
<file path=[Content_Types].xml><?xml version="1.0" encoding="utf-8"?>
<Types xmlns="http://schemas.openxmlformats.org/package/2006/content-types">
  <Default Extension="xml" ContentType="application/xml"/>
  <Default Extension="mp3" ContentType="audio/mpeg"/>
  <Default Extension="jpeg" ContentType="image/jpeg"/>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notesSlides/notesSlide33.xml" ContentType="application/vnd.openxmlformats-officedocument.presentationml.notesSlide+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notesSlides/notesSlide34.xml" ContentType="application/vnd.openxmlformats-officedocument.presentationml.notesSlide+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Lst>
  <p:notesMasterIdLst>
    <p:notesMasterId r:id="rId42"/>
  </p:notesMasterIdLst>
  <p:handoutMasterIdLst>
    <p:handoutMasterId r:id="rId43"/>
  </p:handoutMasterIdLst>
  <p:sldIdLst>
    <p:sldId id="529" r:id="rId2"/>
    <p:sldId id="527" r:id="rId3"/>
    <p:sldId id="526" r:id="rId4"/>
    <p:sldId id="535" r:id="rId5"/>
    <p:sldId id="531" r:id="rId6"/>
    <p:sldId id="532" r:id="rId7"/>
    <p:sldId id="533" r:id="rId8"/>
    <p:sldId id="508" r:id="rId9"/>
    <p:sldId id="534" r:id="rId10"/>
    <p:sldId id="507" r:id="rId11"/>
    <p:sldId id="536" r:id="rId12"/>
    <p:sldId id="521" r:id="rId13"/>
    <p:sldId id="537" r:id="rId14"/>
    <p:sldId id="512" r:id="rId15"/>
    <p:sldId id="539" r:id="rId16"/>
    <p:sldId id="540" r:id="rId17"/>
    <p:sldId id="541" r:id="rId18"/>
    <p:sldId id="542" r:id="rId19"/>
    <p:sldId id="543" r:id="rId20"/>
    <p:sldId id="544" r:id="rId21"/>
    <p:sldId id="545" r:id="rId22"/>
    <p:sldId id="546" r:id="rId23"/>
    <p:sldId id="547" r:id="rId24"/>
    <p:sldId id="548" r:id="rId25"/>
    <p:sldId id="549" r:id="rId26"/>
    <p:sldId id="538" r:id="rId27"/>
    <p:sldId id="513" r:id="rId28"/>
    <p:sldId id="514" r:id="rId29"/>
    <p:sldId id="519" r:id="rId30"/>
    <p:sldId id="515" r:id="rId31"/>
    <p:sldId id="516" r:id="rId32"/>
    <p:sldId id="509" r:id="rId33"/>
    <p:sldId id="517" r:id="rId34"/>
    <p:sldId id="511" r:id="rId35"/>
    <p:sldId id="510" r:id="rId36"/>
    <p:sldId id="518" r:id="rId37"/>
    <p:sldId id="520" r:id="rId38"/>
    <p:sldId id="523" r:id="rId39"/>
    <p:sldId id="524" r:id="rId40"/>
    <p:sldId id="530" r:id="rId41"/>
  </p:sldIdLst>
  <p:sldSz cx="12192000" cy="6858000"/>
  <p:notesSz cx="6858000" cy="9144000"/>
  <p:custDataLst>
    <p:tags r:id="rId44"/>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D82204"/>
    <a:srgbClr val="0D0D0D"/>
    <a:srgbClr val="FF940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469" autoAdjust="0"/>
    <p:restoredTop sz="94660"/>
  </p:normalViewPr>
  <p:slideViewPr>
    <p:cSldViewPr snapToGrid="0">
      <p:cViewPr>
        <p:scale>
          <a:sx n="77" d="100"/>
          <a:sy n="77" d="100"/>
        </p:scale>
        <p:origin x="600" y="888"/>
      </p:cViewPr>
      <p:guideLst/>
    </p:cSldViewPr>
  </p:slid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88" d="100"/>
          <a:sy n="88" d="100"/>
        </p:scale>
        <p:origin x="3144" y="102"/>
      </p:cViewPr>
      <p:guideLst/>
    </p:cSldViewPr>
  </p:notesViewPr>
  <p:gridSpacing cx="72008" cy="72008"/>
</p:viewPr>
</file>

<file path=ppt/_rels/presentation.xml.rels><?xml version="1.0" encoding="UTF-8" standalone="yes"?>
<Relationships xmlns="http://schemas.openxmlformats.org/package/2006/relationships"><Relationship Id="rId46" Type="http://schemas.openxmlformats.org/officeDocument/2006/relationships/viewProps" Target="viewProps.xml"/><Relationship Id="rId47" Type="http://schemas.openxmlformats.org/officeDocument/2006/relationships/theme" Target="theme/theme1.xml"/><Relationship Id="rId48"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notesMaster" Target="notesMasters/notesMaster1.xml"/><Relationship Id="rId43" Type="http://schemas.openxmlformats.org/officeDocument/2006/relationships/handoutMaster" Target="handoutMasters/handoutMaster1.xml"/><Relationship Id="rId44" Type="http://schemas.openxmlformats.org/officeDocument/2006/relationships/tags" Target="tags/tag1.xml"/><Relationship Id="rId45"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9B09F46-F610-4B79-82EA-1B1CBE109C30}" type="datetimeFigureOut">
              <a:rPr lang="zh-CN" altLang="en-US" smtClean="0"/>
              <a:t>2019/10/25</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CC5A8C6-632D-43CE-9D8D-800EB973638B}" type="slidenum">
              <a:rPr lang="zh-CN" altLang="en-US" smtClean="0"/>
              <a:t>‹#›</a:t>
            </a:fld>
            <a:endParaRPr lang="zh-CN" altLang="en-US"/>
          </a:p>
        </p:txBody>
      </p:sp>
    </p:spTree>
    <p:extLst>
      <p:ext uri="{BB962C8B-B14F-4D97-AF65-F5344CB8AC3E}">
        <p14:creationId xmlns:p14="http://schemas.microsoft.com/office/powerpoint/2010/main" val="336279646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D13BBE5-0BEA-4494-9BEF-C8C2F48C9E2D}" type="datetimeFigureOut">
              <a:rPr lang="zh-CN" altLang="en-US" smtClean="0"/>
              <a:t>2019/10/25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1CB8912-F0BA-4AD8-8415-DA1F26BCB09F}" type="slidenum">
              <a:rPr lang="zh-CN" altLang="en-US" smtClean="0"/>
              <a:t>‹#›</a:t>
            </a:fld>
            <a:endParaRPr lang="zh-CN" altLang="en-US"/>
          </a:p>
        </p:txBody>
      </p:sp>
    </p:spTree>
    <p:extLst>
      <p:ext uri="{BB962C8B-B14F-4D97-AF65-F5344CB8AC3E}">
        <p14:creationId xmlns:p14="http://schemas.microsoft.com/office/powerpoint/2010/main" val="24232529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1AB1506-84B5-4E91-AEC8-89178F556D78}" type="slidenum">
              <a:rPr lang="zh-CN" altLang="en-US" smtClean="0"/>
              <a:t>2</a:t>
            </a:fld>
            <a:endParaRPr lang="zh-CN" altLang="en-US"/>
          </a:p>
        </p:txBody>
      </p:sp>
    </p:spTree>
    <p:extLst>
      <p:ext uri="{BB962C8B-B14F-4D97-AF65-F5344CB8AC3E}">
        <p14:creationId xmlns:p14="http://schemas.microsoft.com/office/powerpoint/2010/main" val="26112256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1CB8912-F0BA-4AD8-8415-DA1F26BCB09F}" type="slidenum">
              <a:rPr lang="zh-CN" altLang="en-US" smtClean="0"/>
              <a:t>14</a:t>
            </a:fld>
            <a:endParaRPr lang="zh-CN" altLang="en-US"/>
          </a:p>
        </p:txBody>
      </p:sp>
    </p:spTree>
    <p:extLst>
      <p:ext uri="{BB962C8B-B14F-4D97-AF65-F5344CB8AC3E}">
        <p14:creationId xmlns:p14="http://schemas.microsoft.com/office/powerpoint/2010/main" val="13025837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1CB8912-F0BA-4AD8-8415-DA1F26BCB09F}" type="slidenum">
              <a:rPr lang="zh-CN" altLang="en-US" smtClean="0"/>
              <a:t>15</a:t>
            </a:fld>
            <a:endParaRPr lang="zh-CN" altLang="en-US"/>
          </a:p>
        </p:txBody>
      </p:sp>
    </p:spTree>
    <p:extLst>
      <p:ext uri="{BB962C8B-B14F-4D97-AF65-F5344CB8AC3E}">
        <p14:creationId xmlns:p14="http://schemas.microsoft.com/office/powerpoint/2010/main" val="6939617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1CB8912-F0BA-4AD8-8415-DA1F26BCB09F}" type="slidenum">
              <a:rPr lang="zh-CN" altLang="en-US" smtClean="0"/>
              <a:t>16</a:t>
            </a:fld>
            <a:endParaRPr lang="zh-CN" altLang="en-US"/>
          </a:p>
        </p:txBody>
      </p:sp>
    </p:spTree>
    <p:extLst>
      <p:ext uri="{BB962C8B-B14F-4D97-AF65-F5344CB8AC3E}">
        <p14:creationId xmlns:p14="http://schemas.microsoft.com/office/powerpoint/2010/main" val="6093020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1CB8912-F0BA-4AD8-8415-DA1F26BCB09F}" type="slidenum">
              <a:rPr lang="zh-CN" altLang="en-US" smtClean="0"/>
              <a:t>17</a:t>
            </a:fld>
            <a:endParaRPr lang="zh-CN" altLang="en-US"/>
          </a:p>
        </p:txBody>
      </p:sp>
    </p:spTree>
    <p:extLst>
      <p:ext uri="{BB962C8B-B14F-4D97-AF65-F5344CB8AC3E}">
        <p14:creationId xmlns:p14="http://schemas.microsoft.com/office/powerpoint/2010/main" val="19814823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1CB8912-F0BA-4AD8-8415-DA1F26BCB09F}" type="slidenum">
              <a:rPr lang="zh-CN" altLang="en-US" smtClean="0"/>
              <a:t>18</a:t>
            </a:fld>
            <a:endParaRPr lang="zh-CN" altLang="en-US"/>
          </a:p>
        </p:txBody>
      </p:sp>
    </p:spTree>
    <p:extLst>
      <p:ext uri="{BB962C8B-B14F-4D97-AF65-F5344CB8AC3E}">
        <p14:creationId xmlns:p14="http://schemas.microsoft.com/office/powerpoint/2010/main" val="3394307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1CB8912-F0BA-4AD8-8415-DA1F26BCB09F}" type="slidenum">
              <a:rPr lang="zh-CN" altLang="en-US" smtClean="0"/>
              <a:t>19</a:t>
            </a:fld>
            <a:endParaRPr lang="zh-CN" altLang="en-US"/>
          </a:p>
        </p:txBody>
      </p:sp>
    </p:spTree>
    <p:extLst>
      <p:ext uri="{BB962C8B-B14F-4D97-AF65-F5344CB8AC3E}">
        <p14:creationId xmlns:p14="http://schemas.microsoft.com/office/powerpoint/2010/main" val="17794750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1CB8912-F0BA-4AD8-8415-DA1F26BCB09F}" type="slidenum">
              <a:rPr lang="zh-CN" altLang="en-US" smtClean="0"/>
              <a:t>20</a:t>
            </a:fld>
            <a:endParaRPr lang="zh-CN" altLang="en-US"/>
          </a:p>
        </p:txBody>
      </p:sp>
    </p:spTree>
    <p:extLst>
      <p:ext uri="{BB962C8B-B14F-4D97-AF65-F5344CB8AC3E}">
        <p14:creationId xmlns:p14="http://schemas.microsoft.com/office/powerpoint/2010/main" val="17675530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1CB8912-F0BA-4AD8-8415-DA1F26BCB09F}" type="slidenum">
              <a:rPr lang="zh-CN" altLang="en-US" smtClean="0"/>
              <a:t>21</a:t>
            </a:fld>
            <a:endParaRPr lang="zh-CN" altLang="en-US"/>
          </a:p>
        </p:txBody>
      </p:sp>
    </p:spTree>
    <p:extLst>
      <p:ext uri="{BB962C8B-B14F-4D97-AF65-F5344CB8AC3E}">
        <p14:creationId xmlns:p14="http://schemas.microsoft.com/office/powerpoint/2010/main" val="8972361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1CB8912-F0BA-4AD8-8415-DA1F26BCB09F}" type="slidenum">
              <a:rPr lang="zh-CN" altLang="en-US" smtClean="0"/>
              <a:t>22</a:t>
            </a:fld>
            <a:endParaRPr lang="zh-CN" altLang="en-US"/>
          </a:p>
        </p:txBody>
      </p:sp>
    </p:spTree>
    <p:extLst>
      <p:ext uri="{BB962C8B-B14F-4D97-AF65-F5344CB8AC3E}">
        <p14:creationId xmlns:p14="http://schemas.microsoft.com/office/powerpoint/2010/main" val="7859687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1CB8912-F0BA-4AD8-8415-DA1F26BCB09F}" type="slidenum">
              <a:rPr lang="zh-CN" altLang="en-US" smtClean="0"/>
              <a:t>23</a:t>
            </a:fld>
            <a:endParaRPr lang="zh-CN" altLang="en-US"/>
          </a:p>
        </p:txBody>
      </p:sp>
    </p:spTree>
    <p:extLst>
      <p:ext uri="{BB962C8B-B14F-4D97-AF65-F5344CB8AC3E}">
        <p14:creationId xmlns:p14="http://schemas.microsoft.com/office/powerpoint/2010/main" val="15652331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1CB8912-F0BA-4AD8-8415-DA1F26BCB09F}" type="slidenum">
              <a:rPr lang="zh-CN" altLang="en-US" smtClean="0"/>
              <a:t>4</a:t>
            </a:fld>
            <a:endParaRPr lang="zh-CN" altLang="en-US"/>
          </a:p>
        </p:txBody>
      </p:sp>
    </p:spTree>
    <p:extLst>
      <p:ext uri="{BB962C8B-B14F-4D97-AF65-F5344CB8AC3E}">
        <p14:creationId xmlns:p14="http://schemas.microsoft.com/office/powerpoint/2010/main" val="20899256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1CB8912-F0BA-4AD8-8415-DA1F26BCB09F}" type="slidenum">
              <a:rPr lang="zh-CN" altLang="en-US" smtClean="0"/>
              <a:t>24</a:t>
            </a:fld>
            <a:endParaRPr lang="zh-CN" altLang="en-US"/>
          </a:p>
        </p:txBody>
      </p:sp>
    </p:spTree>
    <p:extLst>
      <p:ext uri="{BB962C8B-B14F-4D97-AF65-F5344CB8AC3E}">
        <p14:creationId xmlns:p14="http://schemas.microsoft.com/office/powerpoint/2010/main" val="12530567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1CB8912-F0BA-4AD8-8415-DA1F26BCB09F}" type="slidenum">
              <a:rPr lang="zh-CN" altLang="en-US" smtClean="0"/>
              <a:t>25</a:t>
            </a:fld>
            <a:endParaRPr lang="zh-CN" altLang="en-US"/>
          </a:p>
        </p:txBody>
      </p:sp>
    </p:spTree>
    <p:extLst>
      <p:ext uri="{BB962C8B-B14F-4D97-AF65-F5344CB8AC3E}">
        <p14:creationId xmlns:p14="http://schemas.microsoft.com/office/powerpoint/2010/main" val="20557752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1CB8912-F0BA-4AD8-8415-DA1F26BCB09F}" type="slidenum">
              <a:rPr lang="zh-CN" altLang="en-US" smtClean="0"/>
              <a:t>26</a:t>
            </a:fld>
            <a:endParaRPr lang="zh-CN" altLang="en-US"/>
          </a:p>
        </p:txBody>
      </p:sp>
    </p:spTree>
    <p:extLst>
      <p:ext uri="{BB962C8B-B14F-4D97-AF65-F5344CB8AC3E}">
        <p14:creationId xmlns:p14="http://schemas.microsoft.com/office/powerpoint/2010/main" val="193627883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27</a:t>
            </a:fld>
            <a:endParaRPr lang="zh-CN" altLang="en-US"/>
          </a:p>
        </p:txBody>
      </p:sp>
    </p:spTree>
    <p:extLst>
      <p:ext uri="{BB962C8B-B14F-4D97-AF65-F5344CB8AC3E}">
        <p14:creationId xmlns:p14="http://schemas.microsoft.com/office/powerpoint/2010/main" val="51502567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28</a:t>
            </a:fld>
            <a:endParaRPr lang="zh-CN" altLang="en-US"/>
          </a:p>
        </p:txBody>
      </p:sp>
    </p:spTree>
    <p:extLst>
      <p:ext uri="{BB962C8B-B14F-4D97-AF65-F5344CB8AC3E}">
        <p14:creationId xmlns:p14="http://schemas.microsoft.com/office/powerpoint/2010/main" val="386955201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1CB8912-F0BA-4AD8-8415-DA1F26BCB09F}" type="slidenum">
              <a:rPr lang="zh-CN" altLang="en-US" smtClean="0"/>
              <a:t>29</a:t>
            </a:fld>
            <a:endParaRPr lang="zh-CN" altLang="en-US"/>
          </a:p>
        </p:txBody>
      </p:sp>
    </p:spTree>
    <p:extLst>
      <p:ext uri="{BB962C8B-B14F-4D97-AF65-F5344CB8AC3E}">
        <p14:creationId xmlns:p14="http://schemas.microsoft.com/office/powerpoint/2010/main" val="15816391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30</a:t>
            </a:fld>
            <a:endParaRPr lang="zh-CN" altLang="en-US"/>
          </a:p>
        </p:txBody>
      </p:sp>
    </p:spTree>
    <p:extLst>
      <p:ext uri="{BB962C8B-B14F-4D97-AF65-F5344CB8AC3E}">
        <p14:creationId xmlns:p14="http://schemas.microsoft.com/office/powerpoint/2010/main" val="92600473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1CB8912-F0BA-4AD8-8415-DA1F26BCB09F}" type="slidenum">
              <a:rPr lang="zh-CN" altLang="en-US" smtClean="0"/>
              <a:t>31</a:t>
            </a:fld>
            <a:endParaRPr lang="zh-CN" altLang="en-US"/>
          </a:p>
        </p:txBody>
      </p:sp>
    </p:spTree>
    <p:extLst>
      <p:ext uri="{BB962C8B-B14F-4D97-AF65-F5344CB8AC3E}">
        <p14:creationId xmlns:p14="http://schemas.microsoft.com/office/powerpoint/2010/main" val="104228459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32</a:t>
            </a:fld>
            <a:endParaRPr lang="zh-CN" altLang="en-US"/>
          </a:p>
        </p:txBody>
      </p:sp>
    </p:spTree>
    <p:extLst>
      <p:ext uri="{BB962C8B-B14F-4D97-AF65-F5344CB8AC3E}">
        <p14:creationId xmlns:p14="http://schemas.microsoft.com/office/powerpoint/2010/main" val="101515830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a:extLst>
              <a:ext uri="{FF2B5EF4-FFF2-40B4-BE49-F238E27FC236}">
                <a16:creationId xmlns="" xmlns:a16="http://schemas.microsoft.com/office/drawing/2014/main" id="{B1F9D77B-5A05-4435-A957-E11FBC161DAC}"/>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9" name="备注占位符 2">
            <a:extLst>
              <a:ext uri="{FF2B5EF4-FFF2-40B4-BE49-F238E27FC236}">
                <a16:creationId xmlns="" xmlns:a16="http://schemas.microsoft.com/office/drawing/2014/main" id="{134010CC-23C3-4036-9754-98194F63A4A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4100" name="灯片编号占位符 3">
            <a:extLst>
              <a:ext uri="{FF2B5EF4-FFF2-40B4-BE49-F238E27FC236}">
                <a16:creationId xmlns="" xmlns:a16="http://schemas.microsoft.com/office/drawing/2014/main" id="{D5282F2E-26E5-4D6E-AF19-292D8438BBA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fld id="{BA7B2E64-86FA-42B6-AE4C-99608BDED0C9}" type="slidenum">
              <a:rPr lang="zh-CN" altLang="en-US" smtClean="0">
                <a:latin typeface="Calibri" panose="020F0502020204030204" pitchFamily="34" charset="0"/>
              </a:rPr>
              <a:pPr/>
              <a:t>33</a:t>
            </a:fld>
            <a:endParaRPr lang="zh-CN" altLang="en-US">
              <a:latin typeface="Calibri" panose="020F0502020204030204" pitchFamily="34" charset="0"/>
            </a:endParaRPr>
          </a:p>
        </p:txBody>
      </p:sp>
    </p:spTree>
    <p:extLst>
      <p:ext uri="{BB962C8B-B14F-4D97-AF65-F5344CB8AC3E}">
        <p14:creationId xmlns:p14="http://schemas.microsoft.com/office/powerpoint/2010/main" val="14098210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1CB8912-F0BA-4AD8-8415-DA1F26BCB09F}" type="slidenum">
              <a:rPr lang="zh-CN" altLang="en-US" smtClean="0"/>
              <a:t>5</a:t>
            </a:fld>
            <a:endParaRPr lang="zh-CN" altLang="en-US"/>
          </a:p>
        </p:txBody>
      </p:sp>
    </p:spTree>
    <p:extLst>
      <p:ext uri="{BB962C8B-B14F-4D97-AF65-F5344CB8AC3E}">
        <p14:creationId xmlns:p14="http://schemas.microsoft.com/office/powerpoint/2010/main" val="59870837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1CB8912-F0BA-4AD8-8415-DA1F26BCB09F}" type="slidenum">
              <a:rPr lang="zh-CN" altLang="en-US" smtClean="0"/>
              <a:t>34</a:t>
            </a:fld>
            <a:endParaRPr lang="zh-CN" altLang="en-US"/>
          </a:p>
        </p:txBody>
      </p:sp>
    </p:spTree>
    <p:extLst>
      <p:ext uri="{BB962C8B-B14F-4D97-AF65-F5344CB8AC3E}">
        <p14:creationId xmlns:p14="http://schemas.microsoft.com/office/powerpoint/2010/main" val="132296762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1CB8912-F0BA-4AD8-8415-DA1F26BCB09F}" type="slidenum">
              <a:rPr lang="zh-CN" altLang="en-US" smtClean="0"/>
              <a:t>35</a:t>
            </a:fld>
            <a:endParaRPr lang="zh-CN" altLang="en-US"/>
          </a:p>
        </p:txBody>
      </p:sp>
    </p:spTree>
    <p:extLst>
      <p:ext uri="{BB962C8B-B14F-4D97-AF65-F5344CB8AC3E}">
        <p14:creationId xmlns:p14="http://schemas.microsoft.com/office/powerpoint/2010/main" val="161496271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1CB8912-F0BA-4AD8-8415-DA1F26BCB09F}" type="slidenum">
              <a:rPr lang="zh-CN" altLang="en-US" smtClean="0"/>
              <a:t>36</a:t>
            </a:fld>
            <a:endParaRPr lang="zh-CN" altLang="en-US"/>
          </a:p>
        </p:txBody>
      </p:sp>
    </p:spTree>
    <p:extLst>
      <p:ext uri="{BB962C8B-B14F-4D97-AF65-F5344CB8AC3E}">
        <p14:creationId xmlns:p14="http://schemas.microsoft.com/office/powerpoint/2010/main" val="86047165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9E45740-8E9C-4BDE-A94D-5F870478DDDF}"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40623443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9E45740-8E9C-4BDE-A94D-5F870478DDDF}"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64249416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9E45740-8E9C-4BDE-A94D-5F870478DDDF}"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8632606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1CB8912-F0BA-4AD8-8415-DA1F26BCB09F}" type="slidenum">
              <a:rPr lang="zh-CN" altLang="en-US" smtClean="0"/>
              <a:t>6</a:t>
            </a:fld>
            <a:endParaRPr lang="zh-CN" altLang="en-US"/>
          </a:p>
        </p:txBody>
      </p:sp>
    </p:spTree>
    <p:extLst>
      <p:ext uri="{BB962C8B-B14F-4D97-AF65-F5344CB8AC3E}">
        <p14:creationId xmlns:p14="http://schemas.microsoft.com/office/powerpoint/2010/main" val="5380346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A669981-A6EB-4ED8-871A-D4919E73289E}" type="slidenum">
              <a:rPr lang="zh-CN" altLang="en-US" smtClean="0"/>
              <a:t>7</a:t>
            </a:fld>
            <a:endParaRPr lang="zh-CN" altLang="en-US"/>
          </a:p>
        </p:txBody>
      </p:sp>
    </p:spTree>
    <p:extLst>
      <p:ext uri="{BB962C8B-B14F-4D97-AF65-F5344CB8AC3E}">
        <p14:creationId xmlns:p14="http://schemas.microsoft.com/office/powerpoint/2010/main" val="18370655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9566509-BC39-4516-BA78-13C8EF36F52A}" type="slidenum">
              <a:rPr lang="zh-CN" altLang="en-US" smtClean="0"/>
              <a:t>8</a:t>
            </a:fld>
            <a:endParaRPr lang="zh-CN" altLang="en-US"/>
          </a:p>
        </p:txBody>
      </p:sp>
    </p:spTree>
    <p:extLst>
      <p:ext uri="{BB962C8B-B14F-4D97-AF65-F5344CB8AC3E}">
        <p14:creationId xmlns:p14="http://schemas.microsoft.com/office/powerpoint/2010/main" val="40604412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9566509-BC39-4516-BA78-13C8EF36F52A}" type="slidenum">
              <a:rPr lang="zh-CN" altLang="en-US" smtClean="0"/>
              <a:t>9</a:t>
            </a:fld>
            <a:endParaRPr lang="zh-CN" altLang="en-US"/>
          </a:p>
        </p:txBody>
      </p:sp>
    </p:spTree>
    <p:extLst>
      <p:ext uri="{BB962C8B-B14F-4D97-AF65-F5344CB8AC3E}">
        <p14:creationId xmlns:p14="http://schemas.microsoft.com/office/powerpoint/2010/main" val="1609119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A669981-A6EB-4ED8-871A-D4919E73289E}" type="slidenum">
              <a:rPr lang="zh-CN" altLang="en-US" smtClean="0"/>
              <a:t>10</a:t>
            </a:fld>
            <a:endParaRPr lang="zh-CN" altLang="en-US"/>
          </a:p>
        </p:txBody>
      </p:sp>
    </p:spTree>
    <p:extLst>
      <p:ext uri="{BB962C8B-B14F-4D97-AF65-F5344CB8AC3E}">
        <p14:creationId xmlns:p14="http://schemas.microsoft.com/office/powerpoint/2010/main" val="18376753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9E45740-8E9C-4BDE-A94D-5F870478DDDF}"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8125552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仅标题">
    <p:spTree>
      <p:nvGrpSpPr>
        <p:cNvPr id="1" name=""/>
        <p:cNvGrpSpPr/>
        <p:nvPr/>
      </p:nvGrpSpPr>
      <p:grpSpPr>
        <a:xfrm>
          <a:off x="0" y="0"/>
          <a:ext cx="0" cy="0"/>
          <a:chOff x="0" y="0"/>
          <a:chExt cx="0" cy="0"/>
        </a:xfrm>
      </p:grpSpPr>
      <p:sp>
        <p:nvSpPr>
          <p:cNvPr id="7" name="图片占位符 6"/>
          <p:cNvSpPr>
            <a:spLocks noGrp="1"/>
          </p:cNvSpPr>
          <p:nvPr>
            <p:ph type="pic" sz="quarter" idx="10"/>
          </p:nvPr>
        </p:nvSpPr>
        <p:spPr>
          <a:xfrm>
            <a:off x="4403725" y="1998481"/>
            <a:ext cx="3415163" cy="3384550"/>
          </a:xfrm>
          <a:prstGeom prst="ellipse">
            <a:avLst/>
          </a:prstGeom>
        </p:spPr>
        <p:txBody>
          <a:bodyPr/>
          <a:lstStyle/>
          <a:p>
            <a:endParaRPr lang="zh-CN" altLang="en-US"/>
          </a:p>
        </p:txBody>
      </p:sp>
    </p:spTree>
    <p:extLst>
      <p:ext uri="{BB962C8B-B14F-4D97-AF65-F5344CB8AC3E}">
        <p14:creationId xmlns:p14="http://schemas.microsoft.com/office/powerpoint/2010/main" val="24895592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67_空白">
    <p:spTree>
      <p:nvGrpSpPr>
        <p:cNvPr id="1" name=""/>
        <p:cNvGrpSpPr/>
        <p:nvPr/>
      </p:nvGrpSpPr>
      <p:grpSpPr>
        <a:xfrm>
          <a:off x="0" y="0"/>
          <a:ext cx="0" cy="0"/>
          <a:chOff x="0" y="0"/>
          <a:chExt cx="0" cy="0"/>
        </a:xfrm>
      </p:grpSpPr>
      <p:sp>
        <p:nvSpPr>
          <p:cNvPr id="8" name="图片占位符 4">
            <a:extLst>
              <a:ext uri="{FF2B5EF4-FFF2-40B4-BE49-F238E27FC236}">
                <a16:creationId xmlns="" xmlns:a16="http://schemas.microsoft.com/office/drawing/2014/main" id="{66A20B9D-1D94-4DDB-BEDA-3C5F03B54C0E}"/>
              </a:ext>
            </a:extLst>
          </p:cNvPr>
          <p:cNvSpPr>
            <a:spLocks noGrp="1"/>
          </p:cNvSpPr>
          <p:nvPr>
            <p:ph type="pic" sz="quarter" idx="12"/>
          </p:nvPr>
        </p:nvSpPr>
        <p:spPr>
          <a:xfrm>
            <a:off x="7052535" y="1525380"/>
            <a:ext cx="4189563" cy="4237808"/>
          </a:xfrm>
          <a:prstGeom prst="ellipse">
            <a:avLst/>
          </a:prstGeom>
        </p:spPr>
        <p:txBody>
          <a:bodyPr wrap="square">
            <a:noAutofit/>
          </a:bodyPr>
          <a:lstStyle/>
          <a:p>
            <a:pPr lvl="0"/>
            <a:endParaRPr lang="zh-CN" altLang="en-US" noProof="0"/>
          </a:p>
        </p:txBody>
      </p:sp>
    </p:spTree>
    <p:extLst>
      <p:ext uri="{BB962C8B-B14F-4D97-AF65-F5344CB8AC3E}">
        <p14:creationId xmlns:p14="http://schemas.microsoft.com/office/powerpoint/2010/main" val="2161409109"/>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9_Blank-2">
    <p:spTree>
      <p:nvGrpSpPr>
        <p:cNvPr id="1" name=""/>
        <p:cNvGrpSpPr/>
        <p:nvPr/>
      </p:nvGrpSpPr>
      <p:grpSpPr>
        <a:xfrm>
          <a:off x="0" y="0"/>
          <a:ext cx="0" cy="0"/>
          <a:chOff x="0" y="0"/>
          <a:chExt cx="0" cy="0"/>
        </a:xfrm>
      </p:grpSpPr>
      <p:sp>
        <p:nvSpPr>
          <p:cNvPr id="65" name="图片占位符 64"/>
          <p:cNvSpPr>
            <a:spLocks noGrp="1"/>
          </p:cNvSpPr>
          <p:nvPr>
            <p:ph type="pic" sz="quarter" idx="10"/>
          </p:nvPr>
        </p:nvSpPr>
        <p:spPr>
          <a:xfrm>
            <a:off x="1667588" y="1812640"/>
            <a:ext cx="2852251" cy="1883274"/>
          </a:xfrm>
          <a:custGeom>
            <a:avLst/>
            <a:gdLst>
              <a:gd name="connsiteX0" fmla="*/ 0 w 1485112"/>
              <a:gd name="connsiteY0" fmla="*/ 0 h 2630000"/>
              <a:gd name="connsiteX1" fmla="*/ 1485112 w 1485112"/>
              <a:gd name="connsiteY1" fmla="*/ 0 h 2630000"/>
              <a:gd name="connsiteX2" fmla="*/ 1485112 w 1485112"/>
              <a:gd name="connsiteY2" fmla="*/ 2630000 h 2630000"/>
              <a:gd name="connsiteX3" fmla="*/ 0 w 1485112"/>
              <a:gd name="connsiteY3" fmla="*/ 2630000 h 2630000"/>
            </a:gdLst>
            <a:ahLst/>
            <a:cxnLst>
              <a:cxn ang="0">
                <a:pos x="connsiteX0" y="connsiteY0"/>
              </a:cxn>
              <a:cxn ang="0">
                <a:pos x="connsiteX1" y="connsiteY1"/>
              </a:cxn>
              <a:cxn ang="0">
                <a:pos x="connsiteX2" y="connsiteY2"/>
              </a:cxn>
              <a:cxn ang="0">
                <a:pos x="connsiteX3" y="connsiteY3"/>
              </a:cxn>
            </a:cxnLst>
            <a:rect l="l" t="t" r="r" b="b"/>
            <a:pathLst>
              <a:path w="1485112" h="2630000">
                <a:moveTo>
                  <a:pt x="0" y="0"/>
                </a:moveTo>
                <a:lnTo>
                  <a:pt x="1485112" y="0"/>
                </a:lnTo>
                <a:lnTo>
                  <a:pt x="1485112" y="2630000"/>
                </a:lnTo>
                <a:lnTo>
                  <a:pt x="0" y="2630000"/>
                </a:lnTo>
                <a:close/>
              </a:path>
            </a:pathLst>
          </a:custGeom>
          <a:effectLst>
            <a:innerShdw blurRad="114300">
              <a:prstClr val="black"/>
            </a:innerShdw>
          </a:effectLst>
        </p:spPr>
        <p:txBody>
          <a:bodyPr wrap="square">
            <a:noAutofit/>
          </a:bodyPr>
          <a:lstStyle/>
          <a:p>
            <a:endParaRPr lang="zh-CN" altLang="en-US"/>
          </a:p>
        </p:txBody>
      </p:sp>
      <p:sp>
        <p:nvSpPr>
          <p:cNvPr id="66" name="图片占位符 65"/>
          <p:cNvSpPr>
            <a:spLocks noGrp="1"/>
          </p:cNvSpPr>
          <p:nvPr>
            <p:ph type="pic" sz="quarter" idx="11"/>
          </p:nvPr>
        </p:nvSpPr>
        <p:spPr>
          <a:xfrm>
            <a:off x="7909292" y="1812639"/>
            <a:ext cx="2824652" cy="1883274"/>
          </a:xfrm>
          <a:custGeom>
            <a:avLst/>
            <a:gdLst>
              <a:gd name="connsiteX0" fmla="*/ 0 w 1813211"/>
              <a:gd name="connsiteY0" fmla="*/ 0 h 3211033"/>
              <a:gd name="connsiteX1" fmla="*/ 1813211 w 1813211"/>
              <a:gd name="connsiteY1" fmla="*/ 0 h 3211033"/>
              <a:gd name="connsiteX2" fmla="*/ 1813211 w 1813211"/>
              <a:gd name="connsiteY2" fmla="*/ 3211033 h 3211033"/>
              <a:gd name="connsiteX3" fmla="*/ 0 w 1813211"/>
              <a:gd name="connsiteY3" fmla="*/ 3211033 h 3211033"/>
            </a:gdLst>
            <a:ahLst/>
            <a:cxnLst>
              <a:cxn ang="0">
                <a:pos x="connsiteX0" y="connsiteY0"/>
              </a:cxn>
              <a:cxn ang="0">
                <a:pos x="connsiteX1" y="connsiteY1"/>
              </a:cxn>
              <a:cxn ang="0">
                <a:pos x="connsiteX2" y="connsiteY2"/>
              </a:cxn>
              <a:cxn ang="0">
                <a:pos x="connsiteX3" y="connsiteY3"/>
              </a:cxn>
            </a:cxnLst>
            <a:rect l="l" t="t" r="r" b="b"/>
            <a:pathLst>
              <a:path w="1813211" h="3211033">
                <a:moveTo>
                  <a:pt x="0" y="0"/>
                </a:moveTo>
                <a:lnTo>
                  <a:pt x="1813211" y="0"/>
                </a:lnTo>
                <a:lnTo>
                  <a:pt x="1813211" y="3211033"/>
                </a:lnTo>
                <a:lnTo>
                  <a:pt x="0" y="3211033"/>
                </a:lnTo>
                <a:close/>
              </a:path>
            </a:pathLst>
          </a:custGeom>
          <a:effectLst>
            <a:innerShdw blurRad="114300">
              <a:prstClr val="black"/>
            </a:innerShdw>
          </a:effectLst>
        </p:spPr>
        <p:txBody>
          <a:bodyPr wrap="square">
            <a:noAutofit/>
          </a:bodyPr>
          <a:lstStyle/>
          <a:p>
            <a:endParaRPr lang="zh-CN" altLang="en-US"/>
          </a:p>
        </p:txBody>
      </p:sp>
    </p:spTree>
    <p:extLst>
      <p:ext uri="{BB962C8B-B14F-4D97-AF65-F5344CB8AC3E}">
        <p14:creationId xmlns:p14="http://schemas.microsoft.com/office/powerpoint/2010/main" val="1618852320"/>
      </p:ext>
    </p:extLst>
  </p:cSld>
  <p:clrMapOvr>
    <a:masterClrMapping/>
  </p:clrMapOvr>
  <p:hf sldNum="0" hdr="0" ftr="0" dt="0"/>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61_自定义版式">
    <p:spTree>
      <p:nvGrpSpPr>
        <p:cNvPr id="1" name=""/>
        <p:cNvGrpSpPr/>
        <p:nvPr/>
      </p:nvGrpSpPr>
      <p:grpSpPr>
        <a:xfrm>
          <a:off x="0" y="0"/>
          <a:ext cx="0" cy="0"/>
          <a:chOff x="0" y="0"/>
          <a:chExt cx="0" cy="0"/>
        </a:xfrm>
      </p:grpSpPr>
      <p:sp>
        <p:nvSpPr>
          <p:cNvPr id="19" name="图片占位符 18"/>
          <p:cNvSpPr>
            <a:spLocks noGrp="1"/>
          </p:cNvSpPr>
          <p:nvPr>
            <p:ph type="pic" sz="quarter" idx="13"/>
          </p:nvPr>
        </p:nvSpPr>
        <p:spPr>
          <a:xfrm>
            <a:off x="1746233" y="3732865"/>
            <a:ext cx="1466828" cy="1466828"/>
          </a:xfrm>
          <a:custGeom>
            <a:avLst/>
            <a:gdLst>
              <a:gd name="connsiteX0" fmla="*/ 442388 w 884776"/>
              <a:gd name="connsiteY0" fmla="*/ 0 h 884776"/>
              <a:gd name="connsiteX1" fmla="*/ 884776 w 884776"/>
              <a:gd name="connsiteY1" fmla="*/ 442388 h 884776"/>
              <a:gd name="connsiteX2" fmla="*/ 442388 w 884776"/>
              <a:gd name="connsiteY2" fmla="*/ 884776 h 884776"/>
              <a:gd name="connsiteX3" fmla="*/ 0 w 884776"/>
              <a:gd name="connsiteY3" fmla="*/ 442388 h 884776"/>
              <a:gd name="connsiteX4" fmla="*/ 442388 w 884776"/>
              <a:gd name="connsiteY4" fmla="*/ 0 h 884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4776" h="884776">
                <a:moveTo>
                  <a:pt x="442388" y="0"/>
                </a:moveTo>
                <a:cubicBezTo>
                  <a:pt x="686712" y="0"/>
                  <a:pt x="884776" y="198064"/>
                  <a:pt x="884776" y="442388"/>
                </a:cubicBezTo>
                <a:cubicBezTo>
                  <a:pt x="884776" y="686712"/>
                  <a:pt x="686712" y="884776"/>
                  <a:pt x="442388" y="884776"/>
                </a:cubicBezTo>
                <a:cubicBezTo>
                  <a:pt x="198064" y="884776"/>
                  <a:pt x="0" y="686712"/>
                  <a:pt x="0" y="442388"/>
                </a:cubicBezTo>
                <a:cubicBezTo>
                  <a:pt x="0" y="198064"/>
                  <a:pt x="198064" y="0"/>
                  <a:pt x="442388" y="0"/>
                </a:cubicBezTo>
                <a:close/>
              </a:path>
            </a:pathLst>
          </a:custGeom>
        </p:spPr>
        <p:txBody>
          <a:bodyPr wrap="square">
            <a:noAutofit/>
          </a:bodyPr>
          <a:lstStyle/>
          <a:p>
            <a:endParaRPr lang="zh-CN" altLang="en-US"/>
          </a:p>
        </p:txBody>
      </p:sp>
      <p:sp>
        <p:nvSpPr>
          <p:cNvPr id="21" name="图片占位符 20"/>
          <p:cNvSpPr>
            <a:spLocks noGrp="1"/>
          </p:cNvSpPr>
          <p:nvPr>
            <p:ph type="pic" sz="quarter" idx="15"/>
          </p:nvPr>
        </p:nvSpPr>
        <p:spPr>
          <a:xfrm>
            <a:off x="6971706" y="3732865"/>
            <a:ext cx="1466828" cy="1466828"/>
          </a:xfrm>
          <a:custGeom>
            <a:avLst/>
            <a:gdLst>
              <a:gd name="connsiteX0" fmla="*/ 442388 w 884776"/>
              <a:gd name="connsiteY0" fmla="*/ 0 h 884776"/>
              <a:gd name="connsiteX1" fmla="*/ 884776 w 884776"/>
              <a:gd name="connsiteY1" fmla="*/ 442388 h 884776"/>
              <a:gd name="connsiteX2" fmla="*/ 442388 w 884776"/>
              <a:gd name="connsiteY2" fmla="*/ 884776 h 884776"/>
              <a:gd name="connsiteX3" fmla="*/ 0 w 884776"/>
              <a:gd name="connsiteY3" fmla="*/ 442388 h 884776"/>
              <a:gd name="connsiteX4" fmla="*/ 442388 w 884776"/>
              <a:gd name="connsiteY4" fmla="*/ 0 h 884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4776" h="884776">
                <a:moveTo>
                  <a:pt x="442388" y="0"/>
                </a:moveTo>
                <a:cubicBezTo>
                  <a:pt x="686712" y="0"/>
                  <a:pt x="884776" y="198064"/>
                  <a:pt x="884776" y="442388"/>
                </a:cubicBezTo>
                <a:cubicBezTo>
                  <a:pt x="884776" y="686712"/>
                  <a:pt x="686712" y="884776"/>
                  <a:pt x="442388" y="884776"/>
                </a:cubicBezTo>
                <a:cubicBezTo>
                  <a:pt x="198064" y="884776"/>
                  <a:pt x="0" y="686712"/>
                  <a:pt x="0" y="442388"/>
                </a:cubicBezTo>
                <a:cubicBezTo>
                  <a:pt x="0" y="198064"/>
                  <a:pt x="198064" y="0"/>
                  <a:pt x="442388" y="0"/>
                </a:cubicBezTo>
                <a:close/>
              </a:path>
            </a:pathLst>
          </a:custGeom>
        </p:spPr>
        <p:txBody>
          <a:bodyPr wrap="square">
            <a:noAutofit/>
          </a:bodyPr>
          <a:lstStyle/>
          <a:p>
            <a:endParaRPr lang="zh-CN" altLang="en-US"/>
          </a:p>
        </p:txBody>
      </p:sp>
      <p:sp>
        <p:nvSpPr>
          <p:cNvPr id="16" name="图片占位符 15"/>
          <p:cNvSpPr>
            <a:spLocks noGrp="1"/>
          </p:cNvSpPr>
          <p:nvPr>
            <p:ph type="pic" sz="quarter" idx="10"/>
          </p:nvPr>
        </p:nvSpPr>
        <p:spPr>
          <a:xfrm>
            <a:off x="1746233" y="1620981"/>
            <a:ext cx="1466828" cy="1466828"/>
          </a:xfrm>
          <a:custGeom>
            <a:avLst/>
            <a:gdLst>
              <a:gd name="connsiteX0" fmla="*/ 442388 w 884776"/>
              <a:gd name="connsiteY0" fmla="*/ 0 h 884776"/>
              <a:gd name="connsiteX1" fmla="*/ 884776 w 884776"/>
              <a:gd name="connsiteY1" fmla="*/ 442388 h 884776"/>
              <a:gd name="connsiteX2" fmla="*/ 442388 w 884776"/>
              <a:gd name="connsiteY2" fmla="*/ 884776 h 884776"/>
              <a:gd name="connsiteX3" fmla="*/ 0 w 884776"/>
              <a:gd name="connsiteY3" fmla="*/ 442388 h 884776"/>
              <a:gd name="connsiteX4" fmla="*/ 442388 w 884776"/>
              <a:gd name="connsiteY4" fmla="*/ 0 h 884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4776" h="884776">
                <a:moveTo>
                  <a:pt x="442388" y="0"/>
                </a:moveTo>
                <a:cubicBezTo>
                  <a:pt x="686712" y="0"/>
                  <a:pt x="884776" y="198064"/>
                  <a:pt x="884776" y="442388"/>
                </a:cubicBezTo>
                <a:cubicBezTo>
                  <a:pt x="884776" y="686712"/>
                  <a:pt x="686712" y="884776"/>
                  <a:pt x="442388" y="884776"/>
                </a:cubicBezTo>
                <a:cubicBezTo>
                  <a:pt x="198064" y="884776"/>
                  <a:pt x="0" y="686712"/>
                  <a:pt x="0" y="442388"/>
                </a:cubicBezTo>
                <a:cubicBezTo>
                  <a:pt x="0" y="198064"/>
                  <a:pt x="198064" y="0"/>
                  <a:pt x="442388" y="0"/>
                </a:cubicBezTo>
                <a:close/>
              </a:path>
            </a:pathLst>
          </a:custGeom>
        </p:spPr>
        <p:txBody>
          <a:bodyPr wrap="square">
            <a:noAutofit/>
          </a:bodyPr>
          <a:lstStyle/>
          <a:p>
            <a:endParaRPr lang="zh-CN" altLang="en-US"/>
          </a:p>
        </p:txBody>
      </p:sp>
      <p:sp>
        <p:nvSpPr>
          <p:cNvPr id="18" name="图片占位符 17"/>
          <p:cNvSpPr>
            <a:spLocks noGrp="1"/>
          </p:cNvSpPr>
          <p:nvPr>
            <p:ph type="pic" sz="quarter" idx="12"/>
          </p:nvPr>
        </p:nvSpPr>
        <p:spPr>
          <a:xfrm>
            <a:off x="6971706" y="1620981"/>
            <a:ext cx="1466828" cy="1466828"/>
          </a:xfrm>
          <a:custGeom>
            <a:avLst/>
            <a:gdLst>
              <a:gd name="connsiteX0" fmla="*/ 442388 w 884776"/>
              <a:gd name="connsiteY0" fmla="*/ 0 h 884776"/>
              <a:gd name="connsiteX1" fmla="*/ 884776 w 884776"/>
              <a:gd name="connsiteY1" fmla="*/ 442388 h 884776"/>
              <a:gd name="connsiteX2" fmla="*/ 442388 w 884776"/>
              <a:gd name="connsiteY2" fmla="*/ 884776 h 884776"/>
              <a:gd name="connsiteX3" fmla="*/ 0 w 884776"/>
              <a:gd name="connsiteY3" fmla="*/ 442388 h 884776"/>
              <a:gd name="connsiteX4" fmla="*/ 442388 w 884776"/>
              <a:gd name="connsiteY4" fmla="*/ 0 h 884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4776" h="884776">
                <a:moveTo>
                  <a:pt x="442388" y="0"/>
                </a:moveTo>
                <a:cubicBezTo>
                  <a:pt x="686712" y="0"/>
                  <a:pt x="884776" y="198064"/>
                  <a:pt x="884776" y="442388"/>
                </a:cubicBezTo>
                <a:cubicBezTo>
                  <a:pt x="884776" y="686712"/>
                  <a:pt x="686712" y="884776"/>
                  <a:pt x="442388" y="884776"/>
                </a:cubicBezTo>
                <a:cubicBezTo>
                  <a:pt x="198064" y="884776"/>
                  <a:pt x="0" y="686712"/>
                  <a:pt x="0" y="442388"/>
                </a:cubicBezTo>
                <a:cubicBezTo>
                  <a:pt x="0" y="198064"/>
                  <a:pt x="198064" y="0"/>
                  <a:pt x="442388" y="0"/>
                </a:cubicBezTo>
                <a:close/>
              </a:path>
            </a:pathLst>
          </a:custGeom>
        </p:spPr>
        <p:txBody>
          <a:bodyPr wrap="square">
            <a:noAutofit/>
          </a:bodyPr>
          <a:lstStyle/>
          <a:p>
            <a:endParaRPr lang="zh-CN" altLang="en-US"/>
          </a:p>
        </p:txBody>
      </p:sp>
    </p:spTree>
    <p:extLst>
      <p:ext uri="{BB962C8B-B14F-4D97-AF65-F5344CB8AC3E}">
        <p14:creationId xmlns:p14="http://schemas.microsoft.com/office/powerpoint/2010/main" val="2915930595"/>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23_自定义版式">
    <p:spTree>
      <p:nvGrpSpPr>
        <p:cNvPr id="1" name=""/>
        <p:cNvGrpSpPr/>
        <p:nvPr/>
      </p:nvGrpSpPr>
      <p:grpSpPr>
        <a:xfrm>
          <a:off x="0" y="0"/>
          <a:ext cx="0" cy="0"/>
          <a:chOff x="0" y="0"/>
          <a:chExt cx="0" cy="0"/>
        </a:xfrm>
      </p:grpSpPr>
      <p:sp>
        <p:nvSpPr>
          <p:cNvPr id="13" name="任意多边形: 形状 12"/>
          <p:cNvSpPr>
            <a:spLocks noGrp="1"/>
          </p:cNvSpPr>
          <p:nvPr>
            <p:ph type="pic" sz="quarter" idx="10"/>
          </p:nvPr>
        </p:nvSpPr>
        <p:spPr>
          <a:xfrm>
            <a:off x="1900990" y="2101517"/>
            <a:ext cx="1925052" cy="1925052"/>
          </a:xfrm>
          <a:prstGeom prst="heptagon">
            <a:avLst/>
          </a:prstGeom>
        </p:spPr>
        <p:txBody>
          <a:bodyPr wrap="square">
            <a:noAutofit/>
          </a:bodyPr>
          <a:lstStyle/>
          <a:p>
            <a:endParaRPr lang="zh-CN" altLang="en-US"/>
          </a:p>
        </p:txBody>
      </p:sp>
      <p:sp>
        <p:nvSpPr>
          <p:cNvPr id="14" name="任意多边形: 形状 13"/>
          <p:cNvSpPr>
            <a:spLocks noGrp="1"/>
          </p:cNvSpPr>
          <p:nvPr>
            <p:ph type="pic" sz="quarter" idx="11"/>
          </p:nvPr>
        </p:nvSpPr>
        <p:spPr>
          <a:xfrm>
            <a:off x="5133474" y="2101517"/>
            <a:ext cx="1925052" cy="1925052"/>
          </a:xfrm>
          <a:prstGeom prst="heptagon">
            <a:avLst/>
          </a:prstGeom>
        </p:spPr>
        <p:txBody>
          <a:bodyPr wrap="square">
            <a:noAutofit/>
          </a:bodyPr>
          <a:lstStyle/>
          <a:p>
            <a:endParaRPr lang="zh-CN" altLang="en-US" dirty="0"/>
          </a:p>
        </p:txBody>
      </p:sp>
      <p:sp>
        <p:nvSpPr>
          <p:cNvPr id="15" name="任意多边形: 形状 14"/>
          <p:cNvSpPr>
            <a:spLocks noGrp="1"/>
          </p:cNvSpPr>
          <p:nvPr>
            <p:ph type="pic" sz="quarter" idx="12"/>
          </p:nvPr>
        </p:nvSpPr>
        <p:spPr>
          <a:xfrm>
            <a:off x="8365958" y="2101517"/>
            <a:ext cx="1925052" cy="1925052"/>
          </a:xfrm>
          <a:prstGeom prst="heptagon">
            <a:avLst/>
          </a:prstGeom>
        </p:spPr>
        <p:txBody>
          <a:bodyPr wrap="square">
            <a:noAutofit/>
          </a:bodyPr>
          <a:lstStyle/>
          <a:p>
            <a:endParaRPr lang="zh-CN" altLang="en-US"/>
          </a:p>
        </p:txBody>
      </p:sp>
    </p:spTree>
    <p:extLst>
      <p:ext uri="{BB962C8B-B14F-4D97-AF65-F5344CB8AC3E}">
        <p14:creationId xmlns:p14="http://schemas.microsoft.com/office/powerpoint/2010/main" val="1385995982"/>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15_标题和内容">
    <p:spTree>
      <p:nvGrpSpPr>
        <p:cNvPr id="1" name=""/>
        <p:cNvGrpSpPr/>
        <p:nvPr/>
      </p:nvGrpSpPr>
      <p:grpSpPr>
        <a:xfrm>
          <a:off x="0" y="0"/>
          <a:ext cx="0" cy="0"/>
          <a:chOff x="0" y="0"/>
          <a:chExt cx="0" cy="0"/>
        </a:xfrm>
      </p:grpSpPr>
      <p:sp>
        <p:nvSpPr>
          <p:cNvPr id="8" name="Picture Placeholder 11"/>
          <p:cNvSpPr>
            <a:spLocks noGrp="1"/>
          </p:cNvSpPr>
          <p:nvPr>
            <p:ph type="pic" sz="quarter" idx="17" hasCustomPrompt="1"/>
          </p:nvPr>
        </p:nvSpPr>
        <p:spPr>
          <a:xfrm>
            <a:off x="930915" y="1630603"/>
            <a:ext cx="4024800" cy="4120239"/>
          </a:xfrm>
          <a:custGeom>
            <a:avLst/>
            <a:gdLst>
              <a:gd name="connsiteX0" fmla="*/ 0 w 2344366"/>
              <a:gd name="connsiteY0" fmla="*/ 0 h 3818344"/>
              <a:gd name="connsiteX1" fmla="*/ 2344366 w 2344366"/>
              <a:gd name="connsiteY1" fmla="*/ 0 h 3818344"/>
              <a:gd name="connsiteX2" fmla="*/ 2344366 w 2344366"/>
              <a:gd name="connsiteY2" fmla="*/ 3818344 h 3818344"/>
              <a:gd name="connsiteX3" fmla="*/ 0 w 2344366"/>
              <a:gd name="connsiteY3" fmla="*/ 3818344 h 3818344"/>
            </a:gdLst>
            <a:ahLst/>
            <a:cxnLst>
              <a:cxn ang="0">
                <a:pos x="connsiteX0" y="connsiteY0"/>
              </a:cxn>
              <a:cxn ang="0">
                <a:pos x="connsiteX1" y="connsiteY1"/>
              </a:cxn>
              <a:cxn ang="0">
                <a:pos x="connsiteX2" y="connsiteY2"/>
              </a:cxn>
              <a:cxn ang="0">
                <a:pos x="connsiteX3" y="connsiteY3"/>
              </a:cxn>
            </a:cxnLst>
            <a:rect l="l" t="t" r="r" b="b"/>
            <a:pathLst>
              <a:path w="2344366" h="3818344">
                <a:moveTo>
                  <a:pt x="0" y="0"/>
                </a:moveTo>
                <a:lnTo>
                  <a:pt x="2344366" y="0"/>
                </a:lnTo>
                <a:lnTo>
                  <a:pt x="2344366" y="3818344"/>
                </a:lnTo>
                <a:lnTo>
                  <a:pt x="0" y="3818344"/>
                </a:lnTo>
                <a:close/>
              </a:path>
            </a:pathLst>
          </a:custGeom>
          <a:solidFill>
            <a:schemeClr val="bg1">
              <a:lumMod val="95000"/>
            </a:schemeClr>
          </a:solidFill>
        </p:spPr>
        <p:txBody>
          <a:bodyPr wrap="square" anchor="ctr">
            <a:noAutofit/>
          </a:bodyPr>
          <a:lstStyle>
            <a:lvl1pPr marL="0" indent="0" algn="ctr">
              <a:buFontTx/>
              <a:buNone/>
              <a:defRPr sz="1200">
                <a:solidFill>
                  <a:schemeClr val="tx1"/>
                </a:solidFill>
              </a:defRPr>
            </a:lvl1pPr>
          </a:lstStyle>
          <a:p>
            <a:r>
              <a:rPr lang="en-US" dirty="0"/>
              <a:t>Image</a:t>
            </a:r>
          </a:p>
        </p:txBody>
      </p:sp>
    </p:spTree>
    <p:extLst>
      <p:ext uri="{BB962C8B-B14F-4D97-AF65-F5344CB8AC3E}">
        <p14:creationId xmlns:p14="http://schemas.microsoft.com/office/powerpoint/2010/main" val="3396762005"/>
      </p:ext>
    </p:extLst>
  </p:cSld>
  <p:clrMapOvr>
    <a:masterClrMapping/>
  </p:clrMapOvr>
  <mc:AlternateContent xmlns:mc="http://schemas.openxmlformats.org/markup-compatibility/2006" xmlns:p14="http://schemas.microsoft.com/office/powerpoint/2010/main">
    <mc:Choice Requires="p14">
      <p:transition spd="slow" p14:dur="2000" advTm="3000">
        <p:random/>
      </p:transition>
    </mc:Choice>
    <mc:Fallback xmlns="">
      <p:transition spd="slow" advTm="3000">
        <p:random/>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38_标题和内容">
    <p:spTree>
      <p:nvGrpSpPr>
        <p:cNvPr id="1" name=""/>
        <p:cNvGrpSpPr/>
        <p:nvPr/>
      </p:nvGrpSpPr>
      <p:grpSpPr>
        <a:xfrm>
          <a:off x="0" y="0"/>
          <a:ext cx="0" cy="0"/>
          <a:chOff x="0" y="0"/>
          <a:chExt cx="0" cy="0"/>
        </a:xfrm>
      </p:grpSpPr>
      <p:sp>
        <p:nvSpPr>
          <p:cNvPr id="8" name="Picture Placeholder 11"/>
          <p:cNvSpPr>
            <a:spLocks noGrp="1"/>
          </p:cNvSpPr>
          <p:nvPr>
            <p:ph type="pic" sz="quarter" idx="17" hasCustomPrompt="1"/>
          </p:nvPr>
        </p:nvSpPr>
        <p:spPr>
          <a:xfrm>
            <a:off x="0" y="0"/>
            <a:ext cx="12192000" cy="2379666"/>
          </a:xfrm>
          <a:custGeom>
            <a:avLst/>
            <a:gdLst>
              <a:gd name="connsiteX0" fmla="*/ 0 w 2344366"/>
              <a:gd name="connsiteY0" fmla="*/ 0 h 3818344"/>
              <a:gd name="connsiteX1" fmla="*/ 2344366 w 2344366"/>
              <a:gd name="connsiteY1" fmla="*/ 0 h 3818344"/>
              <a:gd name="connsiteX2" fmla="*/ 2344366 w 2344366"/>
              <a:gd name="connsiteY2" fmla="*/ 3818344 h 3818344"/>
              <a:gd name="connsiteX3" fmla="*/ 0 w 2344366"/>
              <a:gd name="connsiteY3" fmla="*/ 3818344 h 3818344"/>
            </a:gdLst>
            <a:ahLst/>
            <a:cxnLst>
              <a:cxn ang="0">
                <a:pos x="connsiteX0" y="connsiteY0"/>
              </a:cxn>
              <a:cxn ang="0">
                <a:pos x="connsiteX1" y="connsiteY1"/>
              </a:cxn>
              <a:cxn ang="0">
                <a:pos x="connsiteX2" y="connsiteY2"/>
              </a:cxn>
              <a:cxn ang="0">
                <a:pos x="connsiteX3" y="connsiteY3"/>
              </a:cxn>
            </a:cxnLst>
            <a:rect l="l" t="t" r="r" b="b"/>
            <a:pathLst>
              <a:path w="2344366" h="3818344">
                <a:moveTo>
                  <a:pt x="0" y="0"/>
                </a:moveTo>
                <a:lnTo>
                  <a:pt x="2344366" y="0"/>
                </a:lnTo>
                <a:lnTo>
                  <a:pt x="2344366" y="3818344"/>
                </a:lnTo>
                <a:lnTo>
                  <a:pt x="0" y="3818344"/>
                </a:lnTo>
                <a:close/>
              </a:path>
            </a:pathLst>
          </a:custGeom>
          <a:solidFill>
            <a:schemeClr val="bg1">
              <a:lumMod val="95000"/>
            </a:schemeClr>
          </a:solidFill>
        </p:spPr>
        <p:txBody>
          <a:bodyPr wrap="square" anchor="ctr">
            <a:noAutofit/>
          </a:bodyPr>
          <a:lstStyle>
            <a:lvl1pPr marL="0" indent="0" algn="ctr">
              <a:buFontTx/>
              <a:buNone/>
              <a:defRPr sz="1200">
                <a:solidFill>
                  <a:schemeClr val="tx1"/>
                </a:solidFill>
              </a:defRPr>
            </a:lvl1pPr>
          </a:lstStyle>
          <a:p>
            <a:r>
              <a:rPr lang="en-US" dirty="0"/>
              <a:t>Image</a:t>
            </a:r>
          </a:p>
        </p:txBody>
      </p:sp>
      <p:sp>
        <p:nvSpPr>
          <p:cNvPr id="4" name="矩形 3">
            <a:extLst>
              <a:ext uri="{FF2B5EF4-FFF2-40B4-BE49-F238E27FC236}">
                <a16:creationId xmlns="" xmlns:a16="http://schemas.microsoft.com/office/drawing/2014/main" id="{AB133D78-5A36-4C66-B6CC-DD6FC9A742CF}"/>
              </a:ext>
            </a:extLst>
          </p:cNvPr>
          <p:cNvSpPr/>
          <p:nvPr userDrawn="1"/>
        </p:nvSpPr>
        <p:spPr>
          <a:xfrm>
            <a:off x="0" y="2379666"/>
            <a:ext cx="12192000" cy="44907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Tree>
    <p:extLst>
      <p:ext uri="{BB962C8B-B14F-4D97-AF65-F5344CB8AC3E}">
        <p14:creationId xmlns:p14="http://schemas.microsoft.com/office/powerpoint/2010/main" val="2685369541"/>
      </p:ext>
    </p:extLst>
  </p:cSld>
  <p:clrMapOvr>
    <a:masterClrMapping/>
  </p:clrMapOvr>
  <mc:AlternateContent xmlns:mc="http://schemas.openxmlformats.org/markup-compatibility/2006" xmlns:p14="http://schemas.microsoft.com/office/powerpoint/2010/main">
    <mc:Choice Requires="p14">
      <p:transition spd="slow" p14:dur="2000" advTm="3000">
        <p:random/>
      </p:transition>
    </mc:Choice>
    <mc:Fallback xmlns="">
      <p:transition spd="slow" advTm="3000">
        <p:random/>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32_标题和内容">
    <p:spTree>
      <p:nvGrpSpPr>
        <p:cNvPr id="1" name=""/>
        <p:cNvGrpSpPr/>
        <p:nvPr/>
      </p:nvGrpSpPr>
      <p:grpSpPr>
        <a:xfrm>
          <a:off x="0" y="0"/>
          <a:ext cx="0" cy="0"/>
          <a:chOff x="0" y="0"/>
          <a:chExt cx="0" cy="0"/>
        </a:xfrm>
      </p:grpSpPr>
      <p:sp>
        <p:nvSpPr>
          <p:cNvPr id="8" name="Picture Placeholder 11"/>
          <p:cNvSpPr>
            <a:spLocks noGrp="1"/>
          </p:cNvSpPr>
          <p:nvPr>
            <p:ph type="pic" sz="quarter" idx="17" hasCustomPrompt="1"/>
          </p:nvPr>
        </p:nvSpPr>
        <p:spPr>
          <a:xfrm>
            <a:off x="7093848" y="2052892"/>
            <a:ext cx="4468184" cy="3105286"/>
          </a:xfrm>
          <a:custGeom>
            <a:avLst/>
            <a:gdLst>
              <a:gd name="connsiteX0" fmla="*/ 0 w 2344366"/>
              <a:gd name="connsiteY0" fmla="*/ 0 h 3818344"/>
              <a:gd name="connsiteX1" fmla="*/ 2344366 w 2344366"/>
              <a:gd name="connsiteY1" fmla="*/ 0 h 3818344"/>
              <a:gd name="connsiteX2" fmla="*/ 2344366 w 2344366"/>
              <a:gd name="connsiteY2" fmla="*/ 3818344 h 3818344"/>
              <a:gd name="connsiteX3" fmla="*/ 0 w 2344366"/>
              <a:gd name="connsiteY3" fmla="*/ 3818344 h 3818344"/>
            </a:gdLst>
            <a:ahLst/>
            <a:cxnLst>
              <a:cxn ang="0">
                <a:pos x="connsiteX0" y="connsiteY0"/>
              </a:cxn>
              <a:cxn ang="0">
                <a:pos x="connsiteX1" y="connsiteY1"/>
              </a:cxn>
              <a:cxn ang="0">
                <a:pos x="connsiteX2" y="connsiteY2"/>
              </a:cxn>
              <a:cxn ang="0">
                <a:pos x="connsiteX3" y="connsiteY3"/>
              </a:cxn>
            </a:cxnLst>
            <a:rect l="l" t="t" r="r" b="b"/>
            <a:pathLst>
              <a:path w="2344366" h="3818344">
                <a:moveTo>
                  <a:pt x="0" y="0"/>
                </a:moveTo>
                <a:lnTo>
                  <a:pt x="2344366" y="0"/>
                </a:lnTo>
                <a:lnTo>
                  <a:pt x="2344366" y="3818344"/>
                </a:lnTo>
                <a:lnTo>
                  <a:pt x="0" y="3818344"/>
                </a:lnTo>
                <a:close/>
              </a:path>
            </a:pathLst>
          </a:custGeom>
          <a:solidFill>
            <a:schemeClr val="bg1">
              <a:lumMod val="95000"/>
            </a:schemeClr>
          </a:solidFill>
        </p:spPr>
        <p:txBody>
          <a:bodyPr wrap="square" anchor="ctr">
            <a:noAutofit/>
          </a:bodyPr>
          <a:lstStyle>
            <a:lvl1pPr marL="0" indent="0" algn="ctr">
              <a:buFontTx/>
              <a:buNone/>
              <a:defRPr sz="1200">
                <a:solidFill>
                  <a:schemeClr val="tx1"/>
                </a:solidFill>
              </a:defRPr>
            </a:lvl1pPr>
          </a:lstStyle>
          <a:p>
            <a:r>
              <a:rPr lang="en-US" dirty="0"/>
              <a:t>Image</a:t>
            </a:r>
          </a:p>
        </p:txBody>
      </p:sp>
    </p:spTree>
    <p:extLst>
      <p:ext uri="{BB962C8B-B14F-4D97-AF65-F5344CB8AC3E}">
        <p14:creationId xmlns:p14="http://schemas.microsoft.com/office/powerpoint/2010/main" val="3152916671"/>
      </p:ext>
    </p:extLst>
  </p:cSld>
  <p:clrMapOvr>
    <a:masterClrMapping/>
  </p:clrMapOvr>
  <mc:AlternateContent xmlns:mc="http://schemas.openxmlformats.org/markup-compatibility/2006" xmlns:p14="http://schemas.microsoft.com/office/powerpoint/2010/main">
    <mc:Choice Requires="p14">
      <p:transition spd="slow" p14:dur="2000" advTm="3000">
        <p:random/>
      </p:transition>
    </mc:Choice>
    <mc:Fallback xmlns="">
      <p:transition spd="slow" advTm="3000">
        <p:random/>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39_标题和内容">
    <p:spTree>
      <p:nvGrpSpPr>
        <p:cNvPr id="1" name=""/>
        <p:cNvGrpSpPr/>
        <p:nvPr/>
      </p:nvGrpSpPr>
      <p:grpSpPr>
        <a:xfrm>
          <a:off x="0" y="0"/>
          <a:ext cx="0" cy="0"/>
          <a:chOff x="0" y="0"/>
          <a:chExt cx="0" cy="0"/>
        </a:xfrm>
      </p:grpSpPr>
      <p:sp>
        <p:nvSpPr>
          <p:cNvPr id="8" name="Picture Placeholder 11"/>
          <p:cNvSpPr>
            <a:spLocks noGrp="1"/>
          </p:cNvSpPr>
          <p:nvPr>
            <p:ph type="pic" sz="quarter" idx="17" hasCustomPrompt="1"/>
          </p:nvPr>
        </p:nvSpPr>
        <p:spPr>
          <a:xfrm>
            <a:off x="7466700" y="1603807"/>
            <a:ext cx="3441446" cy="3226802"/>
          </a:xfrm>
          <a:prstGeom prst="diamond">
            <a:avLst/>
          </a:prstGeom>
          <a:solidFill>
            <a:schemeClr val="bg1">
              <a:lumMod val="95000"/>
            </a:schemeClr>
          </a:solidFill>
        </p:spPr>
        <p:txBody>
          <a:bodyPr wrap="square" anchor="ctr">
            <a:noAutofit/>
          </a:bodyPr>
          <a:lstStyle>
            <a:lvl1pPr marL="0" indent="0" algn="ctr">
              <a:buFontTx/>
              <a:buNone/>
              <a:defRPr sz="1200">
                <a:solidFill>
                  <a:schemeClr val="tx1"/>
                </a:solidFill>
              </a:defRPr>
            </a:lvl1pPr>
          </a:lstStyle>
          <a:p>
            <a:r>
              <a:rPr lang="en-US" dirty="0"/>
              <a:t>Image</a:t>
            </a:r>
          </a:p>
        </p:txBody>
      </p:sp>
    </p:spTree>
    <p:extLst>
      <p:ext uri="{BB962C8B-B14F-4D97-AF65-F5344CB8AC3E}">
        <p14:creationId xmlns:p14="http://schemas.microsoft.com/office/powerpoint/2010/main" val="807163737"/>
      </p:ext>
    </p:extLst>
  </p:cSld>
  <p:clrMapOvr>
    <a:masterClrMapping/>
  </p:clrMapOvr>
  <mc:AlternateContent xmlns:mc="http://schemas.openxmlformats.org/markup-compatibility/2006" xmlns:p14="http://schemas.microsoft.com/office/powerpoint/2010/main">
    <mc:Choice Requires="p14">
      <p:transition spd="slow" p14:dur="2000" advTm="3000">
        <p:random/>
      </p:transition>
    </mc:Choice>
    <mc:Fallback xmlns="">
      <p:transition spd="slow" advTm="3000">
        <p:random/>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40_标题和内容">
    <p:spTree>
      <p:nvGrpSpPr>
        <p:cNvPr id="1" name=""/>
        <p:cNvGrpSpPr/>
        <p:nvPr/>
      </p:nvGrpSpPr>
      <p:grpSpPr>
        <a:xfrm>
          <a:off x="0" y="0"/>
          <a:ext cx="0" cy="0"/>
          <a:chOff x="0" y="0"/>
          <a:chExt cx="0" cy="0"/>
        </a:xfrm>
      </p:grpSpPr>
      <p:sp>
        <p:nvSpPr>
          <p:cNvPr id="8" name="Picture Placeholder 11"/>
          <p:cNvSpPr>
            <a:spLocks noGrp="1"/>
          </p:cNvSpPr>
          <p:nvPr>
            <p:ph type="pic" sz="quarter" idx="17" hasCustomPrompt="1"/>
          </p:nvPr>
        </p:nvSpPr>
        <p:spPr>
          <a:xfrm>
            <a:off x="7466700" y="1496291"/>
            <a:ext cx="3441446" cy="3334318"/>
          </a:xfrm>
          <a:prstGeom prst="diamond">
            <a:avLst/>
          </a:prstGeom>
          <a:solidFill>
            <a:schemeClr val="bg1">
              <a:lumMod val="95000"/>
            </a:schemeClr>
          </a:solidFill>
        </p:spPr>
        <p:txBody>
          <a:bodyPr wrap="square" anchor="ctr">
            <a:noAutofit/>
          </a:bodyPr>
          <a:lstStyle>
            <a:lvl1pPr marL="0" indent="0" algn="ctr">
              <a:buFontTx/>
              <a:buNone/>
              <a:defRPr sz="1200">
                <a:solidFill>
                  <a:schemeClr val="tx1"/>
                </a:solidFill>
              </a:defRPr>
            </a:lvl1pPr>
          </a:lstStyle>
          <a:p>
            <a:r>
              <a:rPr lang="en-US" dirty="0"/>
              <a:t>Image</a:t>
            </a:r>
          </a:p>
        </p:txBody>
      </p:sp>
      <p:sp>
        <p:nvSpPr>
          <p:cNvPr id="3" name="Picture Placeholder 11"/>
          <p:cNvSpPr>
            <a:spLocks noGrp="1"/>
          </p:cNvSpPr>
          <p:nvPr>
            <p:ph type="pic" sz="quarter" idx="18" hasCustomPrompt="1"/>
          </p:nvPr>
        </p:nvSpPr>
        <p:spPr>
          <a:xfrm>
            <a:off x="9187423" y="3212710"/>
            <a:ext cx="2485482" cy="2408112"/>
          </a:xfrm>
          <a:prstGeom prst="diamond">
            <a:avLst/>
          </a:prstGeom>
          <a:solidFill>
            <a:schemeClr val="bg1">
              <a:lumMod val="95000"/>
            </a:schemeClr>
          </a:solidFill>
        </p:spPr>
        <p:txBody>
          <a:bodyPr wrap="square" anchor="ctr">
            <a:noAutofit/>
          </a:bodyPr>
          <a:lstStyle>
            <a:lvl1pPr marL="0" indent="0" algn="ctr">
              <a:buFontTx/>
              <a:buNone/>
              <a:defRPr sz="1200">
                <a:solidFill>
                  <a:schemeClr val="tx1"/>
                </a:solidFill>
              </a:defRPr>
            </a:lvl1pPr>
          </a:lstStyle>
          <a:p>
            <a:r>
              <a:rPr lang="en-US" dirty="0"/>
              <a:t>Image</a:t>
            </a:r>
          </a:p>
        </p:txBody>
      </p:sp>
      <p:sp>
        <p:nvSpPr>
          <p:cNvPr id="4" name="Picture Placeholder 11"/>
          <p:cNvSpPr>
            <a:spLocks noGrp="1"/>
          </p:cNvSpPr>
          <p:nvPr>
            <p:ph type="pic" sz="quarter" idx="19" hasCustomPrompt="1"/>
          </p:nvPr>
        </p:nvSpPr>
        <p:spPr>
          <a:xfrm>
            <a:off x="6701941" y="3212710"/>
            <a:ext cx="2485482" cy="2408112"/>
          </a:xfrm>
          <a:prstGeom prst="diamond">
            <a:avLst/>
          </a:prstGeom>
          <a:solidFill>
            <a:schemeClr val="bg1">
              <a:lumMod val="95000"/>
            </a:schemeClr>
          </a:solidFill>
        </p:spPr>
        <p:txBody>
          <a:bodyPr wrap="square" anchor="ctr">
            <a:noAutofit/>
          </a:bodyPr>
          <a:lstStyle>
            <a:lvl1pPr marL="0" indent="0" algn="ctr">
              <a:buFontTx/>
              <a:buNone/>
              <a:defRPr sz="1200">
                <a:solidFill>
                  <a:schemeClr val="tx1"/>
                </a:solidFill>
              </a:defRPr>
            </a:lvl1pPr>
          </a:lstStyle>
          <a:p>
            <a:r>
              <a:rPr lang="en-US" dirty="0"/>
              <a:t>Image</a:t>
            </a:r>
          </a:p>
        </p:txBody>
      </p:sp>
    </p:spTree>
    <p:extLst>
      <p:ext uri="{BB962C8B-B14F-4D97-AF65-F5344CB8AC3E}">
        <p14:creationId xmlns:p14="http://schemas.microsoft.com/office/powerpoint/2010/main" val="1535152054"/>
      </p:ext>
    </p:extLst>
  </p:cSld>
  <p:clrMapOvr>
    <a:masterClrMapping/>
  </p:clrMapOvr>
  <mc:AlternateContent xmlns:mc="http://schemas.openxmlformats.org/markup-compatibility/2006" xmlns:p14="http://schemas.microsoft.com/office/powerpoint/2010/main">
    <mc:Choice Requires="p14">
      <p:transition spd="slow" p14:dur="2000" advTm="3000">
        <p:random/>
      </p:transition>
    </mc:Choice>
    <mc:Fallback xmlns="">
      <p:transition spd="slow" advTm="3000">
        <p:random/>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36_标题和内容">
    <p:spTree>
      <p:nvGrpSpPr>
        <p:cNvPr id="1" name=""/>
        <p:cNvGrpSpPr/>
        <p:nvPr/>
      </p:nvGrpSpPr>
      <p:grpSpPr>
        <a:xfrm>
          <a:off x="0" y="0"/>
          <a:ext cx="0" cy="0"/>
          <a:chOff x="0" y="0"/>
          <a:chExt cx="0" cy="0"/>
        </a:xfrm>
      </p:grpSpPr>
      <p:sp>
        <p:nvSpPr>
          <p:cNvPr id="8" name="Picture Placeholder 11"/>
          <p:cNvSpPr>
            <a:spLocks noGrp="1"/>
          </p:cNvSpPr>
          <p:nvPr>
            <p:ph type="pic" sz="quarter" idx="17" hasCustomPrompt="1"/>
          </p:nvPr>
        </p:nvSpPr>
        <p:spPr>
          <a:xfrm>
            <a:off x="3570666" y="1371599"/>
            <a:ext cx="6061457" cy="4429125"/>
          </a:xfrm>
          <a:custGeom>
            <a:avLst/>
            <a:gdLst>
              <a:gd name="connsiteX0" fmla="*/ 0 w 2344366"/>
              <a:gd name="connsiteY0" fmla="*/ 0 h 3818344"/>
              <a:gd name="connsiteX1" fmla="*/ 2344366 w 2344366"/>
              <a:gd name="connsiteY1" fmla="*/ 0 h 3818344"/>
              <a:gd name="connsiteX2" fmla="*/ 2344366 w 2344366"/>
              <a:gd name="connsiteY2" fmla="*/ 3818344 h 3818344"/>
              <a:gd name="connsiteX3" fmla="*/ 0 w 2344366"/>
              <a:gd name="connsiteY3" fmla="*/ 3818344 h 3818344"/>
            </a:gdLst>
            <a:ahLst/>
            <a:cxnLst>
              <a:cxn ang="0">
                <a:pos x="connsiteX0" y="connsiteY0"/>
              </a:cxn>
              <a:cxn ang="0">
                <a:pos x="connsiteX1" y="connsiteY1"/>
              </a:cxn>
              <a:cxn ang="0">
                <a:pos x="connsiteX2" y="connsiteY2"/>
              </a:cxn>
              <a:cxn ang="0">
                <a:pos x="connsiteX3" y="connsiteY3"/>
              </a:cxn>
            </a:cxnLst>
            <a:rect l="l" t="t" r="r" b="b"/>
            <a:pathLst>
              <a:path w="2344366" h="3818344">
                <a:moveTo>
                  <a:pt x="0" y="0"/>
                </a:moveTo>
                <a:lnTo>
                  <a:pt x="2344366" y="0"/>
                </a:lnTo>
                <a:lnTo>
                  <a:pt x="2344366" y="3818344"/>
                </a:lnTo>
                <a:lnTo>
                  <a:pt x="0" y="3818344"/>
                </a:lnTo>
                <a:close/>
              </a:path>
            </a:pathLst>
          </a:custGeom>
          <a:solidFill>
            <a:schemeClr val="bg1">
              <a:lumMod val="95000"/>
            </a:schemeClr>
          </a:solidFill>
        </p:spPr>
        <p:txBody>
          <a:bodyPr wrap="square" anchor="ctr">
            <a:noAutofit/>
          </a:bodyPr>
          <a:lstStyle>
            <a:lvl1pPr marL="0" indent="0" algn="ctr">
              <a:buFontTx/>
              <a:buNone/>
              <a:defRPr sz="1200">
                <a:solidFill>
                  <a:schemeClr val="tx1"/>
                </a:solidFill>
              </a:defRPr>
            </a:lvl1pPr>
          </a:lstStyle>
          <a:p>
            <a:r>
              <a:rPr lang="en-US" dirty="0"/>
              <a:t>Image</a:t>
            </a:r>
          </a:p>
        </p:txBody>
      </p:sp>
    </p:spTree>
    <p:extLst>
      <p:ext uri="{BB962C8B-B14F-4D97-AF65-F5344CB8AC3E}">
        <p14:creationId xmlns:p14="http://schemas.microsoft.com/office/powerpoint/2010/main" val="1007783880"/>
      </p:ext>
    </p:extLst>
  </p:cSld>
  <p:clrMapOvr>
    <a:masterClrMapping/>
  </p:clrMapOvr>
  <mc:AlternateContent xmlns:mc="http://schemas.openxmlformats.org/markup-compatibility/2006" xmlns:p14="http://schemas.microsoft.com/office/powerpoint/2010/main">
    <mc:Choice Requires="p14">
      <p:transition spd="slow" p14:dur="2000" advTm="3000">
        <p:random/>
      </p:transition>
    </mc:Choice>
    <mc:Fallback xmlns="">
      <p:transition spd="slow" advTm="3000">
        <p:random/>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30_标题和内容">
    <p:spTree>
      <p:nvGrpSpPr>
        <p:cNvPr id="1" name=""/>
        <p:cNvGrpSpPr/>
        <p:nvPr/>
      </p:nvGrpSpPr>
      <p:grpSpPr>
        <a:xfrm>
          <a:off x="0" y="0"/>
          <a:ext cx="0" cy="0"/>
          <a:chOff x="0" y="0"/>
          <a:chExt cx="0" cy="0"/>
        </a:xfrm>
      </p:grpSpPr>
      <p:sp>
        <p:nvSpPr>
          <p:cNvPr id="7" name="Picture Placeholder 11"/>
          <p:cNvSpPr>
            <a:spLocks noGrp="1"/>
          </p:cNvSpPr>
          <p:nvPr>
            <p:ph type="pic" sz="quarter" idx="18" hasCustomPrompt="1"/>
          </p:nvPr>
        </p:nvSpPr>
        <p:spPr>
          <a:xfrm>
            <a:off x="3982627" y="3760176"/>
            <a:ext cx="1402080" cy="1402080"/>
          </a:xfrm>
          <a:prstGeom prst="ellipse">
            <a:avLst/>
          </a:prstGeom>
          <a:solidFill>
            <a:schemeClr val="bg1">
              <a:lumMod val="95000"/>
            </a:schemeClr>
          </a:solidFill>
        </p:spPr>
        <p:txBody>
          <a:bodyPr wrap="square" anchor="ctr">
            <a:noAutofit/>
          </a:bodyPr>
          <a:lstStyle>
            <a:lvl1pPr marL="0" indent="0" algn="ctr">
              <a:buFontTx/>
              <a:buNone/>
              <a:defRPr sz="1200">
                <a:solidFill>
                  <a:schemeClr val="tx1"/>
                </a:solidFill>
              </a:defRPr>
            </a:lvl1pPr>
          </a:lstStyle>
          <a:p>
            <a:r>
              <a:rPr lang="en-US" dirty="0"/>
              <a:t>Image</a:t>
            </a:r>
          </a:p>
        </p:txBody>
      </p:sp>
      <p:sp>
        <p:nvSpPr>
          <p:cNvPr id="9" name="Picture Placeholder 11"/>
          <p:cNvSpPr>
            <a:spLocks noGrp="1"/>
          </p:cNvSpPr>
          <p:nvPr>
            <p:ph type="pic" sz="quarter" idx="19" hasCustomPrompt="1"/>
          </p:nvPr>
        </p:nvSpPr>
        <p:spPr>
          <a:xfrm>
            <a:off x="6807292" y="3760176"/>
            <a:ext cx="1402080" cy="1402080"/>
          </a:xfrm>
          <a:prstGeom prst="ellipse">
            <a:avLst/>
          </a:prstGeom>
          <a:solidFill>
            <a:schemeClr val="bg1">
              <a:lumMod val="95000"/>
            </a:schemeClr>
          </a:solidFill>
        </p:spPr>
        <p:txBody>
          <a:bodyPr wrap="square" anchor="ctr">
            <a:noAutofit/>
          </a:bodyPr>
          <a:lstStyle>
            <a:lvl1pPr marL="0" indent="0" algn="ctr">
              <a:buFontTx/>
              <a:buNone/>
              <a:defRPr sz="1200">
                <a:solidFill>
                  <a:schemeClr val="tx1"/>
                </a:solidFill>
              </a:defRPr>
            </a:lvl1pPr>
          </a:lstStyle>
          <a:p>
            <a:r>
              <a:rPr lang="en-US" dirty="0"/>
              <a:t>Image</a:t>
            </a:r>
          </a:p>
        </p:txBody>
      </p:sp>
      <p:sp>
        <p:nvSpPr>
          <p:cNvPr id="10" name="Picture Placeholder 11"/>
          <p:cNvSpPr>
            <a:spLocks noGrp="1"/>
          </p:cNvSpPr>
          <p:nvPr>
            <p:ph type="pic" sz="quarter" idx="20" hasCustomPrompt="1"/>
          </p:nvPr>
        </p:nvSpPr>
        <p:spPr>
          <a:xfrm>
            <a:off x="9631956" y="3760176"/>
            <a:ext cx="1402080" cy="1402080"/>
          </a:xfrm>
          <a:prstGeom prst="ellipse">
            <a:avLst/>
          </a:prstGeom>
          <a:solidFill>
            <a:schemeClr val="bg1">
              <a:lumMod val="95000"/>
            </a:schemeClr>
          </a:solidFill>
        </p:spPr>
        <p:txBody>
          <a:bodyPr wrap="square" anchor="ctr">
            <a:noAutofit/>
          </a:bodyPr>
          <a:lstStyle>
            <a:lvl1pPr marL="0" indent="0" algn="ctr">
              <a:buFontTx/>
              <a:buNone/>
              <a:defRPr sz="1200">
                <a:solidFill>
                  <a:schemeClr val="tx1"/>
                </a:solidFill>
              </a:defRPr>
            </a:lvl1pPr>
          </a:lstStyle>
          <a:p>
            <a:r>
              <a:rPr lang="en-US" dirty="0"/>
              <a:t>Image</a:t>
            </a:r>
          </a:p>
        </p:txBody>
      </p:sp>
      <p:sp>
        <p:nvSpPr>
          <p:cNvPr id="8" name="Picture Placeholder 11"/>
          <p:cNvSpPr>
            <a:spLocks noGrp="1"/>
          </p:cNvSpPr>
          <p:nvPr>
            <p:ph type="pic" sz="quarter" idx="17" hasCustomPrompt="1"/>
          </p:nvPr>
        </p:nvSpPr>
        <p:spPr>
          <a:xfrm>
            <a:off x="1157963" y="3760176"/>
            <a:ext cx="1402080" cy="1402080"/>
          </a:xfrm>
          <a:prstGeom prst="ellipse">
            <a:avLst/>
          </a:prstGeom>
          <a:solidFill>
            <a:schemeClr val="bg1">
              <a:lumMod val="95000"/>
            </a:schemeClr>
          </a:solidFill>
        </p:spPr>
        <p:txBody>
          <a:bodyPr wrap="square" anchor="ctr">
            <a:noAutofit/>
          </a:bodyPr>
          <a:lstStyle>
            <a:lvl1pPr marL="0" indent="0" algn="ctr">
              <a:buFontTx/>
              <a:buNone/>
              <a:defRPr sz="1200">
                <a:solidFill>
                  <a:schemeClr val="tx1"/>
                </a:solidFill>
              </a:defRPr>
            </a:lvl1pPr>
          </a:lstStyle>
          <a:p>
            <a:r>
              <a:rPr lang="en-US" dirty="0"/>
              <a:t>Image</a:t>
            </a:r>
          </a:p>
        </p:txBody>
      </p:sp>
    </p:spTree>
    <p:extLst>
      <p:ext uri="{BB962C8B-B14F-4D97-AF65-F5344CB8AC3E}">
        <p14:creationId xmlns:p14="http://schemas.microsoft.com/office/powerpoint/2010/main" val="325558064"/>
      </p:ext>
    </p:extLst>
  </p:cSld>
  <p:clrMapOvr>
    <a:masterClrMapping/>
  </p:clrMapOvr>
  <mc:AlternateContent xmlns:mc="http://schemas.openxmlformats.org/markup-compatibility/2006" xmlns:p14="http://schemas.microsoft.com/office/powerpoint/2010/main">
    <mc:Choice Requires="p14">
      <p:transition spd="slow" p14:dur="2000" advTm="3000">
        <p:random/>
      </p:transition>
    </mc:Choice>
    <mc:Fallback xmlns="">
      <p:transition spd="slow" advTm="3000">
        <p:random/>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64_空白">
    <p:spTree>
      <p:nvGrpSpPr>
        <p:cNvPr id="1" name=""/>
        <p:cNvGrpSpPr/>
        <p:nvPr/>
      </p:nvGrpSpPr>
      <p:grpSpPr>
        <a:xfrm>
          <a:off x="0" y="0"/>
          <a:ext cx="0" cy="0"/>
          <a:chOff x="0" y="0"/>
          <a:chExt cx="0" cy="0"/>
        </a:xfrm>
      </p:grpSpPr>
      <p:sp>
        <p:nvSpPr>
          <p:cNvPr id="6" name="图片占位符 4">
            <a:extLst>
              <a:ext uri="{FF2B5EF4-FFF2-40B4-BE49-F238E27FC236}">
                <a16:creationId xmlns="" xmlns:a16="http://schemas.microsoft.com/office/drawing/2014/main" id="{66A20B9D-1D94-4DDB-BEDA-3C5F03B54C0E}"/>
              </a:ext>
            </a:extLst>
          </p:cNvPr>
          <p:cNvSpPr>
            <a:spLocks noGrp="1"/>
          </p:cNvSpPr>
          <p:nvPr>
            <p:ph type="pic" sz="quarter" idx="10"/>
          </p:nvPr>
        </p:nvSpPr>
        <p:spPr>
          <a:xfrm>
            <a:off x="3795973" y="2589342"/>
            <a:ext cx="1641621" cy="1660525"/>
          </a:xfrm>
          <a:prstGeom prst="ellipse">
            <a:avLst/>
          </a:prstGeom>
        </p:spPr>
        <p:txBody>
          <a:bodyPr wrap="square">
            <a:noAutofit/>
          </a:bodyPr>
          <a:lstStyle/>
          <a:p>
            <a:pPr lvl="0"/>
            <a:endParaRPr lang="zh-CN" altLang="en-US" noProof="0"/>
          </a:p>
        </p:txBody>
      </p:sp>
      <p:sp>
        <p:nvSpPr>
          <p:cNvPr id="7" name="图片占位符 4">
            <a:extLst>
              <a:ext uri="{FF2B5EF4-FFF2-40B4-BE49-F238E27FC236}">
                <a16:creationId xmlns="" xmlns:a16="http://schemas.microsoft.com/office/drawing/2014/main" id="{66A20B9D-1D94-4DDB-BEDA-3C5F03B54C0E}"/>
              </a:ext>
            </a:extLst>
          </p:cNvPr>
          <p:cNvSpPr>
            <a:spLocks noGrp="1"/>
          </p:cNvSpPr>
          <p:nvPr>
            <p:ph type="pic" sz="quarter" idx="11"/>
          </p:nvPr>
        </p:nvSpPr>
        <p:spPr>
          <a:xfrm>
            <a:off x="8775979" y="3274745"/>
            <a:ext cx="2632230" cy="2662541"/>
          </a:xfrm>
          <a:prstGeom prst="ellipse">
            <a:avLst/>
          </a:prstGeom>
        </p:spPr>
        <p:txBody>
          <a:bodyPr wrap="square">
            <a:noAutofit/>
          </a:bodyPr>
          <a:lstStyle/>
          <a:p>
            <a:pPr lvl="0"/>
            <a:endParaRPr lang="zh-CN" altLang="en-US" noProof="0"/>
          </a:p>
        </p:txBody>
      </p:sp>
    </p:spTree>
    <p:extLst>
      <p:ext uri="{BB962C8B-B14F-4D97-AF65-F5344CB8AC3E}">
        <p14:creationId xmlns:p14="http://schemas.microsoft.com/office/powerpoint/2010/main" val="1766152409"/>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userDrawn="1">
  <p:cSld name="59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17DE1EA2-41CE-4F97-BCC4-DA971FE29212}" type="datetime1">
              <a:rPr lang="en-US" smtClean="0"/>
              <a:t>10/25/19</a:t>
            </a:fld>
            <a:endParaRPr lang="en-US" dirty="0"/>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4" name="Slide Number Placeholder 3"/>
          <p:cNvSpPr>
            <a:spLocks noGrp="1"/>
          </p:cNvSpPr>
          <p:nvPr>
            <p:ph type="sldNum" sz="quarter" idx="12"/>
          </p:nvPr>
        </p:nvSpPr>
        <p:spPr>
          <a:xfrm>
            <a:off x="8610600" y="6356350"/>
            <a:ext cx="2743200" cy="365125"/>
          </a:xfrm>
          <a:prstGeom prst="rect">
            <a:avLst/>
          </a:prstGeom>
        </p:spPr>
        <p:txBody>
          <a:bodyPr/>
          <a:lstStyle/>
          <a:p>
            <a:fld id="{F3427122-DD58-4B2A-BC02-A0C1482E4B6E}" type="slidenum">
              <a:rPr lang="en-US" smtClean="0"/>
              <a:t>‹#›</a:t>
            </a:fld>
            <a:endParaRPr lang="en-US" dirty="0"/>
          </a:p>
        </p:txBody>
      </p:sp>
      <p:sp>
        <p:nvSpPr>
          <p:cNvPr id="8" name="Picture Placeholder 7"/>
          <p:cNvSpPr>
            <a:spLocks noGrp="1"/>
          </p:cNvSpPr>
          <p:nvPr>
            <p:ph type="pic" sz="quarter" idx="17" hasCustomPrompt="1"/>
          </p:nvPr>
        </p:nvSpPr>
        <p:spPr>
          <a:xfrm>
            <a:off x="6872499" y="2"/>
            <a:ext cx="5331224" cy="5426605"/>
          </a:xfrm>
          <a:custGeom>
            <a:avLst/>
            <a:gdLst>
              <a:gd name="connsiteX0" fmla="*/ 1261721 w 5331224"/>
              <a:gd name="connsiteY0" fmla="*/ 0 h 5426605"/>
              <a:gd name="connsiteX1" fmla="*/ 5331224 w 5331224"/>
              <a:gd name="connsiteY1" fmla="*/ 0 h 5426605"/>
              <a:gd name="connsiteX2" fmla="*/ 5331224 w 5331224"/>
              <a:gd name="connsiteY2" fmla="*/ 4260264 h 5426605"/>
              <a:gd name="connsiteX3" fmla="*/ 4762871 w 5331224"/>
              <a:gd name="connsiteY3" fmla="*/ 4828618 h 5426605"/>
              <a:gd name="connsiteX4" fmla="*/ 1875533 w 5331224"/>
              <a:gd name="connsiteY4" fmla="*/ 4828618 h 5426605"/>
              <a:gd name="connsiteX5" fmla="*/ 597987 w 5331224"/>
              <a:gd name="connsiteY5" fmla="*/ 3551072 h 5426605"/>
              <a:gd name="connsiteX6" fmla="*/ 597987 w 5331224"/>
              <a:gd name="connsiteY6" fmla="*/ 663734 h 5426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31224" h="5426605">
                <a:moveTo>
                  <a:pt x="1261721" y="0"/>
                </a:moveTo>
                <a:lnTo>
                  <a:pt x="5331224" y="0"/>
                </a:lnTo>
                <a:lnTo>
                  <a:pt x="5331224" y="4260264"/>
                </a:lnTo>
                <a:lnTo>
                  <a:pt x="4762871" y="4828618"/>
                </a:lnTo>
                <a:cubicBezTo>
                  <a:pt x="3965555" y="5625934"/>
                  <a:pt x="2672849" y="5625934"/>
                  <a:pt x="1875533" y="4828618"/>
                </a:cubicBezTo>
                <a:lnTo>
                  <a:pt x="597987" y="3551072"/>
                </a:lnTo>
                <a:cubicBezTo>
                  <a:pt x="-199329" y="2753756"/>
                  <a:pt x="-199329" y="1461050"/>
                  <a:pt x="597987" y="663734"/>
                </a:cubicBezTo>
                <a:close/>
              </a:path>
            </a:pathLst>
          </a:custGeom>
          <a:solidFill>
            <a:schemeClr val="bg1">
              <a:lumMod val="95000"/>
            </a:schemeClr>
          </a:solidFill>
        </p:spPr>
        <p:txBody>
          <a:bodyPr wrap="square" anchor="ctr">
            <a:noAutofit/>
          </a:bodyPr>
          <a:lstStyle>
            <a:lvl1pPr marL="0" indent="0" algn="ctr">
              <a:buFontTx/>
              <a:buNone/>
              <a:defRPr sz="1200">
                <a:solidFill>
                  <a:schemeClr val="tx1"/>
                </a:solidFill>
              </a:defRPr>
            </a:lvl1pPr>
          </a:lstStyle>
          <a:p>
            <a:r>
              <a:rPr lang="en-US" dirty="0"/>
              <a:t>Image</a:t>
            </a:r>
          </a:p>
        </p:txBody>
      </p:sp>
    </p:spTree>
    <p:extLst>
      <p:ext uri="{BB962C8B-B14F-4D97-AF65-F5344CB8AC3E}">
        <p14:creationId xmlns:p14="http://schemas.microsoft.com/office/powerpoint/2010/main" val="2582623747"/>
      </p:ext>
    </p:extLst>
  </p:cSld>
  <p:clrMapOvr>
    <a:masterClrMapping/>
  </p:clrMapOvr>
  <mc:AlternateContent xmlns:mc="http://schemas.openxmlformats.org/markup-compatibility/2006" xmlns:p14="http://schemas.microsoft.com/office/powerpoint/2010/main">
    <mc:Choice Requires="p14">
      <p:transition spd="slow" p14:dur="2000" advTm="3000">
        <p:random/>
      </p:transition>
    </mc:Choice>
    <mc:Fallback xmlns="">
      <p:transition spd="slow" advTm="3000">
        <p:random/>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userDrawn="1">
  <p:cSld name="94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17DE1EA2-41CE-4F97-BCC4-DA971FE29212}" type="datetime1">
              <a:rPr lang="en-US" smtClean="0"/>
              <a:t>10/25/19</a:t>
            </a:fld>
            <a:endParaRPr lang="en-US" dirty="0"/>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4" name="Slide Number Placeholder 3"/>
          <p:cNvSpPr>
            <a:spLocks noGrp="1"/>
          </p:cNvSpPr>
          <p:nvPr>
            <p:ph type="sldNum" sz="quarter" idx="12"/>
          </p:nvPr>
        </p:nvSpPr>
        <p:spPr>
          <a:xfrm>
            <a:off x="8610600" y="6356350"/>
            <a:ext cx="2743200" cy="365125"/>
          </a:xfrm>
          <a:prstGeom prst="rect">
            <a:avLst/>
          </a:prstGeom>
        </p:spPr>
        <p:txBody>
          <a:bodyPr/>
          <a:lstStyle/>
          <a:p>
            <a:fld id="{F3427122-DD58-4B2A-BC02-A0C1482E4B6E}" type="slidenum">
              <a:rPr lang="en-US" smtClean="0"/>
              <a:t>‹#›</a:t>
            </a:fld>
            <a:endParaRPr lang="en-US" dirty="0"/>
          </a:p>
        </p:txBody>
      </p:sp>
      <p:sp>
        <p:nvSpPr>
          <p:cNvPr id="7" name="Picture Placeholder 6"/>
          <p:cNvSpPr>
            <a:spLocks noGrp="1"/>
          </p:cNvSpPr>
          <p:nvPr>
            <p:ph type="pic" sz="quarter" idx="19" hasCustomPrompt="1"/>
          </p:nvPr>
        </p:nvSpPr>
        <p:spPr>
          <a:xfrm>
            <a:off x="6023160" y="0"/>
            <a:ext cx="6168840" cy="5608066"/>
          </a:xfrm>
          <a:custGeom>
            <a:avLst/>
            <a:gdLst>
              <a:gd name="connsiteX0" fmla="*/ 5148676 w 6168840"/>
              <a:gd name="connsiteY0" fmla="*/ 2 h 5608066"/>
              <a:gd name="connsiteX1" fmla="*/ 5829746 w 6168840"/>
              <a:gd name="connsiteY1" fmla="*/ 2 h 5608066"/>
              <a:gd name="connsiteX2" fmla="*/ 6168840 w 6168840"/>
              <a:gd name="connsiteY2" fmla="*/ 1014619 h 5608066"/>
              <a:gd name="connsiteX3" fmla="*/ 6168840 w 6168840"/>
              <a:gd name="connsiteY3" fmla="*/ 3052475 h 5608066"/>
              <a:gd name="connsiteX4" fmla="*/ 0 w 6168840"/>
              <a:gd name="connsiteY4" fmla="*/ 2 h 5608066"/>
              <a:gd name="connsiteX5" fmla="*/ 681072 w 6168840"/>
              <a:gd name="connsiteY5" fmla="*/ 2 h 5608066"/>
              <a:gd name="connsiteX6" fmla="*/ 2124024 w 6168840"/>
              <a:gd name="connsiteY6" fmla="*/ 4317519 h 5608066"/>
              <a:gd name="connsiteX7" fmla="*/ 1442952 w 6168840"/>
              <a:gd name="connsiteY7" fmla="*/ 4317519 h 5608066"/>
              <a:gd name="connsiteX8" fmla="*/ 2557187 w 6168840"/>
              <a:gd name="connsiteY8" fmla="*/ 1 h 5608066"/>
              <a:gd name="connsiteX9" fmla="*/ 3238259 w 6168840"/>
              <a:gd name="connsiteY9" fmla="*/ 1 h 5608066"/>
              <a:gd name="connsiteX10" fmla="*/ 5112523 w 6168840"/>
              <a:gd name="connsiteY10" fmla="*/ 5608066 h 5608066"/>
              <a:gd name="connsiteX11" fmla="*/ 4431452 w 6168840"/>
              <a:gd name="connsiteY11" fmla="*/ 5608066 h 5608066"/>
              <a:gd name="connsiteX12" fmla="*/ 837699 w 6168840"/>
              <a:gd name="connsiteY12" fmla="*/ 1 h 5608066"/>
              <a:gd name="connsiteX13" fmla="*/ 1518771 w 6168840"/>
              <a:gd name="connsiteY13" fmla="*/ 1 h 5608066"/>
              <a:gd name="connsiteX14" fmla="*/ 3240576 w 6168840"/>
              <a:gd name="connsiteY14" fmla="*/ 5151884 h 5608066"/>
              <a:gd name="connsiteX15" fmla="*/ 2559505 w 6168840"/>
              <a:gd name="connsiteY15" fmla="*/ 5151884 h 5608066"/>
              <a:gd name="connsiteX16" fmla="*/ 4273898 w 6168840"/>
              <a:gd name="connsiteY16" fmla="*/ 0 h 5608066"/>
              <a:gd name="connsiteX17" fmla="*/ 4954969 w 6168840"/>
              <a:gd name="connsiteY17" fmla="*/ 0 h 5608066"/>
              <a:gd name="connsiteX18" fmla="*/ 6168840 w 6168840"/>
              <a:gd name="connsiteY18" fmla="*/ 3632071 h 5608066"/>
              <a:gd name="connsiteX19" fmla="*/ 6168840 w 6168840"/>
              <a:gd name="connsiteY19" fmla="*/ 3797964 h 5608066"/>
              <a:gd name="connsiteX20" fmla="*/ 5543211 w 6168840"/>
              <a:gd name="connsiteY20" fmla="*/ 3797963 h 5608066"/>
              <a:gd name="connsiteX21" fmla="*/ 3423844 w 6168840"/>
              <a:gd name="connsiteY21" fmla="*/ 0 h 5608066"/>
              <a:gd name="connsiteX22" fmla="*/ 4104915 w 6168840"/>
              <a:gd name="connsiteY22" fmla="*/ 0 h 5608066"/>
              <a:gd name="connsiteX23" fmla="*/ 5104031 w 6168840"/>
              <a:gd name="connsiteY23" fmla="*/ 2989496 h 5608066"/>
              <a:gd name="connsiteX24" fmla="*/ 4422960 w 6168840"/>
              <a:gd name="connsiteY24" fmla="*/ 2989496 h 5608066"/>
              <a:gd name="connsiteX25" fmla="*/ 1694928 w 6168840"/>
              <a:gd name="connsiteY25" fmla="*/ 0 h 5608066"/>
              <a:gd name="connsiteX26" fmla="*/ 2375999 w 6168840"/>
              <a:gd name="connsiteY26" fmla="*/ 0 h 5608066"/>
              <a:gd name="connsiteX27" fmla="*/ 3771350 w 6168840"/>
              <a:gd name="connsiteY27" fmla="*/ 4175088 h 5608066"/>
              <a:gd name="connsiteX28" fmla="*/ 3090279 w 6168840"/>
              <a:gd name="connsiteY28" fmla="*/ 4175088 h 5608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168840" h="5608066">
                <a:moveTo>
                  <a:pt x="5148676" y="2"/>
                </a:moveTo>
                <a:lnTo>
                  <a:pt x="5829746" y="2"/>
                </a:lnTo>
                <a:lnTo>
                  <a:pt x="6168840" y="1014619"/>
                </a:lnTo>
                <a:lnTo>
                  <a:pt x="6168840" y="3052475"/>
                </a:lnTo>
                <a:close/>
                <a:moveTo>
                  <a:pt x="0" y="2"/>
                </a:moveTo>
                <a:lnTo>
                  <a:pt x="681072" y="2"/>
                </a:lnTo>
                <a:lnTo>
                  <a:pt x="2124024" y="4317519"/>
                </a:lnTo>
                <a:lnTo>
                  <a:pt x="1442952" y="4317519"/>
                </a:lnTo>
                <a:close/>
                <a:moveTo>
                  <a:pt x="2557187" y="1"/>
                </a:moveTo>
                <a:lnTo>
                  <a:pt x="3238259" y="1"/>
                </a:lnTo>
                <a:lnTo>
                  <a:pt x="5112523" y="5608066"/>
                </a:lnTo>
                <a:lnTo>
                  <a:pt x="4431452" y="5608066"/>
                </a:lnTo>
                <a:close/>
                <a:moveTo>
                  <a:pt x="837699" y="1"/>
                </a:moveTo>
                <a:lnTo>
                  <a:pt x="1518771" y="1"/>
                </a:lnTo>
                <a:lnTo>
                  <a:pt x="3240576" y="5151884"/>
                </a:lnTo>
                <a:lnTo>
                  <a:pt x="2559505" y="5151884"/>
                </a:lnTo>
                <a:close/>
                <a:moveTo>
                  <a:pt x="4273898" y="0"/>
                </a:moveTo>
                <a:lnTo>
                  <a:pt x="4954969" y="0"/>
                </a:lnTo>
                <a:lnTo>
                  <a:pt x="6168840" y="3632071"/>
                </a:lnTo>
                <a:lnTo>
                  <a:pt x="6168840" y="3797964"/>
                </a:lnTo>
                <a:lnTo>
                  <a:pt x="5543211" y="3797963"/>
                </a:lnTo>
                <a:close/>
                <a:moveTo>
                  <a:pt x="3423844" y="0"/>
                </a:moveTo>
                <a:lnTo>
                  <a:pt x="4104915" y="0"/>
                </a:lnTo>
                <a:lnTo>
                  <a:pt x="5104031" y="2989496"/>
                </a:lnTo>
                <a:lnTo>
                  <a:pt x="4422960" y="2989496"/>
                </a:lnTo>
                <a:close/>
                <a:moveTo>
                  <a:pt x="1694928" y="0"/>
                </a:moveTo>
                <a:lnTo>
                  <a:pt x="2375999" y="0"/>
                </a:lnTo>
                <a:lnTo>
                  <a:pt x="3771350" y="4175088"/>
                </a:lnTo>
                <a:lnTo>
                  <a:pt x="3090279" y="4175088"/>
                </a:lnTo>
                <a:close/>
              </a:path>
            </a:pathLst>
          </a:custGeom>
          <a:solidFill>
            <a:schemeClr val="bg1">
              <a:lumMod val="95000"/>
            </a:schemeClr>
          </a:solidFill>
        </p:spPr>
        <p:txBody>
          <a:bodyPr wrap="square" anchor="ctr">
            <a:noAutofit/>
          </a:bodyPr>
          <a:lstStyle>
            <a:lvl1pPr marL="0" indent="0" algn="ctr">
              <a:buFontTx/>
              <a:buNone/>
              <a:defRPr sz="1200">
                <a:solidFill>
                  <a:schemeClr val="tx1"/>
                </a:solidFill>
              </a:defRPr>
            </a:lvl1pPr>
          </a:lstStyle>
          <a:p>
            <a:r>
              <a:rPr lang="en-US" dirty="0"/>
              <a:t>Image</a:t>
            </a:r>
          </a:p>
        </p:txBody>
      </p:sp>
    </p:spTree>
    <p:extLst>
      <p:ext uri="{BB962C8B-B14F-4D97-AF65-F5344CB8AC3E}">
        <p14:creationId xmlns:p14="http://schemas.microsoft.com/office/powerpoint/2010/main" val="3766696522"/>
      </p:ext>
    </p:extLst>
  </p:cSld>
  <p:clrMapOvr>
    <a:masterClrMapping/>
  </p:clrMapOvr>
  <mc:AlternateContent xmlns:mc="http://schemas.openxmlformats.org/markup-compatibility/2006" xmlns:p14="http://schemas.microsoft.com/office/powerpoint/2010/main">
    <mc:Choice Requires="p14">
      <p:transition spd="slow" p14:dur="2000" advTm="3000">
        <p:random/>
      </p:transition>
    </mc:Choice>
    <mc:Fallback xmlns="">
      <p:transition spd="slow" advTm="3000">
        <p:random/>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31_标题和内容">
    <p:spTree>
      <p:nvGrpSpPr>
        <p:cNvPr id="1" name=""/>
        <p:cNvGrpSpPr/>
        <p:nvPr/>
      </p:nvGrpSpPr>
      <p:grpSpPr>
        <a:xfrm>
          <a:off x="0" y="0"/>
          <a:ext cx="0" cy="0"/>
          <a:chOff x="0" y="0"/>
          <a:chExt cx="0" cy="0"/>
        </a:xfrm>
      </p:grpSpPr>
      <p:sp>
        <p:nvSpPr>
          <p:cNvPr id="6" name="任意多边形: 形状 13"/>
          <p:cNvSpPr>
            <a:spLocks noGrp="1"/>
          </p:cNvSpPr>
          <p:nvPr>
            <p:ph type="pic" sz="quarter" idx="11"/>
          </p:nvPr>
        </p:nvSpPr>
        <p:spPr>
          <a:xfrm>
            <a:off x="1227361" y="2122874"/>
            <a:ext cx="1480938" cy="1480938"/>
          </a:xfrm>
          <a:custGeom>
            <a:avLst/>
            <a:gdLst>
              <a:gd name="connsiteX0" fmla="*/ 962526 w 1925052"/>
              <a:gd name="connsiteY0" fmla="*/ 0 h 1925052"/>
              <a:gd name="connsiteX1" fmla="*/ 1925052 w 1925052"/>
              <a:gd name="connsiteY1" fmla="*/ 962526 h 1925052"/>
              <a:gd name="connsiteX2" fmla="*/ 962526 w 1925052"/>
              <a:gd name="connsiteY2" fmla="*/ 1925052 h 1925052"/>
              <a:gd name="connsiteX3" fmla="*/ 0 w 1925052"/>
              <a:gd name="connsiteY3" fmla="*/ 962526 h 1925052"/>
              <a:gd name="connsiteX4" fmla="*/ 962526 w 1925052"/>
              <a:gd name="connsiteY4" fmla="*/ 0 h 1925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5052" h="1925052">
                <a:moveTo>
                  <a:pt x="962526" y="0"/>
                </a:moveTo>
                <a:cubicBezTo>
                  <a:pt x="1494114" y="0"/>
                  <a:pt x="1925052" y="430938"/>
                  <a:pt x="1925052" y="962526"/>
                </a:cubicBezTo>
                <a:cubicBezTo>
                  <a:pt x="1925052" y="1494114"/>
                  <a:pt x="1494114" y="1925052"/>
                  <a:pt x="962526" y="1925052"/>
                </a:cubicBezTo>
                <a:cubicBezTo>
                  <a:pt x="430938" y="1925052"/>
                  <a:pt x="0" y="1494114"/>
                  <a:pt x="0" y="962526"/>
                </a:cubicBezTo>
                <a:cubicBezTo>
                  <a:pt x="0" y="430938"/>
                  <a:pt x="430938" y="0"/>
                  <a:pt x="962526" y="0"/>
                </a:cubicBezTo>
                <a:close/>
              </a:path>
            </a:pathLst>
          </a:custGeom>
        </p:spPr>
        <p:txBody>
          <a:bodyPr wrap="square">
            <a:noAutofit/>
          </a:bodyPr>
          <a:lstStyle/>
          <a:p>
            <a:endParaRPr lang="zh-CN" altLang="en-US" dirty="0"/>
          </a:p>
        </p:txBody>
      </p:sp>
      <p:sp>
        <p:nvSpPr>
          <p:cNvPr id="7" name="任意多边形: 形状 13"/>
          <p:cNvSpPr>
            <a:spLocks noGrp="1"/>
          </p:cNvSpPr>
          <p:nvPr>
            <p:ph type="pic" sz="quarter" idx="12"/>
          </p:nvPr>
        </p:nvSpPr>
        <p:spPr>
          <a:xfrm>
            <a:off x="3893662" y="2122873"/>
            <a:ext cx="1480938" cy="1480938"/>
          </a:xfrm>
          <a:custGeom>
            <a:avLst/>
            <a:gdLst>
              <a:gd name="connsiteX0" fmla="*/ 962526 w 1925052"/>
              <a:gd name="connsiteY0" fmla="*/ 0 h 1925052"/>
              <a:gd name="connsiteX1" fmla="*/ 1925052 w 1925052"/>
              <a:gd name="connsiteY1" fmla="*/ 962526 h 1925052"/>
              <a:gd name="connsiteX2" fmla="*/ 962526 w 1925052"/>
              <a:gd name="connsiteY2" fmla="*/ 1925052 h 1925052"/>
              <a:gd name="connsiteX3" fmla="*/ 0 w 1925052"/>
              <a:gd name="connsiteY3" fmla="*/ 962526 h 1925052"/>
              <a:gd name="connsiteX4" fmla="*/ 962526 w 1925052"/>
              <a:gd name="connsiteY4" fmla="*/ 0 h 1925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5052" h="1925052">
                <a:moveTo>
                  <a:pt x="962526" y="0"/>
                </a:moveTo>
                <a:cubicBezTo>
                  <a:pt x="1494114" y="0"/>
                  <a:pt x="1925052" y="430938"/>
                  <a:pt x="1925052" y="962526"/>
                </a:cubicBezTo>
                <a:cubicBezTo>
                  <a:pt x="1925052" y="1494114"/>
                  <a:pt x="1494114" y="1925052"/>
                  <a:pt x="962526" y="1925052"/>
                </a:cubicBezTo>
                <a:cubicBezTo>
                  <a:pt x="430938" y="1925052"/>
                  <a:pt x="0" y="1494114"/>
                  <a:pt x="0" y="962526"/>
                </a:cubicBezTo>
                <a:cubicBezTo>
                  <a:pt x="0" y="430938"/>
                  <a:pt x="430938" y="0"/>
                  <a:pt x="962526" y="0"/>
                </a:cubicBezTo>
                <a:close/>
              </a:path>
            </a:pathLst>
          </a:custGeom>
        </p:spPr>
        <p:txBody>
          <a:bodyPr wrap="square">
            <a:noAutofit/>
          </a:bodyPr>
          <a:lstStyle/>
          <a:p>
            <a:endParaRPr lang="zh-CN" altLang="en-US" dirty="0"/>
          </a:p>
        </p:txBody>
      </p:sp>
      <p:sp>
        <p:nvSpPr>
          <p:cNvPr id="8" name="任意多边形: 形状 13"/>
          <p:cNvSpPr>
            <a:spLocks noGrp="1"/>
          </p:cNvSpPr>
          <p:nvPr>
            <p:ph type="pic" sz="quarter" idx="13"/>
          </p:nvPr>
        </p:nvSpPr>
        <p:spPr>
          <a:xfrm>
            <a:off x="6559962" y="2122873"/>
            <a:ext cx="1480938" cy="1480938"/>
          </a:xfrm>
          <a:custGeom>
            <a:avLst/>
            <a:gdLst>
              <a:gd name="connsiteX0" fmla="*/ 962526 w 1925052"/>
              <a:gd name="connsiteY0" fmla="*/ 0 h 1925052"/>
              <a:gd name="connsiteX1" fmla="*/ 1925052 w 1925052"/>
              <a:gd name="connsiteY1" fmla="*/ 962526 h 1925052"/>
              <a:gd name="connsiteX2" fmla="*/ 962526 w 1925052"/>
              <a:gd name="connsiteY2" fmla="*/ 1925052 h 1925052"/>
              <a:gd name="connsiteX3" fmla="*/ 0 w 1925052"/>
              <a:gd name="connsiteY3" fmla="*/ 962526 h 1925052"/>
              <a:gd name="connsiteX4" fmla="*/ 962526 w 1925052"/>
              <a:gd name="connsiteY4" fmla="*/ 0 h 1925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5052" h="1925052">
                <a:moveTo>
                  <a:pt x="962526" y="0"/>
                </a:moveTo>
                <a:cubicBezTo>
                  <a:pt x="1494114" y="0"/>
                  <a:pt x="1925052" y="430938"/>
                  <a:pt x="1925052" y="962526"/>
                </a:cubicBezTo>
                <a:cubicBezTo>
                  <a:pt x="1925052" y="1494114"/>
                  <a:pt x="1494114" y="1925052"/>
                  <a:pt x="962526" y="1925052"/>
                </a:cubicBezTo>
                <a:cubicBezTo>
                  <a:pt x="430938" y="1925052"/>
                  <a:pt x="0" y="1494114"/>
                  <a:pt x="0" y="962526"/>
                </a:cubicBezTo>
                <a:cubicBezTo>
                  <a:pt x="0" y="430938"/>
                  <a:pt x="430938" y="0"/>
                  <a:pt x="962526" y="0"/>
                </a:cubicBezTo>
                <a:close/>
              </a:path>
            </a:pathLst>
          </a:custGeom>
        </p:spPr>
        <p:txBody>
          <a:bodyPr wrap="square">
            <a:noAutofit/>
          </a:bodyPr>
          <a:lstStyle/>
          <a:p>
            <a:endParaRPr lang="zh-CN" altLang="en-US" dirty="0"/>
          </a:p>
        </p:txBody>
      </p:sp>
      <p:sp>
        <p:nvSpPr>
          <p:cNvPr id="9" name="任意多边形: 形状 13"/>
          <p:cNvSpPr>
            <a:spLocks noGrp="1"/>
          </p:cNvSpPr>
          <p:nvPr>
            <p:ph type="pic" sz="quarter" idx="14"/>
          </p:nvPr>
        </p:nvSpPr>
        <p:spPr>
          <a:xfrm>
            <a:off x="9226262" y="2122873"/>
            <a:ext cx="1480938" cy="1480938"/>
          </a:xfrm>
          <a:custGeom>
            <a:avLst/>
            <a:gdLst>
              <a:gd name="connsiteX0" fmla="*/ 962526 w 1925052"/>
              <a:gd name="connsiteY0" fmla="*/ 0 h 1925052"/>
              <a:gd name="connsiteX1" fmla="*/ 1925052 w 1925052"/>
              <a:gd name="connsiteY1" fmla="*/ 962526 h 1925052"/>
              <a:gd name="connsiteX2" fmla="*/ 962526 w 1925052"/>
              <a:gd name="connsiteY2" fmla="*/ 1925052 h 1925052"/>
              <a:gd name="connsiteX3" fmla="*/ 0 w 1925052"/>
              <a:gd name="connsiteY3" fmla="*/ 962526 h 1925052"/>
              <a:gd name="connsiteX4" fmla="*/ 962526 w 1925052"/>
              <a:gd name="connsiteY4" fmla="*/ 0 h 1925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5052" h="1925052">
                <a:moveTo>
                  <a:pt x="962526" y="0"/>
                </a:moveTo>
                <a:cubicBezTo>
                  <a:pt x="1494114" y="0"/>
                  <a:pt x="1925052" y="430938"/>
                  <a:pt x="1925052" y="962526"/>
                </a:cubicBezTo>
                <a:cubicBezTo>
                  <a:pt x="1925052" y="1494114"/>
                  <a:pt x="1494114" y="1925052"/>
                  <a:pt x="962526" y="1925052"/>
                </a:cubicBezTo>
                <a:cubicBezTo>
                  <a:pt x="430938" y="1925052"/>
                  <a:pt x="0" y="1494114"/>
                  <a:pt x="0" y="962526"/>
                </a:cubicBezTo>
                <a:cubicBezTo>
                  <a:pt x="0" y="430938"/>
                  <a:pt x="430938" y="0"/>
                  <a:pt x="962526" y="0"/>
                </a:cubicBezTo>
                <a:close/>
              </a:path>
            </a:pathLst>
          </a:custGeom>
        </p:spPr>
        <p:txBody>
          <a:bodyPr wrap="square">
            <a:noAutofit/>
          </a:bodyPr>
          <a:lstStyle/>
          <a:p>
            <a:endParaRPr lang="zh-CN" altLang="en-US" dirty="0"/>
          </a:p>
        </p:txBody>
      </p:sp>
    </p:spTree>
    <p:extLst>
      <p:ext uri="{BB962C8B-B14F-4D97-AF65-F5344CB8AC3E}">
        <p14:creationId xmlns:p14="http://schemas.microsoft.com/office/powerpoint/2010/main" val="3112898707"/>
      </p:ext>
    </p:extLst>
  </p:cSld>
  <p:clrMapOvr>
    <a:masterClrMapping/>
  </p:clrMapOvr>
  <mc:AlternateContent xmlns:mc="http://schemas.openxmlformats.org/markup-compatibility/2006" xmlns:p14="http://schemas.microsoft.com/office/powerpoint/2010/main">
    <mc:Choice Requires="p14">
      <p:transition spd="slow" p14:dur="2000" advTm="3000">
        <p:random/>
      </p:transition>
    </mc:Choice>
    <mc:Fallback xmlns="">
      <p:transition spd="slow" advTm="3000">
        <p:random/>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userDrawn="1">
  <p:cSld name="6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286458355"/>
      </p:ext>
    </p:extLst>
  </p:cSld>
  <p:clrMapOvr>
    <a:masterClrMapping/>
  </p:clrMapOvr>
  <mc:AlternateContent xmlns:mc="http://schemas.openxmlformats.org/markup-compatibility/2006" xmlns:p14="http://schemas.microsoft.com/office/powerpoint/2010/main">
    <mc:Choice Requires="p14">
      <p:transition spd="slow" p14:dur="2000" advTm="3000">
        <p:random/>
      </p:transition>
    </mc:Choice>
    <mc:Fallback xmlns="">
      <p:transition spd="slow" advTm="3000">
        <p:random/>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sp>
        <p:nvSpPr>
          <p:cNvPr id="9" name="图片占位符 4"/>
          <p:cNvSpPr>
            <a:spLocks noGrp="1"/>
          </p:cNvSpPr>
          <p:nvPr>
            <p:ph type="pic" sz="quarter" idx="10"/>
          </p:nvPr>
        </p:nvSpPr>
        <p:spPr>
          <a:xfrm>
            <a:off x="1439377" y="2078609"/>
            <a:ext cx="4278517" cy="2851839"/>
          </a:xfrm>
          <a:prstGeom prst="rect">
            <a:avLst/>
          </a:prstGeom>
        </p:spPr>
        <p:txBody>
          <a:bodyPr/>
          <a:lstStyle/>
          <a:p>
            <a:endParaRPr lang="zh-CN" altLang="en-US"/>
          </a:p>
        </p:txBody>
      </p:sp>
    </p:spTree>
    <p:extLst>
      <p:ext uri="{BB962C8B-B14F-4D97-AF65-F5344CB8AC3E}">
        <p14:creationId xmlns:p14="http://schemas.microsoft.com/office/powerpoint/2010/main" val="2380421041"/>
      </p:ext>
    </p:extLst>
  </p:cSld>
  <p:clrMapOvr>
    <a:masterClrMapping/>
  </p:clrMapOvr>
  <mc:AlternateContent xmlns:mc="http://schemas.openxmlformats.org/markup-compatibility/2006" xmlns:p14="http://schemas.microsoft.com/office/powerpoint/2010/main">
    <mc:Choice Requires="p14">
      <p:transition spd="slow" p14:dur="2000" advTm="3000">
        <p:random/>
      </p:transition>
    </mc:Choice>
    <mc:Fallback xmlns="">
      <p:transition spd="slow" advTm="3000">
        <p:random/>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8" name="图片占位符 4"/>
          <p:cNvSpPr>
            <a:spLocks noGrp="1"/>
          </p:cNvSpPr>
          <p:nvPr>
            <p:ph type="pic" sz="quarter" idx="12"/>
          </p:nvPr>
        </p:nvSpPr>
        <p:spPr>
          <a:xfrm>
            <a:off x="4514940" y="2042700"/>
            <a:ext cx="1520427" cy="1454400"/>
          </a:xfrm>
          <a:prstGeom prst="rect">
            <a:avLst/>
          </a:prstGeom>
        </p:spPr>
        <p:txBody>
          <a:bodyPr/>
          <a:lstStyle/>
          <a:p>
            <a:endParaRPr lang="zh-CN" altLang="en-US"/>
          </a:p>
        </p:txBody>
      </p:sp>
      <p:sp>
        <p:nvSpPr>
          <p:cNvPr id="11" name="图片占位符 4"/>
          <p:cNvSpPr>
            <a:spLocks noGrp="1"/>
          </p:cNvSpPr>
          <p:nvPr>
            <p:ph type="pic" sz="quarter" idx="13"/>
          </p:nvPr>
        </p:nvSpPr>
        <p:spPr>
          <a:xfrm>
            <a:off x="8112289" y="2042700"/>
            <a:ext cx="1520427" cy="1454400"/>
          </a:xfrm>
          <a:prstGeom prst="rect">
            <a:avLst/>
          </a:prstGeom>
        </p:spPr>
        <p:txBody>
          <a:bodyPr/>
          <a:lstStyle/>
          <a:p>
            <a:endParaRPr lang="zh-CN" altLang="en-US"/>
          </a:p>
        </p:txBody>
      </p:sp>
      <p:sp>
        <p:nvSpPr>
          <p:cNvPr id="7" name="图片占位符 4"/>
          <p:cNvSpPr>
            <a:spLocks noGrp="1"/>
          </p:cNvSpPr>
          <p:nvPr>
            <p:ph type="pic" sz="quarter" idx="10"/>
          </p:nvPr>
        </p:nvSpPr>
        <p:spPr>
          <a:xfrm>
            <a:off x="851564" y="2042700"/>
            <a:ext cx="1520427" cy="1454400"/>
          </a:xfrm>
          <a:prstGeom prst="rect">
            <a:avLst/>
          </a:prstGeom>
        </p:spPr>
        <p:txBody>
          <a:bodyPr/>
          <a:lstStyle/>
          <a:p>
            <a:endParaRPr lang="zh-CN" altLang="en-US"/>
          </a:p>
        </p:txBody>
      </p:sp>
    </p:spTree>
    <p:extLst>
      <p:ext uri="{BB962C8B-B14F-4D97-AF65-F5344CB8AC3E}">
        <p14:creationId xmlns:p14="http://schemas.microsoft.com/office/powerpoint/2010/main" val="1841608915"/>
      </p:ext>
    </p:extLst>
  </p:cSld>
  <p:clrMapOvr>
    <a:masterClrMapping/>
  </p:clrMapOvr>
  <mc:AlternateContent xmlns:mc="http://schemas.openxmlformats.org/markup-compatibility/2006" xmlns:p14="http://schemas.microsoft.com/office/powerpoint/2010/main">
    <mc:Choice Requires="p14">
      <p:transition spd="slow" p14:dur="2000" advTm="3000">
        <p:random/>
      </p:transition>
    </mc:Choice>
    <mc:Fallback xmlns="">
      <p:transition spd="slow" advTm="3000">
        <p:random/>
      </p:transition>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userDrawn="1">
  <p:cSld name="13_自定义版式">
    <p:spTree>
      <p:nvGrpSpPr>
        <p:cNvPr id="1" name=""/>
        <p:cNvGrpSpPr/>
        <p:nvPr/>
      </p:nvGrpSpPr>
      <p:grpSpPr>
        <a:xfrm>
          <a:off x="0" y="0"/>
          <a:ext cx="0" cy="0"/>
          <a:chOff x="0" y="0"/>
          <a:chExt cx="0" cy="0"/>
        </a:xfrm>
      </p:grpSpPr>
      <p:sp>
        <p:nvSpPr>
          <p:cNvPr id="5" name="图片占位符 4"/>
          <p:cNvSpPr>
            <a:spLocks noGrp="1"/>
          </p:cNvSpPr>
          <p:nvPr>
            <p:ph type="pic" sz="quarter" idx="10"/>
          </p:nvPr>
        </p:nvSpPr>
        <p:spPr>
          <a:xfrm>
            <a:off x="5857875" y="2009252"/>
            <a:ext cx="6334125" cy="3265488"/>
          </a:xfrm>
          <a:prstGeom prst="rect">
            <a:avLst/>
          </a:prstGeom>
        </p:spPr>
        <p:txBody>
          <a:bodyPr/>
          <a:lstStyle/>
          <a:p>
            <a:endParaRPr lang="zh-CN" altLang="en-US"/>
          </a:p>
        </p:txBody>
      </p:sp>
    </p:spTree>
    <p:extLst>
      <p:ext uri="{BB962C8B-B14F-4D97-AF65-F5344CB8AC3E}">
        <p14:creationId xmlns:p14="http://schemas.microsoft.com/office/powerpoint/2010/main" val="2537435403"/>
      </p:ext>
    </p:extLst>
  </p:cSld>
  <p:clrMapOvr>
    <a:masterClrMapping/>
  </p:clrMapOvr>
  <mc:AlternateContent xmlns:mc="http://schemas.openxmlformats.org/markup-compatibility/2006" xmlns:p14="http://schemas.microsoft.com/office/powerpoint/2010/main">
    <mc:Choice Requires="p14">
      <p:transition spd="slow" p14:dur="2000" advTm="3000">
        <p:random/>
      </p:transition>
    </mc:Choice>
    <mc:Fallback xmlns="">
      <p:transition spd="slow" advTm="3000">
        <p:random/>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userDrawn="1">
  <p:cSld name="6_标题幻灯片">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73113680"/>
      </p:ext>
    </p:extLst>
  </p:cSld>
  <p:clrMapOvr>
    <a:masterClrMapping/>
  </p:clrMapOvr>
  <mc:AlternateContent xmlns:mc="http://schemas.openxmlformats.org/markup-compatibility/2006" xmlns:p14="http://schemas.microsoft.com/office/powerpoint/2010/main">
    <mc:Choice Requires="p14">
      <p:transition spd="slow" p14:dur="2000" advTm="3000">
        <p:random/>
      </p:transition>
    </mc:Choice>
    <mc:Fallback xmlns="">
      <p:transition spd="slow" advTm="3000">
        <p:random/>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7_仅标题">
    <p:spTree>
      <p:nvGrpSpPr>
        <p:cNvPr id="1" name=""/>
        <p:cNvGrpSpPr/>
        <p:nvPr/>
      </p:nvGrpSpPr>
      <p:grpSpPr>
        <a:xfrm>
          <a:off x="0" y="0"/>
          <a:ext cx="0" cy="0"/>
          <a:chOff x="0" y="0"/>
          <a:chExt cx="0" cy="0"/>
        </a:xfrm>
      </p:grpSpPr>
      <p:sp>
        <p:nvSpPr>
          <p:cNvPr id="3" name="图片占位符 3"/>
          <p:cNvSpPr>
            <a:spLocks noGrp="1"/>
          </p:cNvSpPr>
          <p:nvPr>
            <p:ph type="pic" sz="quarter" idx="10"/>
          </p:nvPr>
        </p:nvSpPr>
        <p:spPr>
          <a:xfrm>
            <a:off x="2661075" y="2178979"/>
            <a:ext cx="2230200" cy="1476071"/>
          </a:xfrm>
          <a:prstGeom prst="rect">
            <a:avLst/>
          </a:prstGeom>
        </p:spPr>
        <p:txBody>
          <a:bodyPr/>
          <a:lstStyle/>
          <a:p>
            <a:endParaRPr lang="zh-CN" altLang="en-US"/>
          </a:p>
        </p:txBody>
      </p:sp>
      <p:sp>
        <p:nvSpPr>
          <p:cNvPr id="4" name="图片占位符 3"/>
          <p:cNvSpPr>
            <a:spLocks noGrp="1"/>
          </p:cNvSpPr>
          <p:nvPr>
            <p:ph type="pic" sz="quarter" idx="11"/>
          </p:nvPr>
        </p:nvSpPr>
        <p:spPr>
          <a:xfrm>
            <a:off x="2661075" y="3814619"/>
            <a:ext cx="2222318" cy="1486800"/>
          </a:xfrm>
          <a:prstGeom prst="rect">
            <a:avLst/>
          </a:prstGeom>
        </p:spPr>
        <p:txBody>
          <a:bodyPr/>
          <a:lstStyle/>
          <a:p>
            <a:endParaRPr lang="zh-CN" altLang="en-US"/>
          </a:p>
        </p:txBody>
      </p:sp>
    </p:spTree>
    <p:extLst>
      <p:ext uri="{BB962C8B-B14F-4D97-AF65-F5344CB8AC3E}">
        <p14:creationId xmlns:p14="http://schemas.microsoft.com/office/powerpoint/2010/main" val="772170479"/>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3" name="图片占位符 4">
            <a:extLst>
              <a:ext uri="{FF2B5EF4-FFF2-40B4-BE49-F238E27FC236}">
                <a16:creationId xmlns="" xmlns:a16="http://schemas.microsoft.com/office/drawing/2014/main" id="{5B91A222-F1EB-40D5-AC76-EAA38F010734}"/>
              </a:ext>
            </a:extLst>
          </p:cNvPr>
          <p:cNvSpPr>
            <a:spLocks noGrp="1"/>
          </p:cNvSpPr>
          <p:nvPr>
            <p:ph type="pic" sz="quarter" idx="10"/>
          </p:nvPr>
        </p:nvSpPr>
        <p:spPr>
          <a:xfrm>
            <a:off x="4894384" y="1639740"/>
            <a:ext cx="2403232" cy="3354291"/>
          </a:xfrm>
          <a:prstGeom prst="roundRect">
            <a:avLst/>
          </a:prstGeom>
        </p:spPr>
        <p:txBody>
          <a:bodyPr wrap="square">
            <a:noAutofit/>
          </a:bodyPr>
          <a:lstStyle/>
          <a:p>
            <a:pPr lvl="0"/>
            <a:endParaRPr lang="zh-CN" altLang="en-US" noProof="0"/>
          </a:p>
        </p:txBody>
      </p:sp>
    </p:spTree>
    <p:extLst>
      <p:ext uri="{BB962C8B-B14F-4D97-AF65-F5344CB8AC3E}">
        <p14:creationId xmlns:p14="http://schemas.microsoft.com/office/powerpoint/2010/main" val="168469208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65_空白">
    <p:spTree>
      <p:nvGrpSpPr>
        <p:cNvPr id="1" name=""/>
        <p:cNvGrpSpPr/>
        <p:nvPr/>
      </p:nvGrpSpPr>
      <p:grpSpPr>
        <a:xfrm>
          <a:off x="0" y="0"/>
          <a:ext cx="0" cy="0"/>
          <a:chOff x="0" y="0"/>
          <a:chExt cx="0" cy="0"/>
        </a:xfrm>
      </p:grpSpPr>
      <p:sp>
        <p:nvSpPr>
          <p:cNvPr id="6" name="图片占位符 4">
            <a:extLst>
              <a:ext uri="{FF2B5EF4-FFF2-40B4-BE49-F238E27FC236}">
                <a16:creationId xmlns="" xmlns:a16="http://schemas.microsoft.com/office/drawing/2014/main" id="{66A20B9D-1D94-4DDB-BEDA-3C5F03B54C0E}"/>
              </a:ext>
            </a:extLst>
          </p:cNvPr>
          <p:cNvSpPr>
            <a:spLocks noGrp="1"/>
          </p:cNvSpPr>
          <p:nvPr>
            <p:ph type="pic" sz="quarter" idx="10"/>
          </p:nvPr>
        </p:nvSpPr>
        <p:spPr>
          <a:xfrm>
            <a:off x="1938988" y="1638253"/>
            <a:ext cx="1641621" cy="1660525"/>
          </a:xfrm>
          <a:prstGeom prst="ellipse">
            <a:avLst/>
          </a:prstGeom>
        </p:spPr>
        <p:txBody>
          <a:bodyPr wrap="square">
            <a:noAutofit/>
          </a:bodyPr>
          <a:lstStyle/>
          <a:p>
            <a:pPr lvl="0"/>
            <a:endParaRPr lang="zh-CN" altLang="en-US" noProof="0"/>
          </a:p>
        </p:txBody>
      </p:sp>
      <p:sp>
        <p:nvSpPr>
          <p:cNvPr id="7" name="图片占位符 4">
            <a:extLst>
              <a:ext uri="{FF2B5EF4-FFF2-40B4-BE49-F238E27FC236}">
                <a16:creationId xmlns="" xmlns:a16="http://schemas.microsoft.com/office/drawing/2014/main" id="{66A20B9D-1D94-4DDB-BEDA-3C5F03B54C0E}"/>
              </a:ext>
            </a:extLst>
          </p:cNvPr>
          <p:cNvSpPr>
            <a:spLocks noGrp="1"/>
          </p:cNvSpPr>
          <p:nvPr>
            <p:ph type="pic" sz="quarter" idx="11"/>
          </p:nvPr>
        </p:nvSpPr>
        <p:spPr>
          <a:xfrm>
            <a:off x="1151577" y="3514299"/>
            <a:ext cx="2632230" cy="2662541"/>
          </a:xfrm>
          <a:prstGeom prst="ellipse">
            <a:avLst/>
          </a:prstGeom>
        </p:spPr>
        <p:txBody>
          <a:bodyPr wrap="square">
            <a:noAutofit/>
          </a:bodyPr>
          <a:lstStyle/>
          <a:p>
            <a:pPr lvl="0"/>
            <a:endParaRPr lang="zh-CN" altLang="en-US" noProof="0"/>
          </a:p>
        </p:txBody>
      </p:sp>
      <p:sp>
        <p:nvSpPr>
          <p:cNvPr id="9" name="图片占位符 4">
            <a:extLst>
              <a:ext uri="{FF2B5EF4-FFF2-40B4-BE49-F238E27FC236}">
                <a16:creationId xmlns="" xmlns:a16="http://schemas.microsoft.com/office/drawing/2014/main" id="{66A20B9D-1D94-4DDB-BEDA-3C5F03B54C0E}"/>
              </a:ext>
            </a:extLst>
          </p:cNvPr>
          <p:cNvSpPr>
            <a:spLocks noGrp="1"/>
          </p:cNvSpPr>
          <p:nvPr>
            <p:ph type="pic" sz="quarter" idx="12"/>
          </p:nvPr>
        </p:nvSpPr>
        <p:spPr>
          <a:xfrm>
            <a:off x="3731462" y="2183028"/>
            <a:ext cx="2632230" cy="2662541"/>
          </a:xfrm>
          <a:prstGeom prst="ellipse">
            <a:avLst/>
          </a:prstGeom>
        </p:spPr>
        <p:txBody>
          <a:bodyPr wrap="square">
            <a:noAutofit/>
          </a:bodyPr>
          <a:lstStyle/>
          <a:p>
            <a:pPr lvl="0"/>
            <a:endParaRPr lang="zh-CN" altLang="en-US" noProof="0"/>
          </a:p>
        </p:txBody>
      </p:sp>
    </p:spTree>
    <p:extLst>
      <p:ext uri="{BB962C8B-B14F-4D97-AF65-F5344CB8AC3E}">
        <p14:creationId xmlns:p14="http://schemas.microsoft.com/office/powerpoint/2010/main" val="173096004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3" name="图片占位符 4">
            <a:extLst>
              <a:ext uri="{FF2B5EF4-FFF2-40B4-BE49-F238E27FC236}">
                <a16:creationId xmlns="" xmlns:a16="http://schemas.microsoft.com/office/drawing/2014/main" id="{5B91A222-F1EB-40D5-AC76-EAA38F010734}"/>
              </a:ext>
            </a:extLst>
          </p:cNvPr>
          <p:cNvSpPr>
            <a:spLocks noGrp="1"/>
          </p:cNvSpPr>
          <p:nvPr>
            <p:ph type="pic" sz="quarter" idx="10"/>
          </p:nvPr>
        </p:nvSpPr>
        <p:spPr>
          <a:xfrm>
            <a:off x="6096000" y="0"/>
            <a:ext cx="5076825" cy="6308725"/>
          </a:xfrm>
          <a:prstGeom prst="flowChartDocument">
            <a:avLst/>
          </a:prstGeom>
        </p:spPr>
        <p:txBody>
          <a:bodyPr wrap="square">
            <a:noAutofit/>
          </a:bodyPr>
          <a:lstStyle/>
          <a:p>
            <a:pPr lvl="0"/>
            <a:endParaRPr lang="zh-CN" altLang="en-US" noProof="0"/>
          </a:p>
        </p:txBody>
      </p:sp>
    </p:spTree>
    <p:extLst>
      <p:ext uri="{BB962C8B-B14F-4D97-AF65-F5344CB8AC3E}">
        <p14:creationId xmlns:p14="http://schemas.microsoft.com/office/powerpoint/2010/main" val="689795757"/>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showMasterSp="0">
  <p:cSld name="3_仅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53250053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69_空白">
    <p:spTree>
      <p:nvGrpSpPr>
        <p:cNvPr id="1" name=""/>
        <p:cNvGrpSpPr/>
        <p:nvPr/>
      </p:nvGrpSpPr>
      <p:grpSpPr>
        <a:xfrm>
          <a:off x="0" y="0"/>
          <a:ext cx="0" cy="0"/>
          <a:chOff x="0" y="0"/>
          <a:chExt cx="0" cy="0"/>
        </a:xfrm>
      </p:grpSpPr>
      <p:sp>
        <p:nvSpPr>
          <p:cNvPr id="6" name="图片占位符 4">
            <a:extLst>
              <a:ext uri="{FF2B5EF4-FFF2-40B4-BE49-F238E27FC236}">
                <a16:creationId xmlns="" xmlns:a16="http://schemas.microsoft.com/office/drawing/2014/main" id="{66A20B9D-1D94-4DDB-BEDA-3C5F03B54C0E}"/>
              </a:ext>
            </a:extLst>
          </p:cNvPr>
          <p:cNvSpPr>
            <a:spLocks noGrp="1"/>
          </p:cNvSpPr>
          <p:nvPr>
            <p:ph type="pic" sz="quarter" idx="10"/>
          </p:nvPr>
        </p:nvSpPr>
        <p:spPr>
          <a:xfrm>
            <a:off x="1938988" y="1638253"/>
            <a:ext cx="1641621" cy="1660525"/>
          </a:xfrm>
          <a:prstGeom prst="rect">
            <a:avLst/>
          </a:prstGeom>
        </p:spPr>
        <p:txBody>
          <a:bodyPr wrap="square">
            <a:noAutofit/>
          </a:bodyPr>
          <a:lstStyle/>
          <a:p>
            <a:pPr lvl="0"/>
            <a:endParaRPr lang="zh-CN" altLang="en-US" noProof="0"/>
          </a:p>
        </p:txBody>
      </p:sp>
      <p:sp>
        <p:nvSpPr>
          <p:cNvPr id="7" name="图片占位符 4">
            <a:extLst>
              <a:ext uri="{FF2B5EF4-FFF2-40B4-BE49-F238E27FC236}">
                <a16:creationId xmlns="" xmlns:a16="http://schemas.microsoft.com/office/drawing/2014/main" id="{66A20B9D-1D94-4DDB-BEDA-3C5F03B54C0E}"/>
              </a:ext>
            </a:extLst>
          </p:cNvPr>
          <p:cNvSpPr>
            <a:spLocks noGrp="1"/>
          </p:cNvSpPr>
          <p:nvPr>
            <p:ph type="pic" sz="quarter" idx="11"/>
          </p:nvPr>
        </p:nvSpPr>
        <p:spPr>
          <a:xfrm>
            <a:off x="948379" y="3514298"/>
            <a:ext cx="2632230" cy="2662541"/>
          </a:xfrm>
          <a:prstGeom prst="rect">
            <a:avLst/>
          </a:prstGeom>
        </p:spPr>
        <p:txBody>
          <a:bodyPr wrap="square">
            <a:noAutofit/>
          </a:bodyPr>
          <a:lstStyle/>
          <a:p>
            <a:pPr lvl="0"/>
            <a:endParaRPr lang="zh-CN" altLang="en-US" noProof="0"/>
          </a:p>
        </p:txBody>
      </p:sp>
      <p:sp>
        <p:nvSpPr>
          <p:cNvPr id="9" name="图片占位符 4">
            <a:extLst>
              <a:ext uri="{FF2B5EF4-FFF2-40B4-BE49-F238E27FC236}">
                <a16:creationId xmlns="" xmlns:a16="http://schemas.microsoft.com/office/drawing/2014/main" id="{66A20B9D-1D94-4DDB-BEDA-3C5F03B54C0E}"/>
              </a:ext>
            </a:extLst>
          </p:cNvPr>
          <p:cNvSpPr>
            <a:spLocks noGrp="1"/>
          </p:cNvSpPr>
          <p:nvPr>
            <p:ph type="pic" sz="quarter" idx="12"/>
          </p:nvPr>
        </p:nvSpPr>
        <p:spPr>
          <a:xfrm>
            <a:off x="3731462" y="2183028"/>
            <a:ext cx="2632230" cy="2662541"/>
          </a:xfrm>
          <a:prstGeom prst="rect">
            <a:avLst/>
          </a:prstGeom>
        </p:spPr>
        <p:txBody>
          <a:bodyPr wrap="square">
            <a:noAutofit/>
          </a:bodyPr>
          <a:lstStyle/>
          <a:p>
            <a:pPr lvl="0"/>
            <a:endParaRPr lang="zh-CN" altLang="en-US" noProof="0"/>
          </a:p>
        </p:txBody>
      </p:sp>
    </p:spTree>
    <p:extLst>
      <p:ext uri="{BB962C8B-B14F-4D97-AF65-F5344CB8AC3E}">
        <p14:creationId xmlns:p14="http://schemas.microsoft.com/office/powerpoint/2010/main" val="30975734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59_空白">
    <p:spTree>
      <p:nvGrpSpPr>
        <p:cNvPr id="1" name=""/>
        <p:cNvGrpSpPr/>
        <p:nvPr/>
      </p:nvGrpSpPr>
      <p:grpSpPr>
        <a:xfrm>
          <a:off x="0" y="0"/>
          <a:ext cx="0" cy="0"/>
          <a:chOff x="0" y="0"/>
          <a:chExt cx="0" cy="0"/>
        </a:xfrm>
      </p:grpSpPr>
      <p:sp>
        <p:nvSpPr>
          <p:cNvPr id="6" name="图片占位符 4">
            <a:extLst>
              <a:ext uri="{FF2B5EF4-FFF2-40B4-BE49-F238E27FC236}">
                <a16:creationId xmlns="" xmlns:a16="http://schemas.microsoft.com/office/drawing/2014/main" id="{66A20B9D-1D94-4DDB-BEDA-3C5F03B54C0E}"/>
              </a:ext>
            </a:extLst>
          </p:cNvPr>
          <p:cNvSpPr>
            <a:spLocks noGrp="1"/>
          </p:cNvSpPr>
          <p:nvPr>
            <p:ph type="pic" sz="quarter" idx="10"/>
          </p:nvPr>
        </p:nvSpPr>
        <p:spPr>
          <a:xfrm>
            <a:off x="4215567" y="3412867"/>
            <a:ext cx="1736970" cy="1631797"/>
          </a:xfrm>
          <a:prstGeom prst="diamond">
            <a:avLst/>
          </a:prstGeom>
        </p:spPr>
        <p:txBody>
          <a:bodyPr wrap="square">
            <a:noAutofit/>
          </a:bodyPr>
          <a:lstStyle/>
          <a:p>
            <a:pPr lvl="0"/>
            <a:endParaRPr lang="zh-CN" altLang="en-US" noProof="0"/>
          </a:p>
        </p:txBody>
      </p:sp>
      <p:sp>
        <p:nvSpPr>
          <p:cNvPr id="7" name="图片占位符 4">
            <a:extLst>
              <a:ext uri="{FF2B5EF4-FFF2-40B4-BE49-F238E27FC236}">
                <a16:creationId xmlns="" xmlns:a16="http://schemas.microsoft.com/office/drawing/2014/main" id="{66A20B9D-1D94-4DDB-BEDA-3C5F03B54C0E}"/>
              </a:ext>
            </a:extLst>
          </p:cNvPr>
          <p:cNvSpPr>
            <a:spLocks noGrp="1"/>
          </p:cNvSpPr>
          <p:nvPr>
            <p:ph type="pic" sz="quarter" idx="11"/>
          </p:nvPr>
        </p:nvSpPr>
        <p:spPr>
          <a:xfrm>
            <a:off x="4602605" y="1781070"/>
            <a:ext cx="1736970" cy="1631797"/>
          </a:xfrm>
          <a:prstGeom prst="diamond">
            <a:avLst/>
          </a:prstGeom>
        </p:spPr>
        <p:txBody>
          <a:bodyPr wrap="square">
            <a:noAutofit/>
          </a:bodyPr>
          <a:lstStyle/>
          <a:p>
            <a:pPr lvl="0"/>
            <a:endParaRPr lang="zh-CN" altLang="en-US" noProof="0" dirty="0"/>
          </a:p>
        </p:txBody>
      </p:sp>
      <p:sp>
        <p:nvSpPr>
          <p:cNvPr id="8" name="图片占位符 4">
            <a:extLst>
              <a:ext uri="{FF2B5EF4-FFF2-40B4-BE49-F238E27FC236}">
                <a16:creationId xmlns="" xmlns:a16="http://schemas.microsoft.com/office/drawing/2014/main" id="{66A20B9D-1D94-4DDB-BEDA-3C5F03B54C0E}"/>
              </a:ext>
            </a:extLst>
          </p:cNvPr>
          <p:cNvSpPr>
            <a:spLocks noGrp="1"/>
          </p:cNvSpPr>
          <p:nvPr>
            <p:ph type="pic" sz="quarter" idx="12"/>
          </p:nvPr>
        </p:nvSpPr>
        <p:spPr>
          <a:xfrm>
            <a:off x="6274843" y="2104841"/>
            <a:ext cx="1736970" cy="1631797"/>
          </a:xfrm>
          <a:prstGeom prst="diamond">
            <a:avLst/>
          </a:prstGeom>
        </p:spPr>
        <p:txBody>
          <a:bodyPr wrap="square">
            <a:noAutofit/>
          </a:bodyPr>
          <a:lstStyle/>
          <a:p>
            <a:pPr lvl="0"/>
            <a:endParaRPr lang="zh-CN" altLang="en-US" noProof="0"/>
          </a:p>
        </p:txBody>
      </p:sp>
      <p:sp>
        <p:nvSpPr>
          <p:cNvPr id="9" name="图片占位符 4">
            <a:extLst>
              <a:ext uri="{FF2B5EF4-FFF2-40B4-BE49-F238E27FC236}">
                <a16:creationId xmlns="" xmlns:a16="http://schemas.microsoft.com/office/drawing/2014/main" id="{66A20B9D-1D94-4DDB-BEDA-3C5F03B54C0E}"/>
              </a:ext>
            </a:extLst>
          </p:cNvPr>
          <p:cNvSpPr>
            <a:spLocks noGrp="1"/>
          </p:cNvSpPr>
          <p:nvPr>
            <p:ph type="pic" sz="quarter" idx="13"/>
          </p:nvPr>
        </p:nvSpPr>
        <p:spPr>
          <a:xfrm>
            <a:off x="5935103" y="3736638"/>
            <a:ext cx="1736970" cy="1631797"/>
          </a:xfrm>
          <a:prstGeom prst="diamond">
            <a:avLst/>
          </a:prstGeom>
        </p:spPr>
        <p:txBody>
          <a:bodyPr wrap="square">
            <a:noAutofit/>
          </a:bodyPr>
          <a:lstStyle/>
          <a:p>
            <a:pPr lvl="0"/>
            <a:endParaRPr lang="zh-CN" altLang="en-US" noProof="0" dirty="0"/>
          </a:p>
        </p:txBody>
      </p:sp>
    </p:spTree>
    <p:extLst>
      <p:ext uri="{BB962C8B-B14F-4D97-AF65-F5344CB8AC3E}">
        <p14:creationId xmlns:p14="http://schemas.microsoft.com/office/powerpoint/2010/main" val="376765182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4_空白">
    <p:spTree>
      <p:nvGrpSpPr>
        <p:cNvPr id="1" name=""/>
        <p:cNvGrpSpPr/>
        <p:nvPr/>
      </p:nvGrpSpPr>
      <p:grpSpPr>
        <a:xfrm>
          <a:off x="0" y="0"/>
          <a:ext cx="0" cy="0"/>
          <a:chOff x="0" y="0"/>
          <a:chExt cx="0" cy="0"/>
        </a:xfrm>
      </p:grpSpPr>
      <p:sp>
        <p:nvSpPr>
          <p:cNvPr id="15" name="图片占位符 4">
            <a:extLst>
              <a:ext uri="{FF2B5EF4-FFF2-40B4-BE49-F238E27FC236}">
                <a16:creationId xmlns="" xmlns:a16="http://schemas.microsoft.com/office/drawing/2014/main" id="{66A20B9D-1D94-4DDB-BEDA-3C5F03B54C0E}"/>
              </a:ext>
            </a:extLst>
          </p:cNvPr>
          <p:cNvSpPr>
            <a:spLocks noGrp="1"/>
          </p:cNvSpPr>
          <p:nvPr>
            <p:ph type="pic" sz="quarter" idx="14"/>
          </p:nvPr>
        </p:nvSpPr>
        <p:spPr>
          <a:xfrm>
            <a:off x="3047908" y="3823877"/>
            <a:ext cx="2030549" cy="2030549"/>
          </a:xfrm>
          <a:prstGeom prst="rect">
            <a:avLst/>
          </a:prstGeom>
        </p:spPr>
        <p:txBody>
          <a:bodyPr wrap="square">
            <a:noAutofit/>
          </a:bodyPr>
          <a:lstStyle/>
          <a:p>
            <a:pPr lvl="0"/>
            <a:endParaRPr lang="zh-CN" altLang="en-US" noProof="0"/>
          </a:p>
        </p:txBody>
      </p:sp>
      <p:sp>
        <p:nvSpPr>
          <p:cNvPr id="6" name="图片占位符 4">
            <a:extLst>
              <a:ext uri="{FF2B5EF4-FFF2-40B4-BE49-F238E27FC236}">
                <a16:creationId xmlns="" xmlns:a16="http://schemas.microsoft.com/office/drawing/2014/main" id="{66A20B9D-1D94-4DDB-BEDA-3C5F03B54C0E}"/>
              </a:ext>
            </a:extLst>
          </p:cNvPr>
          <p:cNvSpPr>
            <a:spLocks noGrp="1"/>
          </p:cNvSpPr>
          <p:nvPr>
            <p:ph type="pic" sz="quarter" idx="10"/>
          </p:nvPr>
        </p:nvSpPr>
        <p:spPr>
          <a:xfrm>
            <a:off x="1019173" y="1790135"/>
            <a:ext cx="2029643" cy="2033742"/>
          </a:xfrm>
          <a:prstGeom prst="rect">
            <a:avLst/>
          </a:prstGeom>
        </p:spPr>
        <p:txBody>
          <a:bodyPr wrap="square">
            <a:noAutofit/>
          </a:bodyPr>
          <a:lstStyle/>
          <a:p>
            <a:pPr lvl="0"/>
            <a:endParaRPr lang="zh-CN" altLang="en-US" noProof="0"/>
          </a:p>
        </p:txBody>
      </p:sp>
      <p:sp>
        <p:nvSpPr>
          <p:cNvPr id="7" name="图片占位符 4">
            <a:extLst>
              <a:ext uri="{FF2B5EF4-FFF2-40B4-BE49-F238E27FC236}">
                <a16:creationId xmlns="" xmlns:a16="http://schemas.microsoft.com/office/drawing/2014/main" id="{66A20B9D-1D94-4DDB-BEDA-3C5F03B54C0E}"/>
              </a:ext>
            </a:extLst>
          </p:cNvPr>
          <p:cNvSpPr>
            <a:spLocks noGrp="1"/>
          </p:cNvSpPr>
          <p:nvPr>
            <p:ph type="pic" sz="quarter" idx="11"/>
          </p:nvPr>
        </p:nvSpPr>
        <p:spPr>
          <a:xfrm>
            <a:off x="5079364" y="1790135"/>
            <a:ext cx="2031457" cy="2033742"/>
          </a:xfrm>
          <a:prstGeom prst="rect">
            <a:avLst/>
          </a:prstGeom>
        </p:spPr>
        <p:txBody>
          <a:bodyPr wrap="square">
            <a:noAutofit/>
          </a:bodyPr>
          <a:lstStyle/>
          <a:p>
            <a:pPr lvl="0"/>
            <a:endParaRPr lang="zh-CN" altLang="en-US" noProof="0"/>
          </a:p>
        </p:txBody>
      </p:sp>
      <p:sp>
        <p:nvSpPr>
          <p:cNvPr id="8" name="图片占位符 4">
            <a:extLst>
              <a:ext uri="{FF2B5EF4-FFF2-40B4-BE49-F238E27FC236}">
                <a16:creationId xmlns="" xmlns:a16="http://schemas.microsoft.com/office/drawing/2014/main" id="{66A20B9D-1D94-4DDB-BEDA-3C5F03B54C0E}"/>
              </a:ext>
            </a:extLst>
          </p:cNvPr>
          <p:cNvSpPr>
            <a:spLocks noGrp="1"/>
          </p:cNvSpPr>
          <p:nvPr>
            <p:ph type="pic" sz="quarter" idx="12"/>
          </p:nvPr>
        </p:nvSpPr>
        <p:spPr>
          <a:xfrm>
            <a:off x="7109005" y="3823877"/>
            <a:ext cx="2030549" cy="2030549"/>
          </a:xfrm>
          <a:prstGeom prst="rect">
            <a:avLst/>
          </a:prstGeom>
        </p:spPr>
        <p:txBody>
          <a:bodyPr wrap="square">
            <a:noAutofit/>
          </a:bodyPr>
          <a:lstStyle/>
          <a:p>
            <a:pPr lvl="0"/>
            <a:endParaRPr lang="zh-CN" altLang="en-US" noProof="0"/>
          </a:p>
        </p:txBody>
      </p:sp>
      <p:sp>
        <p:nvSpPr>
          <p:cNvPr id="9" name="图片占位符 4">
            <a:extLst>
              <a:ext uri="{FF2B5EF4-FFF2-40B4-BE49-F238E27FC236}">
                <a16:creationId xmlns="" xmlns:a16="http://schemas.microsoft.com/office/drawing/2014/main" id="{66A20B9D-1D94-4DDB-BEDA-3C5F03B54C0E}"/>
              </a:ext>
            </a:extLst>
          </p:cNvPr>
          <p:cNvSpPr>
            <a:spLocks noGrp="1"/>
          </p:cNvSpPr>
          <p:nvPr>
            <p:ph type="pic" sz="quarter" idx="13"/>
          </p:nvPr>
        </p:nvSpPr>
        <p:spPr>
          <a:xfrm>
            <a:off x="9140461" y="1792194"/>
            <a:ext cx="2032364" cy="2031683"/>
          </a:xfrm>
          <a:prstGeom prst="rect">
            <a:avLst/>
          </a:prstGeom>
        </p:spPr>
        <p:txBody>
          <a:bodyPr wrap="square">
            <a:noAutofit/>
          </a:bodyPr>
          <a:lstStyle/>
          <a:p>
            <a:pPr lvl="0"/>
            <a:endParaRPr lang="zh-CN" altLang="en-US" noProof="0" dirty="0"/>
          </a:p>
        </p:txBody>
      </p:sp>
    </p:spTree>
    <p:extLst>
      <p:ext uri="{BB962C8B-B14F-4D97-AF65-F5344CB8AC3E}">
        <p14:creationId xmlns:p14="http://schemas.microsoft.com/office/powerpoint/2010/main" val="396204517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63_空白">
    <p:spTree>
      <p:nvGrpSpPr>
        <p:cNvPr id="1" name=""/>
        <p:cNvGrpSpPr/>
        <p:nvPr/>
      </p:nvGrpSpPr>
      <p:grpSpPr>
        <a:xfrm>
          <a:off x="0" y="0"/>
          <a:ext cx="0" cy="0"/>
          <a:chOff x="0" y="0"/>
          <a:chExt cx="0" cy="0"/>
        </a:xfrm>
      </p:grpSpPr>
      <p:sp>
        <p:nvSpPr>
          <p:cNvPr id="8" name="图片占位符 4">
            <a:extLst>
              <a:ext uri="{FF2B5EF4-FFF2-40B4-BE49-F238E27FC236}">
                <a16:creationId xmlns="" xmlns:a16="http://schemas.microsoft.com/office/drawing/2014/main" id="{66A20B9D-1D94-4DDB-BEDA-3C5F03B54C0E}"/>
              </a:ext>
            </a:extLst>
          </p:cNvPr>
          <p:cNvSpPr>
            <a:spLocks noGrp="1"/>
          </p:cNvSpPr>
          <p:nvPr>
            <p:ph type="pic" sz="quarter" idx="12"/>
          </p:nvPr>
        </p:nvSpPr>
        <p:spPr>
          <a:xfrm>
            <a:off x="6243858" y="1733550"/>
            <a:ext cx="2321809" cy="4327525"/>
          </a:xfrm>
          <a:prstGeom prst="rect">
            <a:avLst/>
          </a:prstGeom>
        </p:spPr>
        <p:txBody>
          <a:bodyPr wrap="square">
            <a:noAutofit/>
          </a:bodyPr>
          <a:lstStyle/>
          <a:p>
            <a:pPr lvl="0"/>
            <a:endParaRPr lang="zh-CN" altLang="en-US" noProof="0"/>
          </a:p>
        </p:txBody>
      </p:sp>
      <p:sp>
        <p:nvSpPr>
          <p:cNvPr id="12" name="图片占位符 4">
            <a:extLst>
              <a:ext uri="{FF2B5EF4-FFF2-40B4-BE49-F238E27FC236}">
                <a16:creationId xmlns="" xmlns:a16="http://schemas.microsoft.com/office/drawing/2014/main" id="{66A20B9D-1D94-4DDB-BEDA-3C5F03B54C0E}"/>
              </a:ext>
            </a:extLst>
          </p:cNvPr>
          <p:cNvSpPr>
            <a:spLocks noGrp="1"/>
          </p:cNvSpPr>
          <p:nvPr>
            <p:ph type="pic" sz="quarter" idx="13"/>
          </p:nvPr>
        </p:nvSpPr>
        <p:spPr>
          <a:xfrm>
            <a:off x="8959349" y="1733550"/>
            <a:ext cx="2321809" cy="4327525"/>
          </a:xfrm>
          <a:prstGeom prst="rect">
            <a:avLst/>
          </a:prstGeom>
        </p:spPr>
        <p:txBody>
          <a:bodyPr wrap="square">
            <a:noAutofit/>
          </a:bodyPr>
          <a:lstStyle/>
          <a:p>
            <a:pPr lvl="0"/>
            <a:endParaRPr lang="zh-CN" altLang="en-US" noProof="0"/>
          </a:p>
        </p:txBody>
      </p:sp>
    </p:spTree>
    <p:extLst>
      <p:ext uri="{BB962C8B-B14F-4D97-AF65-F5344CB8AC3E}">
        <p14:creationId xmlns:p14="http://schemas.microsoft.com/office/powerpoint/2010/main" val="65075141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66_空白">
    <p:spTree>
      <p:nvGrpSpPr>
        <p:cNvPr id="1" name=""/>
        <p:cNvGrpSpPr/>
        <p:nvPr/>
      </p:nvGrpSpPr>
      <p:grpSpPr>
        <a:xfrm>
          <a:off x="0" y="0"/>
          <a:ext cx="0" cy="0"/>
          <a:chOff x="0" y="0"/>
          <a:chExt cx="0" cy="0"/>
        </a:xfrm>
      </p:grpSpPr>
      <p:sp>
        <p:nvSpPr>
          <p:cNvPr id="8" name="图片占位符 4">
            <a:extLst>
              <a:ext uri="{FF2B5EF4-FFF2-40B4-BE49-F238E27FC236}">
                <a16:creationId xmlns="" xmlns:a16="http://schemas.microsoft.com/office/drawing/2014/main" id="{66A20B9D-1D94-4DDB-BEDA-3C5F03B54C0E}"/>
              </a:ext>
            </a:extLst>
          </p:cNvPr>
          <p:cNvSpPr>
            <a:spLocks noGrp="1"/>
          </p:cNvSpPr>
          <p:nvPr>
            <p:ph type="pic" sz="quarter" idx="12"/>
          </p:nvPr>
        </p:nvSpPr>
        <p:spPr>
          <a:xfrm>
            <a:off x="2328312" y="1733551"/>
            <a:ext cx="1696998" cy="2983100"/>
          </a:xfrm>
          <a:prstGeom prst="rect">
            <a:avLst/>
          </a:prstGeom>
        </p:spPr>
        <p:txBody>
          <a:bodyPr wrap="square">
            <a:noAutofit/>
          </a:bodyPr>
          <a:lstStyle/>
          <a:p>
            <a:pPr lvl="0"/>
            <a:endParaRPr lang="zh-CN" altLang="en-US" noProof="0"/>
          </a:p>
        </p:txBody>
      </p:sp>
    </p:spTree>
    <p:extLst>
      <p:ext uri="{BB962C8B-B14F-4D97-AF65-F5344CB8AC3E}">
        <p14:creationId xmlns:p14="http://schemas.microsoft.com/office/powerpoint/2010/main" val="3286267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58_空白">
    <p:spTree>
      <p:nvGrpSpPr>
        <p:cNvPr id="1" name=""/>
        <p:cNvGrpSpPr/>
        <p:nvPr/>
      </p:nvGrpSpPr>
      <p:grpSpPr>
        <a:xfrm>
          <a:off x="0" y="0"/>
          <a:ext cx="0" cy="0"/>
          <a:chOff x="0" y="0"/>
          <a:chExt cx="0" cy="0"/>
        </a:xfrm>
      </p:grpSpPr>
      <p:sp>
        <p:nvSpPr>
          <p:cNvPr id="6" name="图片占位符 4">
            <a:extLst>
              <a:ext uri="{FF2B5EF4-FFF2-40B4-BE49-F238E27FC236}">
                <a16:creationId xmlns="" xmlns:a16="http://schemas.microsoft.com/office/drawing/2014/main" id="{66A20B9D-1D94-4DDB-BEDA-3C5F03B54C0E}"/>
              </a:ext>
            </a:extLst>
          </p:cNvPr>
          <p:cNvSpPr>
            <a:spLocks noGrp="1"/>
          </p:cNvSpPr>
          <p:nvPr>
            <p:ph type="pic" sz="quarter" idx="10"/>
          </p:nvPr>
        </p:nvSpPr>
        <p:spPr>
          <a:xfrm>
            <a:off x="1132113" y="3873500"/>
            <a:ext cx="3147787" cy="1816100"/>
          </a:xfrm>
          <a:prstGeom prst="rect">
            <a:avLst/>
          </a:prstGeom>
        </p:spPr>
        <p:txBody>
          <a:bodyPr wrap="square">
            <a:noAutofit/>
          </a:bodyPr>
          <a:lstStyle/>
          <a:p>
            <a:pPr lvl="0"/>
            <a:endParaRPr lang="zh-CN" altLang="en-US" noProof="0"/>
          </a:p>
        </p:txBody>
      </p:sp>
      <p:sp>
        <p:nvSpPr>
          <p:cNvPr id="16" name="图片占位符 4">
            <a:extLst>
              <a:ext uri="{FF2B5EF4-FFF2-40B4-BE49-F238E27FC236}">
                <a16:creationId xmlns="" xmlns:a16="http://schemas.microsoft.com/office/drawing/2014/main" id="{66A20B9D-1D94-4DDB-BEDA-3C5F03B54C0E}"/>
              </a:ext>
            </a:extLst>
          </p:cNvPr>
          <p:cNvSpPr>
            <a:spLocks noGrp="1"/>
          </p:cNvSpPr>
          <p:nvPr>
            <p:ph type="pic" sz="quarter" idx="11"/>
          </p:nvPr>
        </p:nvSpPr>
        <p:spPr>
          <a:xfrm>
            <a:off x="4484913" y="3873500"/>
            <a:ext cx="3147787" cy="1816100"/>
          </a:xfrm>
          <a:prstGeom prst="rect">
            <a:avLst/>
          </a:prstGeom>
        </p:spPr>
        <p:txBody>
          <a:bodyPr wrap="square">
            <a:noAutofit/>
          </a:bodyPr>
          <a:lstStyle/>
          <a:p>
            <a:pPr lvl="0"/>
            <a:endParaRPr lang="zh-CN" altLang="en-US" noProof="0"/>
          </a:p>
        </p:txBody>
      </p:sp>
      <p:sp>
        <p:nvSpPr>
          <p:cNvPr id="17" name="图片占位符 4">
            <a:extLst>
              <a:ext uri="{FF2B5EF4-FFF2-40B4-BE49-F238E27FC236}">
                <a16:creationId xmlns="" xmlns:a16="http://schemas.microsoft.com/office/drawing/2014/main" id="{66A20B9D-1D94-4DDB-BEDA-3C5F03B54C0E}"/>
              </a:ext>
            </a:extLst>
          </p:cNvPr>
          <p:cNvSpPr>
            <a:spLocks noGrp="1"/>
          </p:cNvSpPr>
          <p:nvPr>
            <p:ph type="pic" sz="quarter" idx="12"/>
          </p:nvPr>
        </p:nvSpPr>
        <p:spPr>
          <a:xfrm>
            <a:off x="7837713" y="3873500"/>
            <a:ext cx="3147787" cy="1816100"/>
          </a:xfrm>
          <a:prstGeom prst="rect">
            <a:avLst/>
          </a:prstGeom>
        </p:spPr>
        <p:txBody>
          <a:bodyPr wrap="square">
            <a:noAutofit/>
          </a:bodyPr>
          <a:lstStyle/>
          <a:p>
            <a:pPr lvl="0"/>
            <a:endParaRPr lang="zh-CN" altLang="en-US" noProof="0"/>
          </a:p>
        </p:txBody>
      </p:sp>
      <p:sp>
        <p:nvSpPr>
          <p:cNvPr id="18" name="图片占位符 4">
            <a:extLst>
              <a:ext uri="{FF2B5EF4-FFF2-40B4-BE49-F238E27FC236}">
                <a16:creationId xmlns="" xmlns:a16="http://schemas.microsoft.com/office/drawing/2014/main" id="{66A20B9D-1D94-4DDB-BEDA-3C5F03B54C0E}"/>
              </a:ext>
            </a:extLst>
          </p:cNvPr>
          <p:cNvSpPr>
            <a:spLocks noGrp="1"/>
          </p:cNvSpPr>
          <p:nvPr>
            <p:ph type="pic" sz="quarter" idx="13"/>
          </p:nvPr>
        </p:nvSpPr>
        <p:spPr>
          <a:xfrm>
            <a:off x="4484913" y="1878445"/>
            <a:ext cx="3147787" cy="1816100"/>
          </a:xfrm>
          <a:prstGeom prst="rect">
            <a:avLst/>
          </a:prstGeom>
        </p:spPr>
        <p:txBody>
          <a:bodyPr wrap="square">
            <a:noAutofit/>
          </a:bodyPr>
          <a:lstStyle/>
          <a:p>
            <a:pPr lvl="0"/>
            <a:endParaRPr lang="zh-CN" altLang="en-US" noProof="0"/>
          </a:p>
        </p:txBody>
      </p:sp>
      <p:sp>
        <p:nvSpPr>
          <p:cNvPr id="19" name="图片占位符 4">
            <a:extLst>
              <a:ext uri="{FF2B5EF4-FFF2-40B4-BE49-F238E27FC236}">
                <a16:creationId xmlns="" xmlns:a16="http://schemas.microsoft.com/office/drawing/2014/main" id="{66A20B9D-1D94-4DDB-BEDA-3C5F03B54C0E}"/>
              </a:ext>
            </a:extLst>
          </p:cNvPr>
          <p:cNvSpPr>
            <a:spLocks noGrp="1"/>
          </p:cNvSpPr>
          <p:nvPr>
            <p:ph type="pic" sz="quarter" idx="14"/>
          </p:nvPr>
        </p:nvSpPr>
        <p:spPr>
          <a:xfrm>
            <a:off x="7837713" y="1878445"/>
            <a:ext cx="3147787" cy="1816100"/>
          </a:xfrm>
          <a:prstGeom prst="rect">
            <a:avLst/>
          </a:prstGeom>
        </p:spPr>
        <p:txBody>
          <a:bodyPr wrap="square">
            <a:noAutofit/>
          </a:bodyPr>
          <a:lstStyle/>
          <a:p>
            <a:pPr lvl="0"/>
            <a:endParaRPr lang="zh-CN" altLang="en-US" noProof="0"/>
          </a:p>
        </p:txBody>
      </p:sp>
    </p:spTree>
    <p:extLst>
      <p:ext uri="{BB962C8B-B14F-4D97-AF65-F5344CB8AC3E}">
        <p14:creationId xmlns:p14="http://schemas.microsoft.com/office/powerpoint/2010/main" val="271303137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54_空白">
    <p:spTree>
      <p:nvGrpSpPr>
        <p:cNvPr id="1" name=""/>
        <p:cNvGrpSpPr/>
        <p:nvPr/>
      </p:nvGrpSpPr>
      <p:grpSpPr>
        <a:xfrm>
          <a:off x="0" y="0"/>
          <a:ext cx="0" cy="0"/>
          <a:chOff x="0" y="0"/>
          <a:chExt cx="0" cy="0"/>
        </a:xfrm>
      </p:grpSpPr>
      <p:sp>
        <p:nvSpPr>
          <p:cNvPr id="15" name="图片占位符 4">
            <a:extLst>
              <a:ext uri="{FF2B5EF4-FFF2-40B4-BE49-F238E27FC236}">
                <a16:creationId xmlns="" xmlns:a16="http://schemas.microsoft.com/office/drawing/2014/main" id="{66A20B9D-1D94-4DDB-BEDA-3C5F03B54C0E}"/>
              </a:ext>
            </a:extLst>
          </p:cNvPr>
          <p:cNvSpPr>
            <a:spLocks noGrp="1"/>
          </p:cNvSpPr>
          <p:nvPr>
            <p:ph type="pic" sz="quarter" idx="14"/>
          </p:nvPr>
        </p:nvSpPr>
        <p:spPr>
          <a:xfrm>
            <a:off x="9142276" y="3933121"/>
            <a:ext cx="2030549" cy="2030549"/>
          </a:xfrm>
          <a:prstGeom prst="rect">
            <a:avLst/>
          </a:prstGeom>
        </p:spPr>
        <p:txBody>
          <a:bodyPr wrap="square">
            <a:noAutofit/>
          </a:bodyPr>
          <a:lstStyle/>
          <a:p>
            <a:pPr lvl="0"/>
            <a:endParaRPr lang="zh-CN" altLang="en-US" noProof="0"/>
          </a:p>
        </p:txBody>
      </p:sp>
      <p:sp>
        <p:nvSpPr>
          <p:cNvPr id="7" name="图片占位符 4">
            <a:extLst>
              <a:ext uri="{FF2B5EF4-FFF2-40B4-BE49-F238E27FC236}">
                <a16:creationId xmlns="" xmlns:a16="http://schemas.microsoft.com/office/drawing/2014/main" id="{66A20B9D-1D94-4DDB-BEDA-3C5F03B54C0E}"/>
              </a:ext>
            </a:extLst>
          </p:cNvPr>
          <p:cNvSpPr>
            <a:spLocks noGrp="1"/>
          </p:cNvSpPr>
          <p:nvPr>
            <p:ph type="pic" sz="quarter" idx="11"/>
          </p:nvPr>
        </p:nvSpPr>
        <p:spPr>
          <a:xfrm>
            <a:off x="6954787" y="1788539"/>
            <a:ext cx="2031457" cy="2033742"/>
          </a:xfrm>
          <a:prstGeom prst="rect">
            <a:avLst/>
          </a:prstGeom>
        </p:spPr>
        <p:txBody>
          <a:bodyPr wrap="square">
            <a:noAutofit/>
          </a:bodyPr>
          <a:lstStyle/>
          <a:p>
            <a:pPr lvl="0"/>
            <a:endParaRPr lang="zh-CN" altLang="en-US" noProof="0"/>
          </a:p>
        </p:txBody>
      </p:sp>
      <p:sp>
        <p:nvSpPr>
          <p:cNvPr id="8" name="图片占位符 4">
            <a:extLst>
              <a:ext uri="{FF2B5EF4-FFF2-40B4-BE49-F238E27FC236}">
                <a16:creationId xmlns="" xmlns:a16="http://schemas.microsoft.com/office/drawing/2014/main" id="{66A20B9D-1D94-4DDB-BEDA-3C5F03B54C0E}"/>
              </a:ext>
            </a:extLst>
          </p:cNvPr>
          <p:cNvSpPr>
            <a:spLocks noGrp="1"/>
          </p:cNvSpPr>
          <p:nvPr>
            <p:ph type="pic" sz="quarter" idx="12"/>
          </p:nvPr>
        </p:nvSpPr>
        <p:spPr>
          <a:xfrm>
            <a:off x="6952975" y="3933121"/>
            <a:ext cx="2030549" cy="2030549"/>
          </a:xfrm>
          <a:prstGeom prst="rect">
            <a:avLst/>
          </a:prstGeom>
        </p:spPr>
        <p:txBody>
          <a:bodyPr wrap="square">
            <a:noAutofit/>
          </a:bodyPr>
          <a:lstStyle/>
          <a:p>
            <a:pPr lvl="0"/>
            <a:endParaRPr lang="zh-CN" altLang="en-US" noProof="0"/>
          </a:p>
        </p:txBody>
      </p:sp>
      <p:sp>
        <p:nvSpPr>
          <p:cNvPr id="9" name="图片占位符 4">
            <a:extLst>
              <a:ext uri="{FF2B5EF4-FFF2-40B4-BE49-F238E27FC236}">
                <a16:creationId xmlns="" xmlns:a16="http://schemas.microsoft.com/office/drawing/2014/main" id="{66A20B9D-1D94-4DDB-BEDA-3C5F03B54C0E}"/>
              </a:ext>
            </a:extLst>
          </p:cNvPr>
          <p:cNvSpPr>
            <a:spLocks noGrp="1"/>
          </p:cNvSpPr>
          <p:nvPr>
            <p:ph type="pic" sz="quarter" idx="13"/>
          </p:nvPr>
        </p:nvSpPr>
        <p:spPr>
          <a:xfrm>
            <a:off x="9140461" y="1792194"/>
            <a:ext cx="2032364" cy="2031683"/>
          </a:xfrm>
          <a:prstGeom prst="rect">
            <a:avLst/>
          </a:prstGeom>
        </p:spPr>
        <p:txBody>
          <a:bodyPr wrap="square">
            <a:noAutofit/>
          </a:bodyPr>
          <a:lstStyle/>
          <a:p>
            <a:pPr lvl="0"/>
            <a:endParaRPr lang="zh-CN" altLang="en-US" noProof="0" dirty="0"/>
          </a:p>
        </p:txBody>
      </p:sp>
    </p:spTree>
    <p:extLst>
      <p:ext uri="{BB962C8B-B14F-4D97-AF65-F5344CB8AC3E}">
        <p14:creationId xmlns:p14="http://schemas.microsoft.com/office/powerpoint/2010/main" val="39453956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9_仅标题">
    <p:spTree>
      <p:nvGrpSpPr>
        <p:cNvPr id="1" name=""/>
        <p:cNvGrpSpPr/>
        <p:nvPr/>
      </p:nvGrpSpPr>
      <p:grpSpPr>
        <a:xfrm>
          <a:off x="0" y="0"/>
          <a:ext cx="0" cy="0"/>
          <a:chOff x="0" y="0"/>
          <a:chExt cx="0" cy="0"/>
        </a:xfrm>
      </p:grpSpPr>
      <p:sp>
        <p:nvSpPr>
          <p:cNvPr id="7" name="图片占位符 6"/>
          <p:cNvSpPr>
            <a:spLocks noGrp="1"/>
          </p:cNvSpPr>
          <p:nvPr>
            <p:ph type="pic" sz="quarter" idx="10"/>
          </p:nvPr>
        </p:nvSpPr>
        <p:spPr>
          <a:xfrm>
            <a:off x="4915035" y="2328576"/>
            <a:ext cx="2281388" cy="2260938"/>
          </a:xfrm>
          <a:prstGeom prst="ellipse">
            <a:avLst/>
          </a:prstGeom>
        </p:spPr>
        <p:txBody>
          <a:bodyPr/>
          <a:lstStyle/>
          <a:p>
            <a:endParaRPr lang="zh-CN" altLang="en-US"/>
          </a:p>
        </p:txBody>
      </p:sp>
    </p:spTree>
    <p:extLst>
      <p:ext uri="{BB962C8B-B14F-4D97-AF65-F5344CB8AC3E}">
        <p14:creationId xmlns:p14="http://schemas.microsoft.com/office/powerpoint/2010/main" val="302465272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50_空白">
    <p:spTree>
      <p:nvGrpSpPr>
        <p:cNvPr id="1" name=""/>
        <p:cNvGrpSpPr/>
        <p:nvPr/>
      </p:nvGrpSpPr>
      <p:grpSpPr>
        <a:xfrm>
          <a:off x="0" y="0"/>
          <a:ext cx="0" cy="0"/>
          <a:chOff x="0" y="0"/>
          <a:chExt cx="0" cy="0"/>
        </a:xfrm>
      </p:grpSpPr>
      <p:sp>
        <p:nvSpPr>
          <p:cNvPr id="6" name="图片占位符 4">
            <a:extLst>
              <a:ext uri="{FF2B5EF4-FFF2-40B4-BE49-F238E27FC236}">
                <a16:creationId xmlns="" xmlns:a16="http://schemas.microsoft.com/office/drawing/2014/main" id="{66A20B9D-1D94-4DDB-BEDA-3C5F03B54C0E}"/>
              </a:ext>
            </a:extLst>
          </p:cNvPr>
          <p:cNvSpPr>
            <a:spLocks noGrp="1"/>
          </p:cNvSpPr>
          <p:nvPr>
            <p:ph type="pic" sz="quarter" idx="10"/>
          </p:nvPr>
        </p:nvSpPr>
        <p:spPr>
          <a:xfrm>
            <a:off x="2364085" y="2186965"/>
            <a:ext cx="2410321" cy="2421276"/>
          </a:xfrm>
          <a:prstGeom prst="rect">
            <a:avLst/>
          </a:prstGeom>
        </p:spPr>
        <p:txBody>
          <a:bodyPr wrap="square">
            <a:noAutofit/>
          </a:bodyPr>
          <a:lstStyle/>
          <a:p>
            <a:pPr lvl="0"/>
            <a:endParaRPr lang="zh-CN" altLang="en-US" noProof="0"/>
          </a:p>
        </p:txBody>
      </p:sp>
      <p:sp>
        <p:nvSpPr>
          <p:cNvPr id="9" name="图片占位符 4">
            <a:extLst>
              <a:ext uri="{FF2B5EF4-FFF2-40B4-BE49-F238E27FC236}">
                <a16:creationId xmlns="" xmlns:a16="http://schemas.microsoft.com/office/drawing/2014/main" id="{66A20B9D-1D94-4DDB-BEDA-3C5F03B54C0E}"/>
              </a:ext>
            </a:extLst>
          </p:cNvPr>
          <p:cNvSpPr>
            <a:spLocks noGrp="1"/>
          </p:cNvSpPr>
          <p:nvPr>
            <p:ph type="pic" sz="quarter" idx="13"/>
          </p:nvPr>
        </p:nvSpPr>
        <p:spPr>
          <a:xfrm>
            <a:off x="7450437" y="2197921"/>
            <a:ext cx="2410319" cy="2410320"/>
          </a:xfrm>
          <a:prstGeom prst="rect">
            <a:avLst/>
          </a:prstGeom>
        </p:spPr>
        <p:txBody>
          <a:bodyPr wrap="square">
            <a:noAutofit/>
          </a:bodyPr>
          <a:lstStyle/>
          <a:p>
            <a:pPr lvl="0"/>
            <a:endParaRPr lang="zh-CN" altLang="en-US" noProof="0" dirty="0"/>
          </a:p>
        </p:txBody>
      </p:sp>
    </p:spTree>
    <p:extLst>
      <p:ext uri="{BB962C8B-B14F-4D97-AF65-F5344CB8AC3E}">
        <p14:creationId xmlns:p14="http://schemas.microsoft.com/office/powerpoint/2010/main" val="132644924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60_空白">
    <p:spTree>
      <p:nvGrpSpPr>
        <p:cNvPr id="1" name=""/>
        <p:cNvGrpSpPr/>
        <p:nvPr/>
      </p:nvGrpSpPr>
      <p:grpSpPr>
        <a:xfrm>
          <a:off x="0" y="0"/>
          <a:ext cx="0" cy="0"/>
          <a:chOff x="0" y="0"/>
          <a:chExt cx="0" cy="0"/>
        </a:xfrm>
      </p:grpSpPr>
      <p:sp>
        <p:nvSpPr>
          <p:cNvPr id="6" name="图片占位符 4">
            <a:extLst>
              <a:ext uri="{FF2B5EF4-FFF2-40B4-BE49-F238E27FC236}">
                <a16:creationId xmlns="" xmlns:a16="http://schemas.microsoft.com/office/drawing/2014/main" id="{66A20B9D-1D94-4DDB-BEDA-3C5F03B54C0E}"/>
              </a:ext>
            </a:extLst>
          </p:cNvPr>
          <p:cNvSpPr>
            <a:spLocks noGrp="1"/>
          </p:cNvSpPr>
          <p:nvPr>
            <p:ph type="pic" sz="quarter" idx="10"/>
          </p:nvPr>
        </p:nvSpPr>
        <p:spPr>
          <a:xfrm>
            <a:off x="6714041" y="2741147"/>
            <a:ext cx="3146715" cy="3218328"/>
          </a:xfrm>
          <a:prstGeom prst="ellipse">
            <a:avLst/>
          </a:prstGeom>
        </p:spPr>
        <p:txBody>
          <a:bodyPr wrap="square">
            <a:noAutofit/>
          </a:bodyPr>
          <a:lstStyle/>
          <a:p>
            <a:pPr lvl="0"/>
            <a:endParaRPr lang="zh-CN" altLang="en-US" noProof="0"/>
          </a:p>
        </p:txBody>
      </p:sp>
      <p:sp>
        <p:nvSpPr>
          <p:cNvPr id="9" name="图片占位符 4">
            <a:extLst>
              <a:ext uri="{FF2B5EF4-FFF2-40B4-BE49-F238E27FC236}">
                <a16:creationId xmlns="" xmlns:a16="http://schemas.microsoft.com/office/drawing/2014/main" id="{66A20B9D-1D94-4DDB-BEDA-3C5F03B54C0E}"/>
              </a:ext>
            </a:extLst>
          </p:cNvPr>
          <p:cNvSpPr>
            <a:spLocks noGrp="1"/>
          </p:cNvSpPr>
          <p:nvPr>
            <p:ph type="pic" sz="quarter" idx="13"/>
          </p:nvPr>
        </p:nvSpPr>
        <p:spPr>
          <a:xfrm>
            <a:off x="8655597" y="1064717"/>
            <a:ext cx="1499786" cy="1499787"/>
          </a:xfrm>
          <a:prstGeom prst="ellipse">
            <a:avLst/>
          </a:prstGeom>
        </p:spPr>
        <p:txBody>
          <a:bodyPr wrap="square">
            <a:noAutofit/>
          </a:bodyPr>
          <a:lstStyle/>
          <a:p>
            <a:pPr lvl="0"/>
            <a:endParaRPr lang="zh-CN" altLang="en-US" noProof="0" dirty="0"/>
          </a:p>
        </p:txBody>
      </p:sp>
      <p:sp>
        <p:nvSpPr>
          <p:cNvPr id="5" name="图片占位符 4">
            <a:extLst>
              <a:ext uri="{FF2B5EF4-FFF2-40B4-BE49-F238E27FC236}">
                <a16:creationId xmlns="" xmlns:a16="http://schemas.microsoft.com/office/drawing/2014/main" id="{66A20B9D-1D94-4DDB-BEDA-3C5F03B54C0E}"/>
              </a:ext>
            </a:extLst>
          </p:cNvPr>
          <p:cNvSpPr>
            <a:spLocks noGrp="1"/>
          </p:cNvSpPr>
          <p:nvPr>
            <p:ph type="pic" sz="quarter" idx="14"/>
          </p:nvPr>
        </p:nvSpPr>
        <p:spPr>
          <a:xfrm>
            <a:off x="10262724" y="2741148"/>
            <a:ext cx="1096561" cy="1096562"/>
          </a:xfrm>
          <a:prstGeom prst="ellipse">
            <a:avLst/>
          </a:prstGeom>
        </p:spPr>
        <p:txBody>
          <a:bodyPr wrap="square">
            <a:noAutofit/>
          </a:bodyPr>
          <a:lstStyle/>
          <a:p>
            <a:pPr lvl="0"/>
            <a:endParaRPr lang="zh-CN" altLang="en-US" noProof="0" dirty="0"/>
          </a:p>
        </p:txBody>
      </p:sp>
    </p:spTree>
    <p:extLst>
      <p:ext uri="{BB962C8B-B14F-4D97-AF65-F5344CB8AC3E}">
        <p14:creationId xmlns:p14="http://schemas.microsoft.com/office/powerpoint/2010/main" val="88688536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57_空白">
    <p:spTree>
      <p:nvGrpSpPr>
        <p:cNvPr id="1" name=""/>
        <p:cNvGrpSpPr/>
        <p:nvPr/>
      </p:nvGrpSpPr>
      <p:grpSpPr>
        <a:xfrm>
          <a:off x="0" y="0"/>
          <a:ext cx="0" cy="0"/>
          <a:chOff x="0" y="0"/>
          <a:chExt cx="0" cy="0"/>
        </a:xfrm>
      </p:grpSpPr>
      <p:sp>
        <p:nvSpPr>
          <p:cNvPr id="6" name="图片占位符 4">
            <a:extLst>
              <a:ext uri="{FF2B5EF4-FFF2-40B4-BE49-F238E27FC236}">
                <a16:creationId xmlns="" xmlns:a16="http://schemas.microsoft.com/office/drawing/2014/main" id="{66A20B9D-1D94-4DDB-BEDA-3C5F03B54C0E}"/>
              </a:ext>
            </a:extLst>
          </p:cNvPr>
          <p:cNvSpPr>
            <a:spLocks noGrp="1"/>
          </p:cNvSpPr>
          <p:nvPr>
            <p:ph type="pic" sz="quarter" idx="10"/>
          </p:nvPr>
        </p:nvSpPr>
        <p:spPr>
          <a:xfrm>
            <a:off x="1549403" y="1627645"/>
            <a:ext cx="4349138" cy="1704830"/>
          </a:xfrm>
          <a:prstGeom prst="rect">
            <a:avLst/>
          </a:prstGeom>
        </p:spPr>
        <p:txBody>
          <a:bodyPr wrap="square">
            <a:noAutofit/>
          </a:bodyPr>
          <a:lstStyle/>
          <a:p>
            <a:pPr lvl="0"/>
            <a:endParaRPr lang="zh-CN" altLang="en-US" noProof="0"/>
          </a:p>
        </p:txBody>
      </p:sp>
      <p:sp>
        <p:nvSpPr>
          <p:cNvPr id="9" name="图片占位符 4">
            <a:extLst>
              <a:ext uri="{FF2B5EF4-FFF2-40B4-BE49-F238E27FC236}">
                <a16:creationId xmlns="" xmlns:a16="http://schemas.microsoft.com/office/drawing/2014/main" id="{66A20B9D-1D94-4DDB-BEDA-3C5F03B54C0E}"/>
              </a:ext>
            </a:extLst>
          </p:cNvPr>
          <p:cNvSpPr>
            <a:spLocks noGrp="1"/>
          </p:cNvSpPr>
          <p:nvPr>
            <p:ph type="pic" sz="quarter" idx="13"/>
          </p:nvPr>
        </p:nvSpPr>
        <p:spPr>
          <a:xfrm>
            <a:off x="6293469" y="3642445"/>
            <a:ext cx="4349134" cy="1697116"/>
          </a:xfrm>
          <a:prstGeom prst="rect">
            <a:avLst/>
          </a:prstGeom>
        </p:spPr>
        <p:txBody>
          <a:bodyPr wrap="square">
            <a:noAutofit/>
          </a:bodyPr>
          <a:lstStyle/>
          <a:p>
            <a:pPr lvl="0"/>
            <a:endParaRPr lang="zh-CN" altLang="en-US" noProof="0" dirty="0"/>
          </a:p>
        </p:txBody>
      </p:sp>
    </p:spTree>
    <p:extLst>
      <p:ext uri="{BB962C8B-B14F-4D97-AF65-F5344CB8AC3E}">
        <p14:creationId xmlns:p14="http://schemas.microsoft.com/office/powerpoint/2010/main" val="355703386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6_空白">
    <p:spTree>
      <p:nvGrpSpPr>
        <p:cNvPr id="1" name=""/>
        <p:cNvGrpSpPr/>
        <p:nvPr/>
      </p:nvGrpSpPr>
      <p:grpSpPr>
        <a:xfrm>
          <a:off x="0" y="0"/>
          <a:ext cx="0" cy="0"/>
          <a:chOff x="0" y="0"/>
          <a:chExt cx="0" cy="0"/>
        </a:xfrm>
      </p:grpSpPr>
      <p:sp>
        <p:nvSpPr>
          <p:cNvPr id="6" name="图片占位符 4">
            <a:extLst>
              <a:ext uri="{FF2B5EF4-FFF2-40B4-BE49-F238E27FC236}">
                <a16:creationId xmlns="" xmlns:a16="http://schemas.microsoft.com/office/drawing/2014/main" id="{66A20B9D-1D94-4DDB-BEDA-3C5F03B54C0E}"/>
              </a:ext>
            </a:extLst>
          </p:cNvPr>
          <p:cNvSpPr>
            <a:spLocks noGrp="1"/>
          </p:cNvSpPr>
          <p:nvPr>
            <p:ph type="pic" sz="quarter" idx="10"/>
          </p:nvPr>
        </p:nvSpPr>
        <p:spPr>
          <a:xfrm>
            <a:off x="4193740" y="1989138"/>
            <a:ext cx="1467357" cy="1567543"/>
          </a:xfrm>
          <a:prstGeom prst="rect">
            <a:avLst/>
          </a:prstGeom>
        </p:spPr>
        <p:txBody>
          <a:bodyPr wrap="square">
            <a:noAutofit/>
          </a:bodyPr>
          <a:lstStyle/>
          <a:p>
            <a:pPr lvl="0"/>
            <a:endParaRPr lang="zh-CN" altLang="en-US" noProof="0"/>
          </a:p>
        </p:txBody>
      </p:sp>
      <p:sp>
        <p:nvSpPr>
          <p:cNvPr id="9" name="图片占位符 4">
            <a:extLst>
              <a:ext uri="{FF2B5EF4-FFF2-40B4-BE49-F238E27FC236}">
                <a16:creationId xmlns="" xmlns:a16="http://schemas.microsoft.com/office/drawing/2014/main" id="{66A20B9D-1D94-4DDB-BEDA-3C5F03B54C0E}"/>
              </a:ext>
            </a:extLst>
          </p:cNvPr>
          <p:cNvSpPr>
            <a:spLocks noGrp="1"/>
          </p:cNvSpPr>
          <p:nvPr>
            <p:ph type="pic" sz="quarter" idx="13"/>
          </p:nvPr>
        </p:nvSpPr>
        <p:spPr>
          <a:xfrm>
            <a:off x="6530904" y="1996231"/>
            <a:ext cx="1467356" cy="1560450"/>
          </a:xfrm>
          <a:prstGeom prst="rect">
            <a:avLst/>
          </a:prstGeom>
        </p:spPr>
        <p:txBody>
          <a:bodyPr wrap="square">
            <a:noAutofit/>
          </a:bodyPr>
          <a:lstStyle/>
          <a:p>
            <a:pPr lvl="0"/>
            <a:endParaRPr lang="zh-CN" altLang="en-US" noProof="0" dirty="0"/>
          </a:p>
        </p:txBody>
      </p:sp>
    </p:spTree>
    <p:extLst>
      <p:ext uri="{BB962C8B-B14F-4D97-AF65-F5344CB8AC3E}">
        <p14:creationId xmlns:p14="http://schemas.microsoft.com/office/powerpoint/2010/main" val="100634348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53_空白">
    <p:spTree>
      <p:nvGrpSpPr>
        <p:cNvPr id="1" name=""/>
        <p:cNvGrpSpPr/>
        <p:nvPr/>
      </p:nvGrpSpPr>
      <p:grpSpPr>
        <a:xfrm>
          <a:off x="0" y="0"/>
          <a:ext cx="0" cy="0"/>
          <a:chOff x="0" y="0"/>
          <a:chExt cx="0" cy="0"/>
        </a:xfrm>
      </p:grpSpPr>
      <p:sp>
        <p:nvSpPr>
          <p:cNvPr id="9" name="图片占位符 4">
            <a:extLst>
              <a:ext uri="{FF2B5EF4-FFF2-40B4-BE49-F238E27FC236}">
                <a16:creationId xmlns="" xmlns:a16="http://schemas.microsoft.com/office/drawing/2014/main" id="{66A20B9D-1D94-4DDB-BEDA-3C5F03B54C0E}"/>
              </a:ext>
            </a:extLst>
          </p:cNvPr>
          <p:cNvSpPr>
            <a:spLocks noGrp="1"/>
          </p:cNvSpPr>
          <p:nvPr>
            <p:ph type="pic" sz="quarter" idx="13"/>
          </p:nvPr>
        </p:nvSpPr>
        <p:spPr>
          <a:xfrm>
            <a:off x="5134851" y="0"/>
            <a:ext cx="7057149" cy="6858000"/>
          </a:xfrm>
          <a:prstGeom prst="rect">
            <a:avLst/>
          </a:prstGeom>
        </p:spPr>
        <p:txBody>
          <a:bodyPr wrap="square">
            <a:noAutofit/>
          </a:bodyPr>
          <a:lstStyle/>
          <a:p>
            <a:pPr lvl="0"/>
            <a:endParaRPr lang="zh-CN" altLang="en-US" noProof="0" dirty="0"/>
          </a:p>
        </p:txBody>
      </p:sp>
    </p:spTree>
    <p:extLst>
      <p:ext uri="{BB962C8B-B14F-4D97-AF65-F5344CB8AC3E}">
        <p14:creationId xmlns:p14="http://schemas.microsoft.com/office/powerpoint/2010/main" val="109150590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55_空白">
    <p:spTree>
      <p:nvGrpSpPr>
        <p:cNvPr id="1" name=""/>
        <p:cNvGrpSpPr/>
        <p:nvPr/>
      </p:nvGrpSpPr>
      <p:grpSpPr>
        <a:xfrm>
          <a:off x="0" y="0"/>
          <a:ext cx="0" cy="0"/>
          <a:chOff x="0" y="0"/>
          <a:chExt cx="0" cy="0"/>
        </a:xfrm>
      </p:grpSpPr>
      <p:sp>
        <p:nvSpPr>
          <p:cNvPr id="9" name="图片占位符 4">
            <a:extLst>
              <a:ext uri="{FF2B5EF4-FFF2-40B4-BE49-F238E27FC236}">
                <a16:creationId xmlns="" xmlns:a16="http://schemas.microsoft.com/office/drawing/2014/main" id="{66A20B9D-1D94-4DDB-BEDA-3C5F03B54C0E}"/>
              </a:ext>
            </a:extLst>
          </p:cNvPr>
          <p:cNvSpPr>
            <a:spLocks noGrp="1"/>
          </p:cNvSpPr>
          <p:nvPr>
            <p:ph type="pic" sz="quarter" idx="13"/>
          </p:nvPr>
        </p:nvSpPr>
        <p:spPr>
          <a:xfrm>
            <a:off x="0" y="0"/>
            <a:ext cx="7057149" cy="6858000"/>
          </a:xfrm>
          <a:prstGeom prst="rect">
            <a:avLst/>
          </a:prstGeom>
        </p:spPr>
        <p:txBody>
          <a:bodyPr wrap="square">
            <a:noAutofit/>
          </a:bodyPr>
          <a:lstStyle/>
          <a:p>
            <a:pPr lvl="0"/>
            <a:endParaRPr lang="zh-CN" altLang="en-US" noProof="0" dirty="0"/>
          </a:p>
        </p:txBody>
      </p:sp>
    </p:spTree>
    <p:extLst>
      <p:ext uri="{BB962C8B-B14F-4D97-AF65-F5344CB8AC3E}">
        <p14:creationId xmlns:p14="http://schemas.microsoft.com/office/powerpoint/2010/main" val="354837762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51_空白">
    <p:spTree>
      <p:nvGrpSpPr>
        <p:cNvPr id="1" name=""/>
        <p:cNvGrpSpPr/>
        <p:nvPr/>
      </p:nvGrpSpPr>
      <p:grpSpPr>
        <a:xfrm>
          <a:off x="0" y="0"/>
          <a:ext cx="0" cy="0"/>
          <a:chOff x="0" y="0"/>
          <a:chExt cx="0" cy="0"/>
        </a:xfrm>
      </p:grpSpPr>
      <p:sp>
        <p:nvSpPr>
          <p:cNvPr id="6" name="图片占位符 4">
            <a:extLst>
              <a:ext uri="{FF2B5EF4-FFF2-40B4-BE49-F238E27FC236}">
                <a16:creationId xmlns="" xmlns:a16="http://schemas.microsoft.com/office/drawing/2014/main" id="{66A20B9D-1D94-4DDB-BEDA-3C5F03B54C0E}"/>
              </a:ext>
            </a:extLst>
          </p:cNvPr>
          <p:cNvSpPr>
            <a:spLocks noGrp="1"/>
          </p:cNvSpPr>
          <p:nvPr>
            <p:ph type="pic" sz="quarter" idx="10"/>
          </p:nvPr>
        </p:nvSpPr>
        <p:spPr>
          <a:xfrm>
            <a:off x="0" y="0"/>
            <a:ext cx="5008996" cy="6858000"/>
          </a:xfrm>
          <a:custGeom>
            <a:avLst/>
            <a:gdLst>
              <a:gd name="connsiteX0" fmla="*/ 0 w 5022850"/>
              <a:gd name="connsiteY0" fmla="*/ 0 h 6858000"/>
              <a:gd name="connsiteX1" fmla="*/ 5022850 w 5022850"/>
              <a:gd name="connsiteY1" fmla="*/ 0 h 6858000"/>
              <a:gd name="connsiteX2" fmla="*/ 5022850 w 5022850"/>
              <a:gd name="connsiteY2" fmla="*/ 6858000 h 6858000"/>
              <a:gd name="connsiteX3" fmla="*/ 0 w 5022850"/>
              <a:gd name="connsiteY3" fmla="*/ 6858000 h 6858000"/>
              <a:gd name="connsiteX4" fmla="*/ 0 w 5022850"/>
              <a:gd name="connsiteY4" fmla="*/ 0 h 6858000"/>
              <a:gd name="connsiteX0" fmla="*/ 0 w 5022850"/>
              <a:gd name="connsiteY0" fmla="*/ 0 h 6858000"/>
              <a:gd name="connsiteX1" fmla="*/ 2695286 w 5022850"/>
              <a:gd name="connsiteY1" fmla="*/ 27709 h 6858000"/>
              <a:gd name="connsiteX2" fmla="*/ 5022850 w 5022850"/>
              <a:gd name="connsiteY2" fmla="*/ 6858000 h 6858000"/>
              <a:gd name="connsiteX3" fmla="*/ 0 w 5022850"/>
              <a:gd name="connsiteY3" fmla="*/ 6858000 h 6858000"/>
              <a:gd name="connsiteX4" fmla="*/ 0 w 5022850"/>
              <a:gd name="connsiteY4" fmla="*/ 0 h 6858000"/>
              <a:gd name="connsiteX0" fmla="*/ 0 w 5022850"/>
              <a:gd name="connsiteY0" fmla="*/ 0 h 6858000"/>
              <a:gd name="connsiteX1" fmla="*/ 2695286 w 5022850"/>
              <a:gd name="connsiteY1" fmla="*/ 27709 h 6858000"/>
              <a:gd name="connsiteX2" fmla="*/ 5022850 w 5022850"/>
              <a:gd name="connsiteY2" fmla="*/ 6858000 h 6858000"/>
              <a:gd name="connsiteX3" fmla="*/ 0 w 5022850"/>
              <a:gd name="connsiteY3" fmla="*/ 6858000 h 6858000"/>
              <a:gd name="connsiteX4" fmla="*/ 0 w 5022850"/>
              <a:gd name="connsiteY4" fmla="*/ 0 h 6858000"/>
              <a:gd name="connsiteX0" fmla="*/ 0 w 5008996"/>
              <a:gd name="connsiteY0" fmla="*/ 0 h 6858000"/>
              <a:gd name="connsiteX1" fmla="*/ 2695286 w 5008996"/>
              <a:gd name="connsiteY1" fmla="*/ 27709 h 6858000"/>
              <a:gd name="connsiteX2" fmla="*/ 5008996 w 5008996"/>
              <a:gd name="connsiteY2" fmla="*/ 5749636 h 6858000"/>
              <a:gd name="connsiteX3" fmla="*/ 0 w 5008996"/>
              <a:gd name="connsiteY3" fmla="*/ 6858000 h 6858000"/>
              <a:gd name="connsiteX4" fmla="*/ 0 w 5008996"/>
              <a:gd name="connsiteY4" fmla="*/ 0 h 6858000"/>
              <a:gd name="connsiteX0" fmla="*/ 0 w 5008996"/>
              <a:gd name="connsiteY0" fmla="*/ 0 h 6858000"/>
              <a:gd name="connsiteX1" fmla="*/ 2695286 w 5008996"/>
              <a:gd name="connsiteY1" fmla="*/ 27709 h 6858000"/>
              <a:gd name="connsiteX2" fmla="*/ 5008996 w 5008996"/>
              <a:gd name="connsiteY2" fmla="*/ 5749636 h 6858000"/>
              <a:gd name="connsiteX3" fmla="*/ 0 w 5008996"/>
              <a:gd name="connsiteY3" fmla="*/ 6858000 h 6858000"/>
              <a:gd name="connsiteX4" fmla="*/ 0 w 5008996"/>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8996" h="6858000">
                <a:moveTo>
                  <a:pt x="0" y="0"/>
                </a:moveTo>
                <a:lnTo>
                  <a:pt x="2695286" y="27709"/>
                </a:lnTo>
                <a:cubicBezTo>
                  <a:pt x="5521614" y="4507345"/>
                  <a:pt x="4233141" y="3472872"/>
                  <a:pt x="5008996" y="5749636"/>
                </a:cubicBezTo>
                <a:cubicBezTo>
                  <a:pt x="2826713" y="5080001"/>
                  <a:pt x="1669665" y="6488545"/>
                  <a:pt x="0" y="6858000"/>
                </a:cubicBezTo>
                <a:lnTo>
                  <a:pt x="0" y="0"/>
                </a:lnTo>
                <a:close/>
              </a:path>
            </a:pathLst>
          </a:custGeom>
        </p:spPr>
        <p:txBody>
          <a:bodyPr wrap="square">
            <a:noAutofit/>
          </a:bodyPr>
          <a:lstStyle/>
          <a:p>
            <a:pPr lvl="0"/>
            <a:endParaRPr lang="zh-CN" altLang="en-US" noProof="0"/>
          </a:p>
        </p:txBody>
      </p:sp>
    </p:spTree>
    <p:extLst>
      <p:ext uri="{BB962C8B-B14F-4D97-AF65-F5344CB8AC3E}">
        <p14:creationId xmlns:p14="http://schemas.microsoft.com/office/powerpoint/2010/main" val="342086023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42_空白">
    <p:spTree>
      <p:nvGrpSpPr>
        <p:cNvPr id="1" name=""/>
        <p:cNvGrpSpPr/>
        <p:nvPr/>
      </p:nvGrpSpPr>
      <p:grpSpPr>
        <a:xfrm>
          <a:off x="0" y="0"/>
          <a:ext cx="0" cy="0"/>
          <a:chOff x="0" y="0"/>
          <a:chExt cx="0" cy="0"/>
        </a:xfrm>
      </p:grpSpPr>
      <p:sp>
        <p:nvSpPr>
          <p:cNvPr id="15" name="图片占位符 4">
            <a:extLst>
              <a:ext uri="{FF2B5EF4-FFF2-40B4-BE49-F238E27FC236}">
                <a16:creationId xmlns="" xmlns:a16="http://schemas.microsoft.com/office/drawing/2014/main" id="{66A20B9D-1D94-4DDB-BEDA-3C5F03B54C0E}"/>
              </a:ext>
            </a:extLst>
          </p:cNvPr>
          <p:cNvSpPr>
            <a:spLocks noGrp="1"/>
          </p:cNvSpPr>
          <p:nvPr>
            <p:ph type="pic" sz="quarter" idx="11"/>
          </p:nvPr>
        </p:nvSpPr>
        <p:spPr>
          <a:xfrm>
            <a:off x="3825367" y="3317974"/>
            <a:ext cx="1025732" cy="1022095"/>
          </a:xfrm>
          <a:prstGeom prst="ellipse">
            <a:avLst/>
          </a:prstGeom>
        </p:spPr>
        <p:txBody>
          <a:bodyPr wrap="square">
            <a:noAutofit/>
          </a:bodyPr>
          <a:lstStyle/>
          <a:p>
            <a:pPr lvl="0"/>
            <a:endParaRPr lang="zh-CN" altLang="en-US" noProof="0" dirty="0"/>
          </a:p>
        </p:txBody>
      </p:sp>
      <p:sp>
        <p:nvSpPr>
          <p:cNvPr id="16" name="图片占位符 4">
            <a:extLst>
              <a:ext uri="{FF2B5EF4-FFF2-40B4-BE49-F238E27FC236}">
                <a16:creationId xmlns="" xmlns:a16="http://schemas.microsoft.com/office/drawing/2014/main" id="{66A20B9D-1D94-4DDB-BEDA-3C5F03B54C0E}"/>
              </a:ext>
            </a:extLst>
          </p:cNvPr>
          <p:cNvSpPr>
            <a:spLocks noGrp="1"/>
          </p:cNvSpPr>
          <p:nvPr>
            <p:ph type="pic" sz="quarter" idx="12"/>
          </p:nvPr>
        </p:nvSpPr>
        <p:spPr>
          <a:xfrm>
            <a:off x="5571746" y="3317973"/>
            <a:ext cx="1025732" cy="1022095"/>
          </a:xfrm>
          <a:prstGeom prst="ellipse">
            <a:avLst/>
          </a:prstGeom>
        </p:spPr>
        <p:txBody>
          <a:bodyPr wrap="square">
            <a:noAutofit/>
          </a:bodyPr>
          <a:lstStyle/>
          <a:p>
            <a:pPr lvl="0"/>
            <a:endParaRPr lang="zh-CN" altLang="en-US" noProof="0"/>
          </a:p>
        </p:txBody>
      </p:sp>
      <p:sp>
        <p:nvSpPr>
          <p:cNvPr id="17" name="图片占位符 4">
            <a:extLst>
              <a:ext uri="{FF2B5EF4-FFF2-40B4-BE49-F238E27FC236}">
                <a16:creationId xmlns="" xmlns:a16="http://schemas.microsoft.com/office/drawing/2014/main" id="{66A20B9D-1D94-4DDB-BEDA-3C5F03B54C0E}"/>
              </a:ext>
            </a:extLst>
          </p:cNvPr>
          <p:cNvSpPr>
            <a:spLocks noGrp="1"/>
          </p:cNvSpPr>
          <p:nvPr>
            <p:ph type="pic" sz="quarter" idx="13"/>
          </p:nvPr>
        </p:nvSpPr>
        <p:spPr>
          <a:xfrm>
            <a:off x="7264423" y="3334326"/>
            <a:ext cx="1025732" cy="1022095"/>
          </a:xfrm>
          <a:prstGeom prst="ellipse">
            <a:avLst/>
          </a:prstGeom>
        </p:spPr>
        <p:txBody>
          <a:bodyPr wrap="square">
            <a:noAutofit/>
          </a:bodyPr>
          <a:lstStyle/>
          <a:p>
            <a:pPr lvl="0"/>
            <a:endParaRPr lang="zh-CN" altLang="en-US" noProof="0"/>
          </a:p>
        </p:txBody>
      </p:sp>
      <p:sp>
        <p:nvSpPr>
          <p:cNvPr id="18" name="图片占位符 4">
            <a:extLst>
              <a:ext uri="{FF2B5EF4-FFF2-40B4-BE49-F238E27FC236}">
                <a16:creationId xmlns="" xmlns:a16="http://schemas.microsoft.com/office/drawing/2014/main" id="{66A20B9D-1D94-4DDB-BEDA-3C5F03B54C0E}"/>
              </a:ext>
            </a:extLst>
          </p:cNvPr>
          <p:cNvSpPr>
            <a:spLocks noGrp="1"/>
          </p:cNvSpPr>
          <p:nvPr>
            <p:ph type="pic" sz="quarter" idx="14"/>
          </p:nvPr>
        </p:nvSpPr>
        <p:spPr>
          <a:xfrm>
            <a:off x="9003689" y="3317972"/>
            <a:ext cx="1025732" cy="1022095"/>
          </a:xfrm>
          <a:prstGeom prst="ellipse">
            <a:avLst/>
          </a:prstGeom>
        </p:spPr>
        <p:txBody>
          <a:bodyPr wrap="square">
            <a:noAutofit/>
          </a:bodyPr>
          <a:lstStyle/>
          <a:p>
            <a:pPr lvl="0"/>
            <a:endParaRPr lang="zh-CN" altLang="en-US" noProof="0"/>
          </a:p>
        </p:txBody>
      </p:sp>
      <p:sp>
        <p:nvSpPr>
          <p:cNvPr id="6" name="图片占位符 4">
            <a:extLst>
              <a:ext uri="{FF2B5EF4-FFF2-40B4-BE49-F238E27FC236}">
                <a16:creationId xmlns="" xmlns:a16="http://schemas.microsoft.com/office/drawing/2014/main" id="{66A20B9D-1D94-4DDB-BEDA-3C5F03B54C0E}"/>
              </a:ext>
            </a:extLst>
          </p:cNvPr>
          <p:cNvSpPr>
            <a:spLocks noGrp="1"/>
          </p:cNvSpPr>
          <p:nvPr>
            <p:ph type="pic" sz="quarter" idx="10"/>
          </p:nvPr>
        </p:nvSpPr>
        <p:spPr>
          <a:xfrm>
            <a:off x="2160813" y="3334326"/>
            <a:ext cx="1025732" cy="1022095"/>
          </a:xfrm>
          <a:prstGeom prst="ellipse">
            <a:avLst/>
          </a:prstGeom>
        </p:spPr>
        <p:txBody>
          <a:bodyPr wrap="square">
            <a:noAutofit/>
          </a:bodyPr>
          <a:lstStyle/>
          <a:p>
            <a:pPr lvl="0"/>
            <a:endParaRPr lang="zh-CN" altLang="en-US" noProof="0"/>
          </a:p>
        </p:txBody>
      </p:sp>
    </p:spTree>
    <p:extLst>
      <p:ext uri="{BB962C8B-B14F-4D97-AF65-F5344CB8AC3E}">
        <p14:creationId xmlns:p14="http://schemas.microsoft.com/office/powerpoint/2010/main" val="361484472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34_空白">
    <p:spTree>
      <p:nvGrpSpPr>
        <p:cNvPr id="1" name=""/>
        <p:cNvGrpSpPr/>
        <p:nvPr/>
      </p:nvGrpSpPr>
      <p:grpSpPr>
        <a:xfrm>
          <a:off x="0" y="0"/>
          <a:ext cx="0" cy="0"/>
          <a:chOff x="0" y="0"/>
          <a:chExt cx="0" cy="0"/>
        </a:xfrm>
      </p:grpSpPr>
      <p:sp>
        <p:nvSpPr>
          <p:cNvPr id="6" name="图片占位符 4">
            <a:extLst>
              <a:ext uri="{FF2B5EF4-FFF2-40B4-BE49-F238E27FC236}">
                <a16:creationId xmlns="" xmlns:a16="http://schemas.microsoft.com/office/drawing/2014/main" id="{66A20B9D-1D94-4DDB-BEDA-3C5F03B54C0E}"/>
              </a:ext>
            </a:extLst>
          </p:cNvPr>
          <p:cNvSpPr>
            <a:spLocks noGrp="1"/>
          </p:cNvSpPr>
          <p:nvPr>
            <p:ph type="pic" sz="quarter" idx="10"/>
          </p:nvPr>
        </p:nvSpPr>
        <p:spPr>
          <a:xfrm rot="14210874">
            <a:off x="1695006" y="2353160"/>
            <a:ext cx="2206827" cy="2073204"/>
          </a:xfrm>
          <a:prstGeom prst="chord">
            <a:avLst/>
          </a:prstGeom>
        </p:spPr>
        <p:txBody>
          <a:bodyPr wrap="square">
            <a:noAutofit/>
          </a:bodyPr>
          <a:lstStyle/>
          <a:p>
            <a:pPr lvl="0"/>
            <a:endParaRPr lang="zh-CN" altLang="en-US" noProof="0"/>
          </a:p>
        </p:txBody>
      </p:sp>
      <p:sp>
        <p:nvSpPr>
          <p:cNvPr id="7" name="图片占位符 4">
            <a:extLst>
              <a:ext uri="{FF2B5EF4-FFF2-40B4-BE49-F238E27FC236}">
                <a16:creationId xmlns="" xmlns:a16="http://schemas.microsoft.com/office/drawing/2014/main" id="{66A20B9D-1D94-4DDB-BEDA-3C5F03B54C0E}"/>
              </a:ext>
            </a:extLst>
          </p:cNvPr>
          <p:cNvSpPr>
            <a:spLocks noGrp="1"/>
          </p:cNvSpPr>
          <p:nvPr>
            <p:ph type="pic" sz="quarter" idx="11"/>
          </p:nvPr>
        </p:nvSpPr>
        <p:spPr>
          <a:xfrm rot="14210874">
            <a:off x="4949727" y="2353161"/>
            <a:ext cx="2206827" cy="2073204"/>
          </a:xfrm>
          <a:prstGeom prst="chord">
            <a:avLst/>
          </a:prstGeom>
        </p:spPr>
        <p:txBody>
          <a:bodyPr wrap="square">
            <a:noAutofit/>
          </a:bodyPr>
          <a:lstStyle/>
          <a:p>
            <a:pPr lvl="0"/>
            <a:endParaRPr lang="zh-CN" altLang="en-US" noProof="0"/>
          </a:p>
        </p:txBody>
      </p:sp>
      <p:sp>
        <p:nvSpPr>
          <p:cNvPr id="8" name="图片占位符 4">
            <a:extLst>
              <a:ext uri="{FF2B5EF4-FFF2-40B4-BE49-F238E27FC236}">
                <a16:creationId xmlns="" xmlns:a16="http://schemas.microsoft.com/office/drawing/2014/main" id="{66A20B9D-1D94-4DDB-BEDA-3C5F03B54C0E}"/>
              </a:ext>
            </a:extLst>
          </p:cNvPr>
          <p:cNvSpPr>
            <a:spLocks noGrp="1"/>
          </p:cNvSpPr>
          <p:nvPr>
            <p:ph type="pic" sz="quarter" idx="12"/>
          </p:nvPr>
        </p:nvSpPr>
        <p:spPr>
          <a:xfrm rot="14210874">
            <a:off x="8133201" y="2353160"/>
            <a:ext cx="2206827" cy="2073204"/>
          </a:xfrm>
          <a:prstGeom prst="chord">
            <a:avLst/>
          </a:prstGeom>
        </p:spPr>
        <p:txBody>
          <a:bodyPr wrap="square">
            <a:noAutofit/>
          </a:bodyPr>
          <a:lstStyle/>
          <a:p>
            <a:pPr lvl="0"/>
            <a:endParaRPr lang="zh-CN" altLang="en-US" noProof="0"/>
          </a:p>
        </p:txBody>
      </p:sp>
    </p:spTree>
    <p:extLst>
      <p:ext uri="{BB962C8B-B14F-4D97-AF65-F5344CB8AC3E}">
        <p14:creationId xmlns:p14="http://schemas.microsoft.com/office/powerpoint/2010/main" val="213036677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3_空白">
    <p:spTree>
      <p:nvGrpSpPr>
        <p:cNvPr id="1" name=""/>
        <p:cNvGrpSpPr/>
        <p:nvPr/>
      </p:nvGrpSpPr>
      <p:grpSpPr>
        <a:xfrm>
          <a:off x="0" y="0"/>
          <a:ext cx="0" cy="0"/>
          <a:chOff x="0" y="0"/>
          <a:chExt cx="0" cy="0"/>
        </a:xfrm>
      </p:grpSpPr>
      <p:sp>
        <p:nvSpPr>
          <p:cNvPr id="6" name="图片占位符 4">
            <a:extLst>
              <a:ext uri="{FF2B5EF4-FFF2-40B4-BE49-F238E27FC236}">
                <a16:creationId xmlns="" xmlns:a16="http://schemas.microsoft.com/office/drawing/2014/main" id="{66A20B9D-1D94-4DDB-BEDA-3C5F03B54C0E}"/>
              </a:ext>
            </a:extLst>
          </p:cNvPr>
          <p:cNvSpPr>
            <a:spLocks noGrp="1"/>
          </p:cNvSpPr>
          <p:nvPr>
            <p:ph type="pic" sz="quarter" idx="10"/>
          </p:nvPr>
        </p:nvSpPr>
        <p:spPr>
          <a:xfrm>
            <a:off x="1959345" y="3227288"/>
            <a:ext cx="1736970" cy="1631797"/>
          </a:xfrm>
          <a:prstGeom prst="diamond">
            <a:avLst/>
          </a:prstGeom>
        </p:spPr>
        <p:txBody>
          <a:bodyPr wrap="square">
            <a:noAutofit/>
          </a:bodyPr>
          <a:lstStyle/>
          <a:p>
            <a:pPr lvl="0"/>
            <a:endParaRPr lang="zh-CN" altLang="en-US" noProof="0"/>
          </a:p>
        </p:txBody>
      </p:sp>
      <p:sp>
        <p:nvSpPr>
          <p:cNvPr id="7" name="图片占位符 4">
            <a:extLst>
              <a:ext uri="{FF2B5EF4-FFF2-40B4-BE49-F238E27FC236}">
                <a16:creationId xmlns="" xmlns:a16="http://schemas.microsoft.com/office/drawing/2014/main" id="{66A20B9D-1D94-4DDB-BEDA-3C5F03B54C0E}"/>
              </a:ext>
            </a:extLst>
          </p:cNvPr>
          <p:cNvSpPr>
            <a:spLocks noGrp="1"/>
          </p:cNvSpPr>
          <p:nvPr>
            <p:ph type="pic" sz="quarter" idx="11"/>
          </p:nvPr>
        </p:nvSpPr>
        <p:spPr>
          <a:xfrm>
            <a:off x="5109205" y="4167866"/>
            <a:ext cx="2150258" cy="2020061"/>
          </a:xfrm>
          <a:prstGeom prst="diamond">
            <a:avLst/>
          </a:prstGeom>
        </p:spPr>
        <p:txBody>
          <a:bodyPr wrap="square">
            <a:noAutofit/>
          </a:bodyPr>
          <a:lstStyle/>
          <a:p>
            <a:pPr lvl="0"/>
            <a:endParaRPr lang="zh-CN" altLang="en-US" noProof="0" dirty="0"/>
          </a:p>
        </p:txBody>
      </p:sp>
      <p:sp>
        <p:nvSpPr>
          <p:cNvPr id="8" name="图片占位符 4">
            <a:extLst>
              <a:ext uri="{FF2B5EF4-FFF2-40B4-BE49-F238E27FC236}">
                <a16:creationId xmlns="" xmlns:a16="http://schemas.microsoft.com/office/drawing/2014/main" id="{66A20B9D-1D94-4DDB-BEDA-3C5F03B54C0E}"/>
              </a:ext>
            </a:extLst>
          </p:cNvPr>
          <p:cNvSpPr>
            <a:spLocks noGrp="1"/>
          </p:cNvSpPr>
          <p:nvPr>
            <p:ph type="pic" sz="quarter" idx="12"/>
          </p:nvPr>
        </p:nvSpPr>
        <p:spPr>
          <a:xfrm>
            <a:off x="5141997" y="1909649"/>
            <a:ext cx="2084674" cy="2014110"/>
          </a:xfrm>
          <a:prstGeom prst="diamond">
            <a:avLst/>
          </a:prstGeom>
        </p:spPr>
        <p:txBody>
          <a:bodyPr wrap="square">
            <a:noAutofit/>
          </a:bodyPr>
          <a:lstStyle/>
          <a:p>
            <a:pPr lvl="0"/>
            <a:endParaRPr lang="zh-CN" altLang="en-US" noProof="0"/>
          </a:p>
        </p:txBody>
      </p:sp>
      <p:sp>
        <p:nvSpPr>
          <p:cNvPr id="9" name="图片占位符 4">
            <a:extLst>
              <a:ext uri="{FF2B5EF4-FFF2-40B4-BE49-F238E27FC236}">
                <a16:creationId xmlns="" xmlns:a16="http://schemas.microsoft.com/office/drawing/2014/main" id="{66A20B9D-1D94-4DDB-BEDA-3C5F03B54C0E}"/>
              </a:ext>
            </a:extLst>
          </p:cNvPr>
          <p:cNvSpPr>
            <a:spLocks noGrp="1"/>
          </p:cNvSpPr>
          <p:nvPr>
            <p:ph type="pic" sz="quarter" idx="13"/>
          </p:nvPr>
        </p:nvSpPr>
        <p:spPr>
          <a:xfrm>
            <a:off x="8619526" y="3351967"/>
            <a:ext cx="1736970" cy="1631797"/>
          </a:xfrm>
          <a:prstGeom prst="diamond">
            <a:avLst/>
          </a:prstGeom>
        </p:spPr>
        <p:txBody>
          <a:bodyPr wrap="square">
            <a:noAutofit/>
          </a:bodyPr>
          <a:lstStyle/>
          <a:p>
            <a:pPr lvl="0"/>
            <a:endParaRPr lang="zh-CN" altLang="en-US" noProof="0" dirty="0"/>
          </a:p>
        </p:txBody>
      </p:sp>
    </p:spTree>
    <p:extLst>
      <p:ext uri="{BB962C8B-B14F-4D97-AF65-F5344CB8AC3E}">
        <p14:creationId xmlns:p14="http://schemas.microsoft.com/office/powerpoint/2010/main" val="38284732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8_仅标题">
    <p:spTree>
      <p:nvGrpSpPr>
        <p:cNvPr id="1" name=""/>
        <p:cNvGrpSpPr/>
        <p:nvPr/>
      </p:nvGrpSpPr>
      <p:grpSpPr>
        <a:xfrm>
          <a:off x="0" y="0"/>
          <a:ext cx="0" cy="0"/>
          <a:chOff x="0" y="0"/>
          <a:chExt cx="0" cy="0"/>
        </a:xfrm>
      </p:grpSpPr>
      <p:sp>
        <p:nvSpPr>
          <p:cNvPr id="7" name="图片占位符 6"/>
          <p:cNvSpPr>
            <a:spLocks noGrp="1"/>
          </p:cNvSpPr>
          <p:nvPr>
            <p:ph type="pic" sz="quarter" idx="10"/>
          </p:nvPr>
        </p:nvSpPr>
        <p:spPr>
          <a:xfrm>
            <a:off x="1734416" y="3438936"/>
            <a:ext cx="3810964" cy="1937867"/>
          </a:xfrm>
          <a:prstGeom prst="parallelogram">
            <a:avLst/>
          </a:prstGeom>
        </p:spPr>
        <p:txBody>
          <a:bodyPr/>
          <a:lstStyle/>
          <a:p>
            <a:endParaRPr lang="zh-CN" altLang="en-US"/>
          </a:p>
        </p:txBody>
      </p:sp>
    </p:spTree>
    <p:extLst>
      <p:ext uri="{BB962C8B-B14F-4D97-AF65-F5344CB8AC3E}">
        <p14:creationId xmlns:p14="http://schemas.microsoft.com/office/powerpoint/2010/main" val="138754130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8_空白">
    <p:spTree>
      <p:nvGrpSpPr>
        <p:cNvPr id="1" name=""/>
        <p:cNvGrpSpPr/>
        <p:nvPr/>
      </p:nvGrpSpPr>
      <p:grpSpPr>
        <a:xfrm>
          <a:off x="0" y="0"/>
          <a:ext cx="0" cy="0"/>
          <a:chOff x="0" y="0"/>
          <a:chExt cx="0" cy="0"/>
        </a:xfrm>
      </p:grpSpPr>
      <p:sp>
        <p:nvSpPr>
          <p:cNvPr id="6" name="图片占位符 4">
            <a:extLst>
              <a:ext uri="{FF2B5EF4-FFF2-40B4-BE49-F238E27FC236}">
                <a16:creationId xmlns="" xmlns:a16="http://schemas.microsoft.com/office/drawing/2014/main" id="{66A20B9D-1D94-4DDB-BEDA-3C5F03B54C0E}"/>
              </a:ext>
            </a:extLst>
          </p:cNvPr>
          <p:cNvSpPr>
            <a:spLocks noGrp="1"/>
          </p:cNvSpPr>
          <p:nvPr>
            <p:ph type="pic" sz="quarter" idx="10"/>
          </p:nvPr>
        </p:nvSpPr>
        <p:spPr>
          <a:xfrm>
            <a:off x="1896035" y="1828662"/>
            <a:ext cx="2877671" cy="1631797"/>
          </a:xfrm>
          <a:prstGeom prst="parallelogram">
            <a:avLst/>
          </a:prstGeom>
        </p:spPr>
        <p:txBody>
          <a:bodyPr wrap="square">
            <a:noAutofit/>
          </a:bodyPr>
          <a:lstStyle/>
          <a:p>
            <a:pPr lvl="0"/>
            <a:endParaRPr lang="zh-CN" altLang="en-US" noProof="0"/>
          </a:p>
        </p:txBody>
      </p:sp>
      <p:sp>
        <p:nvSpPr>
          <p:cNvPr id="8" name="图片占位符 4">
            <a:extLst>
              <a:ext uri="{FF2B5EF4-FFF2-40B4-BE49-F238E27FC236}">
                <a16:creationId xmlns="" xmlns:a16="http://schemas.microsoft.com/office/drawing/2014/main" id="{66A20B9D-1D94-4DDB-BEDA-3C5F03B54C0E}"/>
              </a:ext>
            </a:extLst>
          </p:cNvPr>
          <p:cNvSpPr>
            <a:spLocks noGrp="1"/>
          </p:cNvSpPr>
          <p:nvPr>
            <p:ph type="pic" sz="quarter" idx="12"/>
          </p:nvPr>
        </p:nvSpPr>
        <p:spPr>
          <a:xfrm>
            <a:off x="7836939" y="1828663"/>
            <a:ext cx="2877671" cy="1631797"/>
          </a:xfrm>
          <a:prstGeom prst="parallelogram">
            <a:avLst/>
          </a:prstGeom>
        </p:spPr>
        <p:txBody>
          <a:bodyPr wrap="square">
            <a:noAutofit/>
          </a:bodyPr>
          <a:lstStyle/>
          <a:p>
            <a:pPr lvl="0"/>
            <a:endParaRPr lang="zh-CN" altLang="en-US" noProof="0" dirty="0"/>
          </a:p>
        </p:txBody>
      </p:sp>
      <p:sp>
        <p:nvSpPr>
          <p:cNvPr id="13" name="图片占位符 4">
            <a:extLst>
              <a:ext uri="{FF2B5EF4-FFF2-40B4-BE49-F238E27FC236}">
                <a16:creationId xmlns="" xmlns:a16="http://schemas.microsoft.com/office/drawing/2014/main" id="{66A20B9D-1D94-4DDB-BEDA-3C5F03B54C0E}"/>
              </a:ext>
            </a:extLst>
          </p:cNvPr>
          <p:cNvSpPr>
            <a:spLocks noGrp="1"/>
          </p:cNvSpPr>
          <p:nvPr>
            <p:ph type="pic" sz="quarter" idx="13"/>
          </p:nvPr>
        </p:nvSpPr>
        <p:spPr>
          <a:xfrm>
            <a:off x="4866487" y="1828661"/>
            <a:ext cx="2877671" cy="1631797"/>
          </a:xfrm>
          <a:prstGeom prst="parallelogram">
            <a:avLst/>
          </a:prstGeom>
        </p:spPr>
        <p:txBody>
          <a:bodyPr wrap="square">
            <a:noAutofit/>
          </a:bodyPr>
          <a:lstStyle/>
          <a:p>
            <a:pPr lvl="0"/>
            <a:endParaRPr lang="zh-CN" altLang="en-US" noProof="0" dirty="0"/>
          </a:p>
        </p:txBody>
      </p:sp>
    </p:spTree>
    <p:extLst>
      <p:ext uri="{BB962C8B-B14F-4D97-AF65-F5344CB8AC3E}">
        <p14:creationId xmlns:p14="http://schemas.microsoft.com/office/powerpoint/2010/main" val="427178075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7_空白">
    <p:spTree>
      <p:nvGrpSpPr>
        <p:cNvPr id="1" name=""/>
        <p:cNvGrpSpPr/>
        <p:nvPr/>
      </p:nvGrpSpPr>
      <p:grpSpPr>
        <a:xfrm>
          <a:off x="0" y="0"/>
          <a:ext cx="0" cy="0"/>
          <a:chOff x="0" y="0"/>
          <a:chExt cx="0" cy="0"/>
        </a:xfrm>
      </p:grpSpPr>
      <p:sp>
        <p:nvSpPr>
          <p:cNvPr id="16" name="图片占位符 4">
            <a:extLst>
              <a:ext uri="{FF2B5EF4-FFF2-40B4-BE49-F238E27FC236}">
                <a16:creationId xmlns="" xmlns:a16="http://schemas.microsoft.com/office/drawing/2014/main" id="{66A20B9D-1D94-4DDB-BEDA-3C5F03B54C0E}"/>
              </a:ext>
            </a:extLst>
          </p:cNvPr>
          <p:cNvSpPr>
            <a:spLocks noGrp="1"/>
          </p:cNvSpPr>
          <p:nvPr>
            <p:ph type="pic" sz="quarter" idx="18"/>
          </p:nvPr>
        </p:nvSpPr>
        <p:spPr>
          <a:xfrm>
            <a:off x="4960504" y="4215237"/>
            <a:ext cx="2186999" cy="967666"/>
          </a:xfrm>
          <a:prstGeom prst="roundRect">
            <a:avLst/>
          </a:prstGeom>
        </p:spPr>
        <p:txBody>
          <a:bodyPr wrap="square">
            <a:noAutofit/>
          </a:bodyPr>
          <a:lstStyle/>
          <a:p>
            <a:pPr lvl="0"/>
            <a:endParaRPr lang="zh-CN" altLang="en-US" noProof="0" dirty="0"/>
          </a:p>
        </p:txBody>
      </p:sp>
      <p:sp>
        <p:nvSpPr>
          <p:cNvPr id="17" name="图片占位符 4">
            <a:extLst>
              <a:ext uri="{FF2B5EF4-FFF2-40B4-BE49-F238E27FC236}">
                <a16:creationId xmlns="" xmlns:a16="http://schemas.microsoft.com/office/drawing/2014/main" id="{66A20B9D-1D94-4DDB-BEDA-3C5F03B54C0E}"/>
              </a:ext>
            </a:extLst>
          </p:cNvPr>
          <p:cNvSpPr>
            <a:spLocks noGrp="1"/>
          </p:cNvSpPr>
          <p:nvPr>
            <p:ph type="pic" sz="quarter" idx="19"/>
          </p:nvPr>
        </p:nvSpPr>
        <p:spPr>
          <a:xfrm>
            <a:off x="7801476" y="4215237"/>
            <a:ext cx="2186999" cy="967666"/>
          </a:xfrm>
          <a:prstGeom prst="roundRect">
            <a:avLst/>
          </a:prstGeom>
        </p:spPr>
        <p:txBody>
          <a:bodyPr wrap="square">
            <a:noAutofit/>
          </a:bodyPr>
          <a:lstStyle/>
          <a:p>
            <a:pPr lvl="0"/>
            <a:endParaRPr lang="zh-CN" altLang="en-US" noProof="0" dirty="0"/>
          </a:p>
        </p:txBody>
      </p:sp>
      <p:sp>
        <p:nvSpPr>
          <p:cNvPr id="6" name="图片占位符 4">
            <a:extLst>
              <a:ext uri="{FF2B5EF4-FFF2-40B4-BE49-F238E27FC236}">
                <a16:creationId xmlns="" xmlns:a16="http://schemas.microsoft.com/office/drawing/2014/main" id="{66A20B9D-1D94-4DDB-BEDA-3C5F03B54C0E}"/>
              </a:ext>
            </a:extLst>
          </p:cNvPr>
          <p:cNvSpPr>
            <a:spLocks noGrp="1"/>
          </p:cNvSpPr>
          <p:nvPr>
            <p:ph type="pic" sz="quarter" idx="10"/>
          </p:nvPr>
        </p:nvSpPr>
        <p:spPr>
          <a:xfrm>
            <a:off x="2191657" y="1641881"/>
            <a:ext cx="2186999" cy="967666"/>
          </a:xfrm>
          <a:prstGeom prst="roundRect">
            <a:avLst/>
          </a:prstGeom>
        </p:spPr>
        <p:txBody>
          <a:bodyPr wrap="square">
            <a:noAutofit/>
          </a:bodyPr>
          <a:lstStyle/>
          <a:p>
            <a:pPr lvl="0"/>
            <a:endParaRPr lang="zh-CN" altLang="en-US" noProof="0"/>
          </a:p>
        </p:txBody>
      </p:sp>
      <p:sp>
        <p:nvSpPr>
          <p:cNvPr id="7" name="图片占位符 4">
            <a:extLst>
              <a:ext uri="{FF2B5EF4-FFF2-40B4-BE49-F238E27FC236}">
                <a16:creationId xmlns="" xmlns:a16="http://schemas.microsoft.com/office/drawing/2014/main" id="{66A20B9D-1D94-4DDB-BEDA-3C5F03B54C0E}"/>
              </a:ext>
            </a:extLst>
          </p:cNvPr>
          <p:cNvSpPr>
            <a:spLocks noGrp="1"/>
          </p:cNvSpPr>
          <p:nvPr>
            <p:ph type="pic" sz="quarter" idx="11"/>
          </p:nvPr>
        </p:nvSpPr>
        <p:spPr>
          <a:xfrm>
            <a:off x="4933978" y="1641880"/>
            <a:ext cx="2186999" cy="967666"/>
          </a:xfrm>
          <a:prstGeom prst="roundRect">
            <a:avLst/>
          </a:prstGeom>
        </p:spPr>
        <p:txBody>
          <a:bodyPr wrap="square">
            <a:noAutofit/>
          </a:bodyPr>
          <a:lstStyle/>
          <a:p>
            <a:pPr lvl="0"/>
            <a:endParaRPr lang="zh-CN" altLang="en-US" noProof="0"/>
          </a:p>
        </p:txBody>
      </p:sp>
      <p:sp>
        <p:nvSpPr>
          <p:cNvPr id="8" name="图片占位符 4">
            <a:extLst>
              <a:ext uri="{FF2B5EF4-FFF2-40B4-BE49-F238E27FC236}">
                <a16:creationId xmlns="" xmlns:a16="http://schemas.microsoft.com/office/drawing/2014/main" id="{66A20B9D-1D94-4DDB-BEDA-3C5F03B54C0E}"/>
              </a:ext>
            </a:extLst>
          </p:cNvPr>
          <p:cNvSpPr>
            <a:spLocks noGrp="1"/>
          </p:cNvSpPr>
          <p:nvPr>
            <p:ph type="pic" sz="quarter" idx="12"/>
          </p:nvPr>
        </p:nvSpPr>
        <p:spPr>
          <a:xfrm>
            <a:off x="7809800" y="1641880"/>
            <a:ext cx="2186999" cy="967666"/>
          </a:xfrm>
          <a:prstGeom prst="roundRect">
            <a:avLst/>
          </a:prstGeom>
        </p:spPr>
        <p:txBody>
          <a:bodyPr wrap="square">
            <a:noAutofit/>
          </a:bodyPr>
          <a:lstStyle/>
          <a:p>
            <a:pPr lvl="0"/>
            <a:endParaRPr lang="zh-CN" altLang="en-US" noProof="0"/>
          </a:p>
        </p:txBody>
      </p:sp>
      <p:sp>
        <p:nvSpPr>
          <p:cNvPr id="9" name="图片占位符 4">
            <a:extLst>
              <a:ext uri="{FF2B5EF4-FFF2-40B4-BE49-F238E27FC236}">
                <a16:creationId xmlns="" xmlns:a16="http://schemas.microsoft.com/office/drawing/2014/main" id="{66A20B9D-1D94-4DDB-BEDA-3C5F03B54C0E}"/>
              </a:ext>
            </a:extLst>
          </p:cNvPr>
          <p:cNvSpPr>
            <a:spLocks noGrp="1"/>
          </p:cNvSpPr>
          <p:nvPr>
            <p:ph type="pic" sz="quarter" idx="13"/>
          </p:nvPr>
        </p:nvSpPr>
        <p:spPr>
          <a:xfrm>
            <a:off x="2217534" y="4215237"/>
            <a:ext cx="2186999" cy="967666"/>
          </a:xfrm>
          <a:prstGeom prst="roundRect">
            <a:avLst/>
          </a:prstGeom>
        </p:spPr>
        <p:txBody>
          <a:bodyPr wrap="square">
            <a:noAutofit/>
          </a:bodyPr>
          <a:lstStyle/>
          <a:p>
            <a:pPr lvl="0"/>
            <a:endParaRPr lang="zh-CN" altLang="en-US" noProof="0" dirty="0"/>
          </a:p>
        </p:txBody>
      </p:sp>
    </p:spTree>
    <p:extLst>
      <p:ext uri="{BB962C8B-B14F-4D97-AF65-F5344CB8AC3E}">
        <p14:creationId xmlns:p14="http://schemas.microsoft.com/office/powerpoint/2010/main" val="354638400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40_空白">
    <p:spTree>
      <p:nvGrpSpPr>
        <p:cNvPr id="1" name=""/>
        <p:cNvGrpSpPr/>
        <p:nvPr/>
      </p:nvGrpSpPr>
      <p:grpSpPr>
        <a:xfrm>
          <a:off x="0" y="0"/>
          <a:ext cx="0" cy="0"/>
          <a:chOff x="0" y="0"/>
          <a:chExt cx="0" cy="0"/>
        </a:xfrm>
      </p:grpSpPr>
      <p:sp>
        <p:nvSpPr>
          <p:cNvPr id="18" name="图片占位符 4">
            <a:extLst>
              <a:ext uri="{FF2B5EF4-FFF2-40B4-BE49-F238E27FC236}">
                <a16:creationId xmlns="" xmlns:a16="http://schemas.microsoft.com/office/drawing/2014/main" id="{66A20B9D-1D94-4DDB-BEDA-3C5F03B54C0E}"/>
              </a:ext>
            </a:extLst>
          </p:cNvPr>
          <p:cNvSpPr>
            <a:spLocks noGrp="1"/>
          </p:cNvSpPr>
          <p:nvPr>
            <p:ph type="pic" sz="quarter" idx="14"/>
          </p:nvPr>
        </p:nvSpPr>
        <p:spPr>
          <a:xfrm>
            <a:off x="1324500" y="4103974"/>
            <a:ext cx="1490179" cy="1377994"/>
          </a:xfrm>
          <a:prstGeom prst="ellipse">
            <a:avLst/>
          </a:prstGeom>
        </p:spPr>
        <p:txBody>
          <a:bodyPr wrap="square">
            <a:noAutofit/>
          </a:bodyPr>
          <a:lstStyle/>
          <a:p>
            <a:pPr lvl="0"/>
            <a:endParaRPr lang="zh-CN" altLang="en-US" noProof="0"/>
          </a:p>
        </p:txBody>
      </p:sp>
      <p:sp>
        <p:nvSpPr>
          <p:cNvPr id="19" name="图片占位符 4">
            <a:extLst>
              <a:ext uri="{FF2B5EF4-FFF2-40B4-BE49-F238E27FC236}">
                <a16:creationId xmlns="" xmlns:a16="http://schemas.microsoft.com/office/drawing/2014/main" id="{66A20B9D-1D94-4DDB-BEDA-3C5F03B54C0E}"/>
              </a:ext>
            </a:extLst>
          </p:cNvPr>
          <p:cNvSpPr>
            <a:spLocks noGrp="1"/>
          </p:cNvSpPr>
          <p:nvPr>
            <p:ph type="pic" sz="quarter" idx="15"/>
          </p:nvPr>
        </p:nvSpPr>
        <p:spPr>
          <a:xfrm>
            <a:off x="3937830" y="4113042"/>
            <a:ext cx="1490179" cy="1377994"/>
          </a:xfrm>
          <a:prstGeom prst="ellipse">
            <a:avLst/>
          </a:prstGeom>
        </p:spPr>
        <p:txBody>
          <a:bodyPr wrap="square">
            <a:noAutofit/>
          </a:bodyPr>
          <a:lstStyle/>
          <a:p>
            <a:pPr lvl="0"/>
            <a:endParaRPr lang="zh-CN" altLang="en-US" noProof="0"/>
          </a:p>
        </p:txBody>
      </p:sp>
      <p:sp>
        <p:nvSpPr>
          <p:cNvPr id="20" name="图片占位符 4">
            <a:extLst>
              <a:ext uri="{FF2B5EF4-FFF2-40B4-BE49-F238E27FC236}">
                <a16:creationId xmlns="" xmlns:a16="http://schemas.microsoft.com/office/drawing/2014/main" id="{66A20B9D-1D94-4DDB-BEDA-3C5F03B54C0E}"/>
              </a:ext>
            </a:extLst>
          </p:cNvPr>
          <p:cNvSpPr>
            <a:spLocks noGrp="1"/>
          </p:cNvSpPr>
          <p:nvPr>
            <p:ph type="pic" sz="quarter" idx="16"/>
          </p:nvPr>
        </p:nvSpPr>
        <p:spPr>
          <a:xfrm>
            <a:off x="6551162" y="4103973"/>
            <a:ext cx="1490179" cy="1377994"/>
          </a:xfrm>
          <a:prstGeom prst="ellipse">
            <a:avLst/>
          </a:prstGeom>
        </p:spPr>
        <p:txBody>
          <a:bodyPr wrap="square">
            <a:noAutofit/>
          </a:bodyPr>
          <a:lstStyle/>
          <a:p>
            <a:pPr lvl="0"/>
            <a:endParaRPr lang="zh-CN" altLang="en-US" noProof="0"/>
          </a:p>
        </p:txBody>
      </p:sp>
      <p:sp>
        <p:nvSpPr>
          <p:cNvPr id="21" name="图片占位符 4">
            <a:extLst>
              <a:ext uri="{FF2B5EF4-FFF2-40B4-BE49-F238E27FC236}">
                <a16:creationId xmlns="" xmlns:a16="http://schemas.microsoft.com/office/drawing/2014/main" id="{66A20B9D-1D94-4DDB-BEDA-3C5F03B54C0E}"/>
              </a:ext>
            </a:extLst>
          </p:cNvPr>
          <p:cNvSpPr>
            <a:spLocks noGrp="1"/>
          </p:cNvSpPr>
          <p:nvPr>
            <p:ph type="pic" sz="quarter" idx="17"/>
          </p:nvPr>
        </p:nvSpPr>
        <p:spPr>
          <a:xfrm>
            <a:off x="9164492" y="4103973"/>
            <a:ext cx="1490179" cy="1377994"/>
          </a:xfrm>
          <a:prstGeom prst="ellipse">
            <a:avLst/>
          </a:prstGeom>
        </p:spPr>
        <p:txBody>
          <a:bodyPr wrap="square">
            <a:noAutofit/>
          </a:bodyPr>
          <a:lstStyle/>
          <a:p>
            <a:pPr lvl="0"/>
            <a:endParaRPr lang="zh-CN" altLang="en-US" noProof="0" dirty="0"/>
          </a:p>
        </p:txBody>
      </p:sp>
      <p:sp>
        <p:nvSpPr>
          <p:cNvPr id="6" name="图片占位符 4">
            <a:extLst>
              <a:ext uri="{FF2B5EF4-FFF2-40B4-BE49-F238E27FC236}">
                <a16:creationId xmlns="" xmlns:a16="http://schemas.microsoft.com/office/drawing/2014/main" id="{66A20B9D-1D94-4DDB-BEDA-3C5F03B54C0E}"/>
              </a:ext>
            </a:extLst>
          </p:cNvPr>
          <p:cNvSpPr>
            <a:spLocks noGrp="1"/>
          </p:cNvSpPr>
          <p:nvPr>
            <p:ph type="pic" sz="quarter" idx="10"/>
          </p:nvPr>
        </p:nvSpPr>
        <p:spPr>
          <a:xfrm>
            <a:off x="1324500" y="1827956"/>
            <a:ext cx="1490179" cy="1377994"/>
          </a:xfrm>
          <a:prstGeom prst="ellipse">
            <a:avLst/>
          </a:prstGeom>
        </p:spPr>
        <p:txBody>
          <a:bodyPr wrap="square">
            <a:noAutofit/>
          </a:bodyPr>
          <a:lstStyle/>
          <a:p>
            <a:pPr lvl="0"/>
            <a:endParaRPr lang="zh-CN" altLang="en-US" noProof="0"/>
          </a:p>
        </p:txBody>
      </p:sp>
      <p:sp>
        <p:nvSpPr>
          <p:cNvPr id="7" name="图片占位符 4">
            <a:extLst>
              <a:ext uri="{FF2B5EF4-FFF2-40B4-BE49-F238E27FC236}">
                <a16:creationId xmlns="" xmlns:a16="http://schemas.microsoft.com/office/drawing/2014/main" id="{66A20B9D-1D94-4DDB-BEDA-3C5F03B54C0E}"/>
              </a:ext>
            </a:extLst>
          </p:cNvPr>
          <p:cNvSpPr>
            <a:spLocks noGrp="1"/>
          </p:cNvSpPr>
          <p:nvPr>
            <p:ph type="pic" sz="quarter" idx="11"/>
          </p:nvPr>
        </p:nvSpPr>
        <p:spPr>
          <a:xfrm>
            <a:off x="3937830" y="1837024"/>
            <a:ext cx="1490179" cy="1377994"/>
          </a:xfrm>
          <a:prstGeom prst="ellipse">
            <a:avLst/>
          </a:prstGeom>
        </p:spPr>
        <p:txBody>
          <a:bodyPr wrap="square">
            <a:noAutofit/>
          </a:bodyPr>
          <a:lstStyle/>
          <a:p>
            <a:pPr lvl="0"/>
            <a:endParaRPr lang="zh-CN" altLang="en-US" noProof="0"/>
          </a:p>
        </p:txBody>
      </p:sp>
      <p:sp>
        <p:nvSpPr>
          <p:cNvPr id="8" name="图片占位符 4">
            <a:extLst>
              <a:ext uri="{FF2B5EF4-FFF2-40B4-BE49-F238E27FC236}">
                <a16:creationId xmlns="" xmlns:a16="http://schemas.microsoft.com/office/drawing/2014/main" id="{66A20B9D-1D94-4DDB-BEDA-3C5F03B54C0E}"/>
              </a:ext>
            </a:extLst>
          </p:cNvPr>
          <p:cNvSpPr>
            <a:spLocks noGrp="1"/>
          </p:cNvSpPr>
          <p:nvPr>
            <p:ph type="pic" sz="quarter" idx="12"/>
          </p:nvPr>
        </p:nvSpPr>
        <p:spPr>
          <a:xfrm>
            <a:off x="6551162" y="1827955"/>
            <a:ext cx="1490179" cy="1377994"/>
          </a:xfrm>
          <a:prstGeom prst="ellipse">
            <a:avLst/>
          </a:prstGeom>
        </p:spPr>
        <p:txBody>
          <a:bodyPr wrap="square">
            <a:noAutofit/>
          </a:bodyPr>
          <a:lstStyle/>
          <a:p>
            <a:pPr lvl="0"/>
            <a:endParaRPr lang="zh-CN" altLang="en-US" noProof="0"/>
          </a:p>
        </p:txBody>
      </p:sp>
      <p:sp>
        <p:nvSpPr>
          <p:cNvPr id="9" name="图片占位符 4">
            <a:extLst>
              <a:ext uri="{FF2B5EF4-FFF2-40B4-BE49-F238E27FC236}">
                <a16:creationId xmlns="" xmlns:a16="http://schemas.microsoft.com/office/drawing/2014/main" id="{66A20B9D-1D94-4DDB-BEDA-3C5F03B54C0E}"/>
              </a:ext>
            </a:extLst>
          </p:cNvPr>
          <p:cNvSpPr>
            <a:spLocks noGrp="1"/>
          </p:cNvSpPr>
          <p:nvPr>
            <p:ph type="pic" sz="quarter" idx="13"/>
          </p:nvPr>
        </p:nvSpPr>
        <p:spPr>
          <a:xfrm>
            <a:off x="9164492" y="1827955"/>
            <a:ext cx="1490179" cy="1377994"/>
          </a:xfrm>
          <a:prstGeom prst="ellipse">
            <a:avLst/>
          </a:prstGeom>
        </p:spPr>
        <p:txBody>
          <a:bodyPr wrap="square">
            <a:noAutofit/>
          </a:bodyPr>
          <a:lstStyle/>
          <a:p>
            <a:pPr lvl="0"/>
            <a:endParaRPr lang="zh-CN" altLang="en-US" noProof="0" dirty="0"/>
          </a:p>
        </p:txBody>
      </p:sp>
    </p:spTree>
    <p:extLst>
      <p:ext uri="{BB962C8B-B14F-4D97-AF65-F5344CB8AC3E}">
        <p14:creationId xmlns:p14="http://schemas.microsoft.com/office/powerpoint/2010/main" val="132561633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36_空白">
    <p:spTree>
      <p:nvGrpSpPr>
        <p:cNvPr id="1" name=""/>
        <p:cNvGrpSpPr/>
        <p:nvPr/>
      </p:nvGrpSpPr>
      <p:grpSpPr>
        <a:xfrm>
          <a:off x="0" y="0"/>
          <a:ext cx="0" cy="0"/>
          <a:chOff x="0" y="0"/>
          <a:chExt cx="0" cy="0"/>
        </a:xfrm>
      </p:grpSpPr>
      <p:sp>
        <p:nvSpPr>
          <p:cNvPr id="18" name="图片占位符 4">
            <a:extLst>
              <a:ext uri="{FF2B5EF4-FFF2-40B4-BE49-F238E27FC236}">
                <a16:creationId xmlns="" xmlns:a16="http://schemas.microsoft.com/office/drawing/2014/main" id="{66A20B9D-1D94-4DDB-BEDA-3C5F03B54C0E}"/>
              </a:ext>
            </a:extLst>
          </p:cNvPr>
          <p:cNvSpPr>
            <a:spLocks noGrp="1"/>
          </p:cNvSpPr>
          <p:nvPr>
            <p:ph type="pic" sz="quarter" idx="14"/>
          </p:nvPr>
        </p:nvSpPr>
        <p:spPr>
          <a:xfrm>
            <a:off x="4400311" y="4320087"/>
            <a:ext cx="1297676" cy="1238709"/>
          </a:xfrm>
          <a:prstGeom prst="roundRect">
            <a:avLst/>
          </a:prstGeom>
        </p:spPr>
        <p:txBody>
          <a:bodyPr wrap="square">
            <a:noAutofit/>
          </a:bodyPr>
          <a:lstStyle/>
          <a:p>
            <a:pPr lvl="0"/>
            <a:endParaRPr lang="zh-CN" altLang="en-US" noProof="0"/>
          </a:p>
        </p:txBody>
      </p:sp>
      <p:sp>
        <p:nvSpPr>
          <p:cNvPr id="19" name="图片占位符 4">
            <a:extLst>
              <a:ext uri="{FF2B5EF4-FFF2-40B4-BE49-F238E27FC236}">
                <a16:creationId xmlns="" xmlns:a16="http://schemas.microsoft.com/office/drawing/2014/main" id="{66A20B9D-1D94-4DDB-BEDA-3C5F03B54C0E}"/>
              </a:ext>
            </a:extLst>
          </p:cNvPr>
          <p:cNvSpPr>
            <a:spLocks noGrp="1"/>
          </p:cNvSpPr>
          <p:nvPr>
            <p:ph type="pic" sz="quarter" idx="15"/>
          </p:nvPr>
        </p:nvSpPr>
        <p:spPr>
          <a:xfrm>
            <a:off x="6494011" y="4320087"/>
            <a:ext cx="1297676" cy="1238709"/>
          </a:xfrm>
          <a:prstGeom prst="roundRect">
            <a:avLst/>
          </a:prstGeom>
        </p:spPr>
        <p:txBody>
          <a:bodyPr wrap="square">
            <a:noAutofit/>
          </a:bodyPr>
          <a:lstStyle/>
          <a:p>
            <a:pPr lvl="0"/>
            <a:endParaRPr lang="zh-CN" altLang="en-US" noProof="0"/>
          </a:p>
        </p:txBody>
      </p:sp>
      <p:sp>
        <p:nvSpPr>
          <p:cNvPr id="6" name="图片占位符 4">
            <a:extLst>
              <a:ext uri="{FF2B5EF4-FFF2-40B4-BE49-F238E27FC236}">
                <a16:creationId xmlns="" xmlns:a16="http://schemas.microsoft.com/office/drawing/2014/main" id="{66A20B9D-1D94-4DDB-BEDA-3C5F03B54C0E}"/>
              </a:ext>
            </a:extLst>
          </p:cNvPr>
          <p:cNvSpPr>
            <a:spLocks noGrp="1"/>
          </p:cNvSpPr>
          <p:nvPr>
            <p:ph type="pic" sz="quarter" idx="10"/>
          </p:nvPr>
        </p:nvSpPr>
        <p:spPr>
          <a:xfrm>
            <a:off x="4458109" y="2280414"/>
            <a:ext cx="1297676" cy="1238709"/>
          </a:xfrm>
          <a:prstGeom prst="roundRect">
            <a:avLst/>
          </a:prstGeom>
        </p:spPr>
        <p:txBody>
          <a:bodyPr wrap="square">
            <a:noAutofit/>
          </a:bodyPr>
          <a:lstStyle/>
          <a:p>
            <a:pPr lvl="0"/>
            <a:endParaRPr lang="zh-CN" altLang="en-US" noProof="0"/>
          </a:p>
        </p:txBody>
      </p:sp>
      <p:sp>
        <p:nvSpPr>
          <p:cNvPr id="7" name="图片占位符 4">
            <a:extLst>
              <a:ext uri="{FF2B5EF4-FFF2-40B4-BE49-F238E27FC236}">
                <a16:creationId xmlns="" xmlns:a16="http://schemas.microsoft.com/office/drawing/2014/main" id="{66A20B9D-1D94-4DDB-BEDA-3C5F03B54C0E}"/>
              </a:ext>
            </a:extLst>
          </p:cNvPr>
          <p:cNvSpPr>
            <a:spLocks noGrp="1"/>
          </p:cNvSpPr>
          <p:nvPr>
            <p:ph type="pic" sz="quarter" idx="11"/>
          </p:nvPr>
        </p:nvSpPr>
        <p:spPr>
          <a:xfrm>
            <a:off x="6436213" y="2280414"/>
            <a:ext cx="1297676" cy="1238709"/>
          </a:xfrm>
          <a:prstGeom prst="roundRect">
            <a:avLst/>
          </a:prstGeom>
        </p:spPr>
        <p:txBody>
          <a:bodyPr wrap="square">
            <a:noAutofit/>
          </a:bodyPr>
          <a:lstStyle/>
          <a:p>
            <a:pPr lvl="0"/>
            <a:endParaRPr lang="zh-CN" altLang="en-US" noProof="0"/>
          </a:p>
        </p:txBody>
      </p:sp>
    </p:spTree>
    <p:extLst>
      <p:ext uri="{BB962C8B-B14F-4D97-AF65-F5344CB8AC3E}">
        <p14:creationId xmlns:p14="http://schemas.microsoft.com/office/powerpoint/2010/main" val="81845481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43_空白">
    <p:spTree>
      <p:nvGrpSpPr>
        <p:cNvPr id="1" name=""/>
        <p:cNvGrpSpPr/>
        <p:nvPr/>
      </p:nvGrpSpPr>
      <p:grpSpPr>
        <a:xfrm>
          <a:off x="0" y="0"/>
          <a:ext cx="0" cy="0"/>
          <a:chOff x="0" y="0"/>
          <a:chExt cx="0" cy="0"/>
        </a:xfrm>
      </p:grpSpPr>
      <p:sp>
        <p:nvSpPr>
          <p:cNvPr id="6" name="图片占位符 4">
            <a:extLst>
              <a:ext uri="{FF2B5EF4-FFF2-40B4-BE49-F238E27FC236}">
                <a16:creationId xmlns="" xmlns:a16="http://schemas.microsoft.com/office/drawing/2014/main" id="{66A20B9D-1D94-4DDB-BEDA-3C5F03B54C0E}"/>
              </a:ext>
            </a:extLst>
          </p:cNvPr>
          <p:cNvSpPr>
            <a:spLocks noGrp="1"/>
          </p:cNvSpPr>
          <p:nvPr>
            <p:ph type="pic" sz="quarter" idx="10"/>
          </p:nvPr>
        </p:nvSpPr>
        <p:spPr>
          <a:xfrm>
            <a:off x="9552182" y="3769247"/>
            <a:ext cx="1455751" cy="1637062"/>
          </a:xfrm>
          <a:prstGeom prst="rect">
            <a:avLst/>
          </a:prstGeom>
        </p:spPr>
        <p:txBody>
          <a:bodyPr wrap="square">
            <a:noAutofit/>
          </a:bodyPr>
          <a:lstStyle/>
          <a:p>
            <a:pPr lvl="0"/>
            <a:endParaRPr lang="zh-CN" altLang="en-US" noProof="0"/>
          </a:p>
        </p:txBody>
      </p:sp>
      <p:sp>
        <p:nvSpPr>
          <p:cNvPr id="7" name="图片占位符 4">
            <a:extLst>
              <a:ext uri="{FF2B5EF4-FFF2-40B4-BE49-F238E27FC236}">
                <a16:creationId xmlns="" xmlns:a16="http://schemas.microsoft.com/office/drawing/2014/main" id="{66A20B9D-1D94-4DDB-BEDA-3C5F03B54C0E}"/>
              </a:ext>
            </a:extLst>
          </p:cNvPr>
          <p:cNvSpPr>
            <a:spLocks noGrp="1"/>
          </p:cNvSpPr>
          <p:nvPr>
            <p:ph type="pic" sz="quarter" idx="11"/>
          </p:nvPr>
        </p:nvSpPr>
        <p:spPr>
          <a:xfrm>
            <a:off x="3896753" y="1882059"/>
            <a:ext cx="1455750" cy="1637063"/>
          </a:xfrm>
          <a:prstGeom prst="rect">
            <a:avLst/>
          </a:prstGeom>
        </p:spPr>
        <p:txBody>
          <a:bodyPr wrap="square">
            <a:noAutofit/>
          </a:bodyPr>
          <a:lstStyle/>
          <a:p>
            <a:pPr lvl="0"/>
            <a:endParaRPr lang="zh-CN" altLang="en-US" noProof="0"/>
          </a:p>
        </p:txBody>
      </p:sp>
    </p:spTree>
    <p:extLst>
      <p:ext uri="{BB962C8B-B14F-4D97-AF65-F5344CB8AC3E}">
        <p14:creationId xmlns:p14="http://schemas.microsoft.com/office/powerpoint/2010/main" val="282847982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49_空白">
    <p:spTree>
      <p:nvGrpSpPr>
        <p:cNvPr id="1" name=""/>
        <p:cNvGrpSpPr/>
        <p:nvPr/>
      </p:nvGrpSpPr>
      <p:grpSpPr>
        <a:xfrm>
          <a:off x="0" y="0"/>
          <a:ext cx="0" cy="0"/>
          <a:chOff x="0" y="0"/>
          <a:chExt cx="0" cy="0"/>
        </a:xfrm>
      </p:grpSpPr>
      <p:sp>
        <p:nvSpPr>
          <p:cNvPr id="3" name="图片占位符 1"/>
          <p:cNvSpPr>
            <a:spLocks noGrp="1"/>
          </p:cNvSpPr>
          <p:nvPr>
            <p:ph type="pic" sz="quarter" idx="12"/>
          </p:nvPr>
        </p:nvSpPr>
        <p:spPr>
          <a:xfrm>
            <a:off x="6153560" y="1787237"/>
            <a:ext cx="4527140" cy="1700306"/>
          </a:xfrm>
          <a:prstGeom prst="rect">
            <a:avLst/>
          </a:prstGeom>
        </p:spPr>
      </p:sp>
    </p:spTree>
    <p:extLst>
      <p:ext uri="{BB962C8B-B14F-4D97-AF65-F5344CB8AC3E}">
        <p14:creationId xmlns:p14="http://schemas.microsoft.com/office/powerpoint/2010/main" val="238313189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45_空白">
    <p:spTree>
      <p:nvGrpSpPr>
        <p:cNvPr id="1" name=""/>
        <p:cNvGrpSpPr/>
        <p:nvPr/>
      </p:nvGrpSpPr>
      <p:grpSpPr>
        <a:xfrm>
          <a:off x="0" y="0"/>
          <a:ext cx="0" cy="0"/>
          <a:chOff x="0" y="0"/>
          <a:chExt cx="0" cy="0"/>
        </a:xfrm>
      </p:grpSpPr>
      <p:sp>
        <p:nvSpPr>
          <p:cNvPr id="6" name="图片占位符 4">
            <a:extLst>
              <a:ext uri="{FF2B5EF4-FFF2-40B4-BE49-F238E27FC236}">
                <a16:creationId xmlns="" xmlns:a16="http://schemas.microsoft.com/office/drawing/2014/main" id="{66A20B9D-1D94-4DDB-BEDA-3C5F03B54C0E}"/>
              </a:ext>
            </a:extLst>
          </p:cNvPr>
          <p:cNvSpPr>
            <a:spLocks noGrp="1"/>
          </p:cNvSpPr>
          <p:nvPr>
            <p:ph type="pic" sz="quarter" idx="10"/>
          </p:nvPr>
        </p:nvSpPr>
        <p:spPr>
          <a:xfrm>
            <a:off x="5238182" y="3746805"/>
            <a:ext cx="1856044" cy="1856044"/>
          </a:xfrm>
          <a:prstGeom prst="rect">
            <a:avLst/>
          </a:prstGeom>
        </p:spPr>
        <p:txBody>
          <a:bodyPr wrap="square">
            <a:noAutofit/>
          </a:bodyPr>
          <a:lstStyle/>
          <a:p>
            <a:pPr lvl="0"/>
            <a:endParaRPr lang="zh-CN" altLang="en-US" noProof="0"/>
          </a:p>
        </p:txBody>
      </p:sp>
      <p:sp>
        <p:nvSpPr>
          <p:cNvPr id="7" name="图片占位符 4">
            <a:extLst>
              <a:ext uri="{FF2B5EF4-FFF2-40B4-BE49-F238E27FC236}">
                <a16:creationId xmlns="" xmlns:a16="http://schemas.microsoft.com/office/drawing/2014/main" id="{66A20B9D-1D94-4DDB-BEDA-3C5F03B54C0E}"/>
              </a:ext>
            </a:extLst>
          </p:cNvPr>
          <p:cNvSpPr>
            <a:spLocks noGrp="1"/>
          </p:cNvSpPr>
          <p:nvPr>
            <p:ph type="pic" sz="quarter" idx="11"/>
          </p:nvPr>
        </p:nvSpPr>
        <p:spPr>
          <a:xfrm>
            <a:off x="5238182" y="1736480"/>
            <a:ext cx="1856044" cy="1856044"/>
          </a:xfrm>
          <a:prstGeom prst="rect">
            <a:avLst/>
          </a:prstGeom>
        </p:spPr>
        <p:txBody>
          <a:bodyPr wrap="square">
            <a:noAutofit/>
          </a:bodyPr>
          <a:lstStyle/>
          <a:p>
            <a:pPr lvl="0"/>
            <a:endParaRPr lang="zh-CN" altLang="en-US" noProof="0"/>
          </a:p>
        </p:txBody>
      </p:sp>
    </p:spTree>
    <p:extLst>
      <p:ext uri="{BB962C8B-B14F-4D97-AF65-F5344CB8AC3E}">
        <p14:creationId xmlns:p14="http://schemas.microsoft.com/office/powerpoint/2010/main" val="208752307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39_空白">
    <p:spTree>
      <p:nvGrpSpPr>
        <p:cNvPr id="1" name=""/>
        <p:cNvGrpSpPr/>
        <p:nvPr/>
      </p:nvGrpSpPr>
      <p:grpSpPr>
        <a:xfrm>
          <a:off x="0" y="0"/>
          <a:ext cx="0" cy="0"/>
          <a:chOff x="0" y="0"/>
          <a:chExt cx="0" cy="0"/>
        </a:xfrm>
      </p:grpSpPr>
      <p:sp>
        <p:nvSpPr>
          <p:cNvPr id="18" name="图片占位符 4">
            <a:extLst>
              <a:ext uri="{FF2B5EF4-FFF2-40B4-BE49-F238E27FC236}">
                <a16:creationId xmlns="" xmlns:a16="http://schemas.microsoft.com/office/drawing/2014/main" id="{66A20B9D-1D94-4DDB-BEDA-3C5F03B54C0E}"/>
              </a:ext>
            </a:extLst>
          </p:cNvPr>
          <p:cNvSpPr>
            <a:spLocks noGrp="1"/>
          </p:cNvSpPr>
          <p:nvPr>
            <p:ph type="pic" sz="quarter" idx="14"/>
          </p:nvPr>
        </p:nvSpPr>
        <p:spPr>
          <a:xfrm>
            <a:off x="3843486" y="2325414"/>
            <a:ext cx="1633640" cy="1633640"/>
          </a:xfrm>
          <a:prstGeom prst="ellipse">
            <a:avLst/>
          </a:prstGeom>
        </p:spPr>
        <p:txBody>
          <a:bodyPr wrap="square">
            <a:noAutofit/>
          </a:bodyPr>
          <a:lstStyle/>
          <a:p>
            <a:pPr lvl="0"/>
            <a:endParaRPr lang="zh-CN" altLang="en-US" noProof="0"/>
          </a:p>
        </p:txBody>
      </p:sp>
      <p:sp>
        <p:nvSpPr>
          <p:cNvPr id="19" name="图片占位符 4">
            <a:extLst>
              <a:ext uri="{FF2B5EF4-FFF2-40B4-BE49-F238E27FC236}">
                <a16:creationId xmlns="" xmlns:a16="http://schemas.microsoft.com/office/drawing/2014/main" id="{66A20B9D-1D94-4DDB-BEDA-3C5F03B54C0E}"/>
              </a:ext>
            </a:extLst>
          </p:cNvPr>
          <p:cNvSpPr>
            <a:spLocks noGrp="1"/>
          </p:cNvSpPr>
          <p:nvPr>
            <p:ph type="pic" sz="quarter" idx="15"/>
          </p:nvPr>
        </p:nvSpPr>
        <p:spPr>
          <a:xfrm>
            <a:off x="9340197" y="2325414"/>
            <a:ext cx="1633640" cy="1633640"/>
          </a:xfrm>
          <a:prstGeom prst="ellipse">
            <a:avLst/>
          </a:prstGeom>
        </p:spPr>
        <p:txBody>
          <a:bodyPr wrap="square">
            <a:noAutofit/>
          </a:bodyPr>
          <a:lstStyle/>
          <a:p>
            <a:pPr lvl="0"/>
            <a:endParaRPr lang="zh-CN" altLang="en-US" noProof="0"/>
          </a:p>
        </p:txBody>
      </p:sp>
      <p:sp>
        <p:nvSpPr>
          <p:cNvPr id="6" name="图片占位符 4">
            <a:extLst>
              <a:ext uri="{FF2B5EF4-FFF2-40B4-BE49-F238E27FC236}">
                <a16:creationId xmlns="" xmlns:a16="http://schemas.microsoft.com/office/drawing/2014/main" id="{66A20B9D-1D94-4DDB-BEDA-3C5F03B54C0E}"/>
              </a:ext>
            </a:extLst>
          </p:cNvPr>
          <p:cNvSpPr>
            <a:spLocks noGrp="1"/>
          </p:cNvSpPr>
          <p:nvPr>
            <p:ph type="pic" sz="quarter" idx="10"/>
          </p:nvPr>
        </p:nvSpPr>
        <p:spPr>
          <a:xfrm>
            <a:off x="1250758" y="2325414"/>
            <a:ext cx="1633640" cy="1633640"/>
          </a:xfrm>
          <a:prstGeom prst="ellipse">
            <a:avLst/>
          </a:prstGeom>
        </p:spPr>
        <p:txBody>
          <a:bodyPr wrap="square">
            <a:noAutofit/>
          </a:bodyPr>
          <a:lstStyle/>
          <a:p>
            <a:pPr lvl="0"/>
            <a:endParaRPr lang="zh-CN" altLang="en-US" noProof="0"/>
          </a:p>
        </p:txBody>
      </p:sp>
      <p:sp>
        <p:nvSpPr>
          <p:cNvPr id="7" name="图片占位符 4">
            <a:extLst>
              <a:ext uri="{FF2B5EF4-FFF2-40B4-BE49-F238E27FC236}">
                <a16:creationId xmlns="" xmlns:a16="http://schemas.microsoft.com/office/drawing/2014/main" id="{66A20B9D-1D94-4DDB-BEDA-3C5F03B54C0E}"/>
              </a:ext>
            </a:extLst>
          </p:cNvPr>
          <p:cNvSpPr>
            <a:spLocks noGrp="1"/>
          </p:cNvSpPr>
          <p:nvPr>
            <p:ph type="pic" sz="quarter" idx="11"/>
          </p:nvPr>
        </p:nvSpPr>
        <p:spPr>
          <a:xfrm>
            <a:off x="6616154" y="2306381"/>
            <a:ext cx="1633640" cy="1633640"/>
          </a:xfrm>
          <a:prstGeom prst="ellipse">
            <a:avLst/>
          </a:prstGeom>
        </p:spPr>
        <p:txBody>
          <a:bodyPr wrap="square">
            <a:noAutofit/>
          </a:bodyPr>
          <a:lstStyle/>
          <a:p>
            <a:pPr lvl="0"/>
            <a:endParaRPr lang="zh-CN" altLang="en-US" noProof="0"/>
          </a:p>
        </p:txBody>
      </p:sp>
    </p:spTree>
    <p:extLst>
      <p:ext uri="{BB962C8B-B14F-4D97-AF65-F5344CB8AC3E}">
        <p14:creationId xmlns:p14="http://schemas.microsoft.com/office/powerpoint/2010/main" val="403151295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32_空白">
    <p:spTree>
      <p:nvGrpSpPr>
        <p:cNvPr id="1" name=""/>
        <p:cNvGrpSpPr/>
        <p:nvPr/>
      </p:nvGrpSpPr>
      <p:grpSpPr>
        <a:xfrm>
          <a:off x="0" y="0"/>
          <a:ext cx="0" cy="0"/>
          <a:chOff x="0" y="0"/>
          <a:chExt cx="0" cy="0"/>
        </a:xfrm>
      </p:grpSpPr>
      <p:sp>
        <p:nvSpPr>
          <p:cNvPr id="18" name="图片占位符 4">
            <a:extLst>
              <a:ext uri="{FF2B5EF4-FFF2-40B4-BE49-F238E27FC236}">
                <a16:creationId xmlns="" xmlns:a16="http://schemas.microsoft.com/office/drawing/2014/main" id="{66A20B9D-1D94-4DDB-BEDA-3C5F03B54C0E}"/>
              </a:ext>
            </a:extLst>
          </p:cNvPr>
          <p:cNvSpPr>
            <a:spLocks noGrp="1"/>
          </p:cNvSpPr>
          <p:nvPr>
            <p:ph type="pic" sz="quarter" idx="14"/>
          </p:nvPr>
        </p:nvSpPr>
        <p:spPr>
          <a:xfrm>
            <a:off x="1516498" y="4351183"/>
            <a:ext cx="1364911" cy="1377994"/>
          </a:xfrm>
          <a:prstGeom prst="ellipse">
            <a:avLst/>
          </a:prstGeom>
        </p:spPr>
        <p:txBody>
          <a:bodyPr wrap="square">
            <a:noAutofit/>
          </a:bodyPr>
          <a:lstStyle/>
          <a:p>
            <a:pPr lvl="0"/>
            <a:endParaRPr lang="zh-CN" altLang="en-US" noProof="0"/>
          </a:p>
        </p:txBody>
      </p:sp>
      <p:sp>
        <p:nvSpPr>
          <p:cNvPr id="20" name="图片占位符 4">
            <a:extLst>
              <a:ext uri="{FF2B5EF4-FFF2-40B4-BE49-F238E27FC236}">
                <a16:creationId xmlns="" xmlns:a16="http://schemas.microsoft.com/office/drawing/2014/main" id="{66A20B9D-1D94-4DDB-BEDA-3C5F03B54C0E}"/>
              </a:ext>
            </a:extLst>
          </p:cNvPr>
          <p:cNvSpPr>
            <a:spLocks noGrp="1"/>
          </p:cNvSpPr>
          <p:nvPr>
            <p:ph type="pic" sz="quarter" idx="16"/>
          </p:nvPr>
        </p:nvSpPr>
        <p:spPr>
          <a:xfrm>
            <a:off x="6743160" y="4351183"/>
            <a:ext cx="1364911" cy="1377994"/>
          </a:xfrm>
          <a:prstGeom prst="ellipse">
            <a:avLst/>
          </a:prstGeom>
        </p:spPr>
        <p:txBody>
          <a:bodyPr wrap="square">
            <a:noAutofit/>
          </a:bodyPr>
          <a:lstStyle/>
          <a:p>
            <a:pPr lvl="0"/>
            <a:endParaRPr lang="zh-CN" altLang="en-US" noProof="0"/>
          </a:p>
        </p:txBody>
      </p:sp>
      <p:sp>
        <p:nvSpPr>
          <p:cNvPr id="6" name="图片占位符 4">
            <a:extLst>
              <a:ext uri="{FF2B5EF4-FFF2-40B4-BE49-F238E27FC236}">
                <a16:creationId xmlns="" xmlns:a16="http://schemas.microsoft.com/office/drawing/2014/main" id="{66A20B9D-1D94-4DDB-BEDA-3C5F03B54C0E}"/>
              </a:ext>
            </a:extLst>
          </p:cNvPr>
          <p:cNvSpPr>
            <a:spLocks noGrp="1"/>
          </p:cNvSpPr>
          <p:nvPr>
            <p:ph type="pic" sz="quarter" idx="10"/>
          </p:nvPr>
        </p:nvSpPr>
        <p:spPr>
          <a:xfrm>
            <a:off x="1516499" y="2236531"/>
            <a:ext cx="1364911" cy="1377994"/>
          </a:xfrm>
          <a:prstGeom prst="ellipse">
            <a:avLst/>
          </a:prstGeom>
        </p:spPr>
        <p:txBody>
          <a:bodyPr wrap="square">
            <a:noAutofit/>
          </a:bodyPr>
          <a:lstStyle/>
          <a:p>
            <a:pPr lvl="0"/>
            <a:endParaRPr lang="zh-CN" altLang="en-US" noProof="0"/>
          </a:p>
        </p:txBody>
      </p:sp>
      <p:sp>
        <p:nvSpPr>
          <p:cNvPr id="8" name="图片占位符 4">
            <a:extLst>
              <a:ext uri="{FF2B5EF4-FFF2-40B4-BE49-F238E27FC236}">
                <a16:creationId xmlns="" xmlns:a16="http://schemas.microsoft.com/office/drawing/2014/main" id="{66A20B9D-1D94-4DDB-BEDA-3C5F03B54C0E}"/>
              </a:ext>
            </a:extLst>
          </p:cNvPr>
          <p:cNvSpPr>
            <a:spLocks noGrp="1"/>
          </p:cNvSpPr>
          <p:nvPr>
            <p:ph type="pic" sz="quarter" idx="12"/>
          </p:nvPr>
        </p:nvSpPr>
        <p:spPr>
          <a:xfrm>
            <a:off x="6743161" y="2236530"/>
            <a:ext cx="1364911" cy="1377994"/>
          </a:xfrm>
          <a:prstGeom prst="ellipse">
            <a:avLst/>
          </a:prstGeom>
        </p:spPr>
        <p:txBody>
          <a:bodyPr wrap="square">
            <a:noAutofit/>
          </a:bodyPr>
          <a:lstStyle/>
          <a:p>
            <a:pPr lvl="0"/>
            <a:endParaRPr lang="zh-CN" altLang="en-US" noProof="0"/>
          </a:p>
        </p:txBody>
      </p:sp>
    </p:spTree>
    <p:extLst>
      <p:ext uri="{BB962C8B-B14F-4D97-AF65-F5344CB8AC3E}">
        <p14:creationId xmlns:p14="http://schemas.microsoft.com/office/powerpoint/2010/main" val="143148068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5_空白">
    <p:spTree>
      <p:nvGrpSpPr>
        <p:cNvPr id="1" name=""/>
        <p:cNvGrpSpPr/>
        <p:nvPr/>
      </p:nvGrpSpPr>
      <p:grpSpPr>
        <a:xfrm>
          <a:off x="0" y="0"/>
          <a:ext cx="0" cy="0"/>
          <a:chOff x="0" y="0"/>
          <a:chExt cx="0" cy="0"/>
        </a:xfrm>
      </p:grpSpPr>
      <p:sp>
        <p:nvSpPr>
          <p:cNvPr id="6" name="图片占位符 4">
            <a:extLst>
              <a:ext uri="{FF2B5EF4-FFF2-40B4-BE49-F238E27FC236}">
                <a16:creationId xmlns="" xmlns:a16="http://schemas.microsoft.com/office/drawing/2014/main" id="{66A20B9D-1D94-4DDB-BEDA-3C5F03B54C0E}"/>
              </a:ext>
            </a:extLst>
          </p:cNvPr>
          <p:cNvSpPr>
            <a:spLocks noGrp="1"/>
          </p:cNvSpPr>
          <p:nvPr>
            <p:ph type="pic" sz="quarter" idx="10"/>
          </p:nvPr>
        </p:nvSpPr>
        <p:spPr>
          <a:xfrm>
            <a:off x="4088732" y="3087737"/>
            <a:ext cx="2022231" cy="2041769"/>
          </a:xfrm>
          <a:prstGeom prst="diamond">
            <a:avLst/>
          </a:prstGeom>
        </p:spPr>
        <p:txBody>
          <a:bodyPr wrap="square">
            <a:noAutofit/>
          </a:bodyPr>
          <a:lstStyle/>
          <a:p>
            <a:pPr lvl="0"/>
            <a:endParaRPr lang="zh-CN" altLang="en-US" noProof="0"/>
          </a:p>
        </p:txBody>
      </p:sp>
    </p:spTree>
    <p:extLst>
      <p:ext uri="{BB962C8B-B14F-4D97-AF65-F5344CB8AC3E}">
        <p14:creationId xmlns:p14="http://schemas.microsoft.com/office/powerpoint/2010/main" val="13662093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6_仅标题">
    <p:spTree>
      <p:nvGrpSpPr>
        <p:cNvPr id="1" name=""/>
        <p:cNvGrpSpPr/>
        <p:nvPr/>
      </p:nvGrpSpPr>
      <p:grpSpPr>
        <a:xfrm>
          <a:off x="0" y="0"/>
          <a:ext cx="0" cy="0"/>
          <a:chOff x="0" y="0"/>
          <a:chExt cx="0" cy="0"/>
        </a:xfrm>
      </p:grpSpPr>
      <p:sp>
        <p:nvSpPr>
          <p:cNvPr id="7" name="图片占位符 6"/>
          <p:cNvSpPr>
            <a:spLocks noGrp="1"/>
          </p:cNvSpPr>
          <p:nvPr>
            <p:ph type="pic" sz="quarter" idx="10"/>
          </p:nvPr>
        </p:nvSpPr>
        <p:spPr>
          <a:xfrm>
            <a:off x="5153958" y="2644826"/>
            <a:ext cx="1835710" cy="1819255"/>
          </a:xfrm>
          <a:prstGeom prst="ellipse">
            <a:avLst/>
          </a:prstGeom>
        </p:spPr>
        <p:txBody>
          <a:bodyPr/>
          <a:lstStyle/>
          <a:p>
            <a:endParaRPr lang="zh-CN" altLang="en-US"/>
          </a:p>
        </p:txBody>
      </p:sp>
    </p:spTree>
    <p:extLst>
      <p:ext uri="{BB962C8B-B14F-4D97-AF65-F5344CB8AC3E}">
        <p14:creationId xmlns:p14="http://schemas.microsoft.com/office/powerpoint/2010/main" val="422747933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37_空白">
    <p:spTree>
      <p:nvGrpSpPr>
        <p:cNvPr id="1" name=""/>
        <p:cNvGrpSpPr/>
        <p:nvPr/>
      </p:nvGrpSpPr>
      <p:grpSpPr>
        <a:xfrm>
          <a:off x="0" y="0"/>
          <a:ext cx="0" cy="0"/>
          <a:chOff x="0" y="0"/>
          <a:chExt cx="0" cy="0"/>
        </a:xfrm>
      </p:grpSpPr>
      <p:sp>
        <p:nvSpPr>
          <p:cNvPr id="8" name="图片占位符 4">
            <a:extLst>
              <a:ext uri="{FF2B5EF4-FFF2-40B4-BE49-F238E27FC236}">
                <a16:creationId xmlns="" xmlns:a16="http://schemas.microsoft.com/office/drawing/2014/main" id="{66A20B9D-1D94-4DDB-BEDA-3C5F03B54C0E}"/>
              </a:ext>
            </a:extLst>
          </p:cNvPr>
          <p:cNvSpPr>
            <a:spLocks noGrp="1"/>
          </p:cNvSpPr>
          <p:nvPr>
            <p:ph type="pic" sz="quarter" idx="12"/>
          </p:nvPr>
        </p:nvSpPr>
        <p:spPr>
          <a:xfrm>
            <a:off x="4803346" y="2951609"/>
            <a:ext cx="2587610" cy="2612610"/>
          </a:xfrm>
          <a:prstGeom prst="ellipse">
            <a:avLst/>
          </a:prstGeom>
        </p:spPr>
        <p:txBody>
          <a:bodyPr wrap="square">
            <a:noAutofit/>
          </a:bodyPr>
          <a:lstStyle/>
          <a:p>
            <a:pPr lvl="0"/>
            <a:endParaRPr lang="zh-CN" altLang="en-US" noProof="0"/>
          </a:p>
        </p:txBody>
      </p:sp>
      <p:sp>
        <p:nvSpPr>
          <p:cNvPr id="7" name="图片占位符 4">
            <a:extLst>
              <a:ext uri="{FF2B5EF4-FFF2-40B4-BE49-F238E27FC236}">
                <a16:creationId xmlns="" xmlns:a16="http://schemas.microsoft.com/office/drawing/2014/main" id="{66A20B9D-1D94-4DDB-BEDA-3C5F03B54C0E}"/>
              </a:ext>
            </a:extLst>
          </p:cNvPr>
          <p:cNvSpPr>
            <a:spLocks noGrp="1"/>
          </p:cNvSpPr>
          <p:nvPr>
            <p:ph type="pic" sz="quarter" idx="11"/>
          </p:nvPr>
        </p:nvSpPr>
        <p:spPr>
          <a:xfrm>
            <a:off x="6379841" y="3195931"/>
            <a:ext cx="2022231" cy="2041769"/>
          </a:xfrm>
          <a:prstGeom prst="ellipse">
            <a:avLst/>
          </a:prstGeom>
        </p:spPr>
        <p:txBody>
          <a:bodyPr wrap="square">
            <a:noAutofit/>
          </a:bodyPr>
          <a:lstStyle/>
          <a:p>
            <a:pPr lvl="0"/>
            <a:endParaRPr lang="zh-CN" altLang="en-US" noProof="0"/>
          </a:p>
        </p:txBody>
      </p:sp>
      <p:sp>
        <p:nvSpPr>
          <p:cNvPr id="6" name="图片占位符 4">
            <a:extLst>
              <a:ext uri="{FF2B5EF4-FFF2-40B4-BE49-F238E27FC236}">
                <a16:creationId xmlns="" xmlns:a16="http://schemas.microsoft.com/office/drawing/2014/main" id="{66A20B9D-1D94-4DDB-BEDA-3C5F03B54C0E}"/>
              </a:ext>
            </a:extLst>
          </p:cNvPr>
          <p:cNvSpPr>
            <a:spLocks noGrp="1"/>
          </p:cNvSpPr>
          <p:nvPr>
            <p:ph type="pic" sz="quarter" idx="10"/>
          </p:nvPr>
        </p:nvSpPr>
        <p:spPr>
          <a:xfrm>
            <a:off x="3803888" y="3237030"/>
            <a:ext cx="2022231" cy="2041769"/>
          </a:xfrm>
          <a:prstGeom prst="ellipse">
            <a:avLst/>
          </a:prstGeom>
        </p:spPr>
        <p:txBody>
          <a:bodyPr wrap="square">
            <a:noAutofit/>
          </a:bodyPr>
          <a:lstStyle/>
          <a:p>
            <a:pPr lvl="0"/>
            <a:endParaRPr lang="zh-CN" altLang="en-US" noProof="0"/>
          </a:p>
        </p:txBody>
      </p:sp>
    </p:spTree>
    <p:extLst>
      <p:ext uri="{BB962C8B-B14F-4D97-AF65-F5344CB8AC3E}">
        <p14:creationId xmlns:p14="http://schemas.microsoft.com/office/powerpoint/2010/main" val="401021467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8_空白">
    <p:spTree>
      <p:nvGrpSpPr>
        <p:cNvPr id="1" name=""/>
        <p:cNvGrpSpPr/>
        <p:nvPr/>
      </p:nvGrpSpPr>
      <p:grpSpPr>
        <a:xfrm>
          <a:off x="0" y="0"/>
          <a:ext cx="0" cy="0"/>
          <a:chOff x="0" y="0"/>
          <a:chExt cx="0" cy="0"/>
        </a:xfrm>
      </p:grpSpPr>
      <p:sp>
        <p:nvSpPr>
          <p:cNvPr id="6" name="图片占位符 4">
            <a:extLst>
              <a:ext uri="{FF2B5EF4-FFF2-40B4-BE49-F238E27FC236}">
                <a16:creationId xmlns="" xmlns:a16="http://schemas.microsoft.com/office/drawing/2014/main" id="{66A20B9D-1D94-4DDB-BEDA-3C5F03B54C0E}"/>
              </a:ext>
            </a:extLst>
          </p:cNvPr>
          <p:cNvSpPr>
            <a:spLocks noGrp="1"/>
          </p:cNvSpPr>
          <p:nvPr>
            <p:ph type="pic" sz="quarter" idx="10"/>
          </p:nvPr>
        </p:nvSpPr>
        <p:spPr>
          <a:xfrm>
            <a:off x="2033588" y="2132013"/>
            <a:ext cx="3529012" cy="2212975"/>
          </a:xfrm>
          <a:prstGeom prst="rect">
            <a:avLst/>
          </a:prstGeom>
        </p:spPr>
        <p:txBody>
          <a:bodyPr wrap="square">
            <a:noAutofit/>
          </a:bodyPr>
          <a:lstStyle/>
          <a:p>
            <a:pPr lvl="0"/>
            <a:endParaRPr lang="zh-CN" altLang="en-US" noProof="0"/>
          </a:p>
        </p:txBody>
      </p:sp>
    </p:spTree>
    <p:extLst>
      <p:ext uri="{BB962C8B-B14F-4D97-AF65-F5344CB8AC3E}">
        <p14:creationId xmlns:p14="http://schemas.microsoft.com/office/powerpoint/2010/main" val="84117636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48_空白">
    <p:spTree>
      <p:nvGrpSpPr>
        <p:cNvPr id="1" name=""/>
        <p:cNvGrpSpPr/>
        <p:nvPr/>
      </p:nvGrpSpPr>
      <p:grpSpPr>
        <a:xfrm>
          <a:off x="0" y="0"/>
          <a:ext cx="0" cy="0"/>
          <a:chOff x="0" y="0"/>
          <a:chExt cx="0" cy="0"/>
        </a:xfrm>
      </p:grpSpPr>
      <p:sp>
        <p:nvSpPr>
          <p:cNvPr id="6" name="图片占位符 4">
            <a:extLst>
              <a:ext uri="{FF2B5EF4-FFF2-40B4-BE49-F238E27FC236}">
                <a16:creationId xmlns="" xmlns:a16="http://schemas.microsoft.com/office/drawing/2014/main" id="{66A20B9D-1D94-4DDB-BEDA-3C5F03B54C0E}"/>
              </a:ext>
            </a:extLst>
          </p:cNvPr>
          <p:cNvSpPr>
            <a:spLocks noGrp="1"/>
          </p:cNvSpPr>
          <p:nvPr>
            <p:ph type="pic" sz="quarter" idx="10"/>
          </p:nvPr>
        </p:nvSpPr>
        <p:spPr>
          <a:xfrm>
            <a:off x="1193660" y="1377387"/>
            <a:ext cx="4101536" cy="4340507"/>
          </a:xfrm>
          <a:prstGeom prst="rect">
            <a:avLst/>
          </a:prstGeom>
        </p:spPr>
        <p:txBody>
          <a:bodyPr wrap="square">
            <a:noAutofit/>
          </a:bodyPr>
          <a:lstStyle/>
          <a:p>
            <a:pPr lvl="0"/>
            <a:endParaRPr lang="zh-CN" altLang="en-US" noProof="0"/>
          </a:p>
        </p:txBody>
      </p:sp>
    </p:spTree>
    <p:extLst>
      <p:ext uri="{BB962C8B-B14F-4D97-AF65-F5344CB8AC3E}">
        <p14:creationId xmlns:p14="http://schemas.microsoft.com/office/powerpoint/2010/main" val="27339015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46_空白">
    <p:spTree>
      <p:nvGrpSpPr>
        <p:cNvPr id="1" name=""/>
        <p:cNvGrpSpPr/>
        <p:nvPr/>
      </p:nvGrpSpPr>
      <p:grpSpPr>
        <a:xfrm>
          <a:off x="0" y="0"/>
          <a:ext cx="0" cy="0"/>
          <a:chOff x="0" y="0"/>
          <a:chExt cx="0" cy="0"/>
        </a:xfrm>
      </p:grpSpPr>
      <p:sp>
        <p:nvSpPr>
          <p:cNvPr id="6" name="图片占位符 4">
            <a:extLst>
              <a:ext uri="{FF2B5EF4-FFF2-40B4-BE49-F238E27FC236}">
                <a16:creationId xmlns="" xmlns:a16="http://schemas.microsoft.com/office/drawing/2014/main" id="{66A20B9D-1D94-4DDB-BEDA-3C5F03B54C0E}"/>
              </a:ext>
            </a:extLst>
          </p:cNvPr>
          <p:cNvSpPr>
            <a:spLocks noGrp="1"/>
          </p:cNvSpPr>
          <p:nvPr>
            <p:ph type="pic" sz="quarter" idx="10"/>
          </p:nvPr>
        </p:nvSpPr>
        <p:spPr>
          <a:xfrm>
            <a:off x="-1" y="0"/>
            <a:ext cx="6109856" cy="6858000"/>
          </a:xfrm>
          <a:custGeom>
            <a:avLst/>
            <a:gdLst>
              <a:gd name="connsiteX0" fmla="*/ 0 w 6109856"/>
              <a:gd name="connsiteY0" fmla="*/ 0 h 6858000"/>
              <a:gd name="connsiteX1" fmla="*/ 6109856 w 6109856"/>
              <a:gd name="connsiteY1" fmla="*/ 0 h 6858000"/>
              <a:gd name="connsiteX2" fmla="*/ 6109856 w 6109856"/>
              <a:gd name="connsiteY2" fmla="*/ 6858000 h 6858000"/>
              <a:gd name="connsiteX3" fmla="*/ 0 w 6109856"/>
              <a:gd name="connsiteY3" fmla="*/ 6858000 h 6858000"/>
              <a:gd name="connsiteX4" fmla="*/ 0 w 6109856"/>
              <a:gd name="connsiteY4" fmla="*/ 0 h 6858000"/>
              <a:gd name="connsiteX0" fmla="*/ 0 w 6109856"/>
              <a:gd name="connsiteY0" fmla="*/ 0 h 6858000"/>
              <a:gd name="connsiteX1" fmla="*/ 5444838 w 6109856"/>
              <a:gd name="connsiteY1" fmla="*/ 1773382 h 6858000"/>
              <a:gd name="connsiteX2" fmla="*/ 6109856 w 6109856"/>
              <a:gd name="connsiteY2" fmla="*/ 6858000 h 6858000"/>
              <a:gd name="connsiteX3" fmla="*/ 0 w 6109856"/>
              <a:gd name="connsiteY3" fmla="*/ 6858000 h 6858000"/>
              <a:gd name="connsiteX4" fmla="*/ 0 w 6109856"/>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09856" h="6858000">
                <a:moveTo>
                  <a:pt x="0" y="0"/>
                </a:moveTo>
                <a:lnTo>
                  <a:pt x="5444838" y="1773382"/>
                </a:lnTo>
                <a:lnTo>
                  <a:pt x="6109856" y="6858000"/>
                </a:lnTo>
                <a:lnTo>
                  <a:pt x="0" y="6858000"/>
                </a:lnTo>
                <a:lnTo>
                  <a:pt x="0" y="0"/>
                </a:lnTo>
                <a:close/>
              </a:path>
            </a:pathLst>
          </a:custGeom>
        </p:spPr>
        <p:txBody>
          <a:bodyPr wrap="square">
            <a:noAutofit/>
          </a:bodyPr>
          <a:lstStyle/>
          <a:p>
            <a:pPr lvl="0"/>
            <a:endParaRPr lang="zh-CN" altLang="en-US" noProof="0"/>
          </a:p>
        </p:txBody>
      </p:sp>
    </p:spTree>
    <p:extLst>
      <p:ext uri="{BB962C8B-B14F-4D97-AF65-F5344CB8AC3E}">
        <p14:creationId xmlns:p14="http://schemas.microsoft.com/office/powerpoint/2010/main" val="283227714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47_空白">
    <p:spTree>
      <p:nvGrpSpPr>
        <p:cNvPr id="1" name=""/>
        <p:cNvGrpSpPr/>
        <p:nvPr/>
      </p:nvGrpSpPr>
      <p:grpSpPr>
        <a:xfrm>
          <a:off x="0" y="0"/>
          <a:ext cx="0" cy="0"/>
          <a:chOff x="0" y="0"/>
          <a:chExt cx="0" cy="0"/>
        </a:xfrm>
      </p:grpSpPr>
      <p:sp>
        <p:nvSpPr>
          <p:cNvPr id="6" name="图片占位符 4">
            <a:extLst>
              <a:ext uri="{FF2B5EF4-FFF2-40B4-BE49-F238E27FC236}">
                <a16:creationId xmlns="" xmlns:a16="http://schemas.microsoft.com/office/drawing/2014/main" id="{66A20B9D-1D94-4DDB-BEDA-3C5F03B54C0E}"/>
              </a:ext>
            </a:extLst>
          </p:cNvPr>
          <p:cNvSpPr>
            <a:spLocks noGrp="1"/>
          </p:cNvSpPr>
          <p:nvPr>
            <p:ph type="pic" sz="quarter" idx="10"/>
          </p:nvPr>
        </p:nvSpPr>
        <p:spPr>
          <a:xfrm>
            <a:off x="6711424" y="1587670"/>
            <a:ext cx="4905653" cy="4463033"/>
          </a:xfrm>
          <a:prstGeom prst="rect">
            <a:avLst/>
          </a:prstGeom>
        </p:spPr>
        <p:txBody>
          <a:bodyPr wrap="square">
            <a:noAutofit/>
          </a:bodyPr>
          <a:lstStyle/>
          <a:p>
            <a:pPr lvl="0"/>
            <a:endParaRPr lang="zh-CN" altLang="en-US" noProof="0"/>
          </a:p>
        </p:txBody>
      </p:sp>
    </p:spTree>
    <p:extLst>
      <p:ext uri="{BB962C8B-B14F-4D97-AF65-F5344CB8AC3E}">
        <p14:creationId xmlns:p14="http://schemas.microsoft.com/office/powerpoint/2010/main" val="249748818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35_空白">
    <p:spTree>
      <p:nvGrpSpPr>
        <p:cNvPr id="1" name=""/>
        <p:cNvGrpSpPr/>
        <p:nvPr/>
      </p:nvGrpSpPr>
      <p:grpSpPr>
        <a:xfrm>
          <a:off x="0" y="0"/>
          <a:ext cx="0" cy="0"/>
          <a:chOff x="0" y="0"/>
          <a:chExt cx="0" cy="0"/>
        </a:xfrm>
      </p:grpSpPr>
      <p:sp>
        <p:nvSpPr>
          <p:cNvPr id="6" name="图片占位符 4">
            <a:extLst>
              <a:ext uri="{FF2B5EF4-FFF2-40B4-BE49-F238E27FC236}">
                <a16:creationId xmlns="" xmlns:a16="http://schemas.microsoft.com/office/drawing/2014/main" id="{66A20B9D-1D94-4DDB-BEDA-3C5F03B54C0E}"/>
              </a:ext>
            </a:extLst>
          </p:cNvPr>
          <p:cNvSpPr>
            <a:spLocks noGrp="1"/>
          </p:cNvSpPr>
          <p:nvPr>
            <p:ph type="pic" sz="quarter" idx="10"/>
          </p:nvPr>
        </p:nvSpPr>
        <p:spPr>
          <a:xfrm>
            <a:off x="1599688" y="2233306"/>
            <a:ext cx="3529012" cy="1596568"/>
          </a:xfrm>
          <a:prstGeom prst="rect">
            <a:avLst/>
          </a:prstGeom>
        </p:spPr>
        <p:txBody>
          <a:bodyPr wrap="square">
            <a:noAutofit/>
          </a:bodyPr>
          <a:lstStyle/>
          <a:p>
            <a:pPr lvl="0"/>
            <a:endParaRPr lang="zh-CN" altLang="en-US" noProof="0"/>
          </a:p>
        </p:txBody>
      </p:sp>
      <p:sp>
        <p:nvSpPr>
          <p:cNvPr id="14" name="图片占位符 4">
            <a:extLst>
              <a:ext uri="{FF2B5EF4-FFF2-40B4-BE49-F238E27FC236}">
                <a16:creationId xmlns="" xmlns:a16="http://schemas.microsoft.com/office/drawing/2014/main" id="{66A20B9D-1D94-4DDB-BEDA-3C5F03B54C0E}"/>
              </a:ext>
            </a:extLst>
          </p:cNvPr>
          <p:cNvSpPr>
            <a:spLocks noGrp="1"/>
          </p:cNvSpPr>
          <p:nvPr>
            <p:ph type="pic" sz="quarter" idx="11"/>
          </p:nvPr>
        </p:nvSpPr>
        <p:spPr>
          <a:xfrm>
            <a:off x="8185951" y="3969391"/>
            <a:ext cx="2406361" cy="1596568"/>
          </a:xfrm>
          <a:prstGeom prst="rect">
            <a:avLst/>
          </a:prstGeom>
        </p:spPr>
        <p:txBody>
          <a:bodyPr wrap="square">
            <a:noAutofit/>
          </a:bodyPr>
          <a:lstStyle/>
          <a:p>
            <a:pPr lvl="0"/>
            <a:endParaRPr lang="zh-CN" altLang="en-US" noProof="0"/>
          </a:p>
        </p:txBody>
      </p:sp>
    </p:spTree>
    <p:extLst>
      <p:ext uri="{BB962C8B-B14F-4D97-AF65-F5344CB8AC3E}">
        <p14:creationId xmlns:p14="http://schemas.microsoft.com/office/powerpoint/2010/main" val="181549608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31_空白">
    <p:spTree>
      <p:nvGrpSpPr>
        <p:cNvPr id="1" name=""/>
        <p:cNvGrpSpPr/>
        <p:nvPr/>
      </p:nvGrpSpPr>
      <p:grpSpPr>
        <a:xfrm>
          <a:off x="0" y="0"/>
          <a:ext cx="0" cy="0"/>
          <a:chOff x="0" y="0"/>
          <a:chExt cx="0" cy="0"/>
        </a:xfrm>
      </p:grpSpPr>
      <p:sp>
        <p:nvSpPr>
          <p:cNvPr id="6" name="图片占位符 4">
            <a:extLst>
              <a:ext uri="{FF2B5EF4-FFF2-40B4-BE49-F238E27FC236}">
                <a16:creationId xmlns="" xmlns:a16="http://schemas.microsoft.com/office/drawing/2014/main" id="{66A20B9D-1D94-4DDB-BEDA-3C5F03B54C0E}"/>
              </a:ext>
            </a:extLst>
          </p:cNvPr>
          <p:cNvSpPr>
            <a:spLocks noGrp="1"/>
          </p:cNvSpPr>
          <p:nvPr>
            <p:ph type="pic" sz="quarter" idx="10"/>
          </p:nvPr>
        </p:nvSpPr>
        <p:spPr>
          <a:xfrm>
            <a:off x="1681015" y="2308367"/>
            <a:ext cx="3771765" cy="2167388"/>
          </a:xfrm>
          <a:prstGeom prst="rect">
            <a:avLst/>
          </a:prstGeom>
        </p:spPr>
        <p:txBody>
          <a:bodyPr wrap="square">
            <a:noAutofit/>
          </a:bodyPr>
          <a:lstStyle/>
          <a:p>
            <a:pPr lvl="0"/>
            <a:endParaRPr lang="zh-CN" altLang="en-US" noProof="0"/>
          </a:p>
        </p:txBody>
      </p:sp>
    </p:spTree>
    <p:extLst>
      <p:ext uri="{BB962C8B-B14F-4D97-AF65-F5344CB8AC3E}">
        <p14:creationId xmlns:p14="http://schemas.microsoft.com/office/powerpoint/2010/main" val="230991121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52_空白">
    <p:spTree>
      <p:nvGrpSpPr>
        <p:cNvPr id="1" name=""/>
        <p:cNvGrpSpPr/>
        <p:nvPr/>
      </p:nvGrpSpPr>
      <p:grpSpPr>
        <a:xfrm>
          <a:off x="0" y="0"/>
          <a:ext cx="0" cy="0"/>
          <a:chOff x="0" y="0"/>
          <a:chExt cx="0" cy="0"/>
        </a:xfrm>
      </p:grpSpPr>
      <p:sp>
        <p:nvSpPr>
          <p:cNvPr id="6" name="图片占位符 4">
            <a:extLst>
              <a:ext uri="{FF2B5EF4-FFF2-40B4-BE49-F238E27FC236}">
                <a16:creationId xmlns="" xmlns:a16="http://schemas.microsoft.com/office/drawing/2014/main" id="{66A20B9D-1D94-4DDB-BEDA-3C5F03B54C0E}"/>
              </a:ext>
            </a:extLst>
          </p:cNvPr>
          <p:cNvSpPr>
            <a:spLocks noGrp="1"/>
          </p:cNvSpPr>
          <p:nvPr>
            <p:ph type="pic" sz="quarter" idx="10"/>
          </p:nvPr>
        </p:nvSpPr>
        <p:spPr>
          <a:xfrm>
            <a:off x="1015997" y="2197531"/>
            <a:ext cx="4927603" cy="2900942"/>
          </a:xfrm>
          <a:prstGeom prst="rect">
            <a:avLst/>
          </a:prstGeom>
        </p:spPr>
        <p:txBody>
          <a:bodyPr wrap="square">
            <a:noAutofit/>
          </a:bodyPr>
          <a:lstStyle/>
          <a:p>
            <a:pPr lvl="0"/>
            <a:endParaRPr lang="zh-CN" altLang="en-US" noProof="0"/>
          </a:p>
        </p:txBody>
      </p:sp>
    </p:spTree>
    <p:extLst>
      <p:ext uri="{BB962C8B-B14F-4D97-AF65-F5344CB8AC3E}">
        <p14:creationId xmlns:p14="http://schemas.microsoft.com/office/powerpoint/2010/main" val="216943417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62_空白">
    <p:spTree>
      <p:nvGrpSpPr>
        <p:cNvPr id="1" name=""/>
        <p:cNvGrpSpPr/>
        <p:nvPr/>
      </p:nvGrpSpPr>
      <p:grpSpPr>
        <a:xfrm>
          <a:off x="0" y="0"/>
          <a:ext cx="0" cy="0"/>
          <a:chOff x="0" y="0"/>
          <a:chExt cx="0" cy="0"/>
        </a:xfrm>
      </p:grpSpPr>
      <p:sp>
        <p:nvSpPr>
          <p:cNvPr id="6" name="图片占位符 4">
            <a:extLst>
              <a:ext uri="{FF2B5EF4-FFF2-40B4-BE49-F238E27FC236}">
                <a16:creationId xmlns="" xmlns:a16="http://schemas.microsoft.com/office/drawing/2014/main" id="{66A20B9D-1D94-4DDB-BEDA-3C5F03B54C0E}"/>
              </a:ext>
            </a:extLst>
          </p:cNvPr>
          <p:cNvSpPr>
            <a:spLocks noGrp="1"/>
          </p:cNvSpPr>
          <p:nvPr>
            <p:ph type="pic" sz="quarter" idx="10"/>
          </p:nvPr>
        </p:nvSpPr>
        <p:spPr>
          <a:xfrm>
            <a:off x="1029852" y="3283527"/>
            <a:ext cx="4927603" cy="2105891"/>
          </a:xfrm>
          <a:prstGeom prst="rect">
            <a:avLst/>
          </a:prstGeom>
        </p:spPr>
        <p:txBody>
          <a:bodyPr wrap="square">
            <a:noAutofit/>
          </a:bodyPr>
          <a:lstStyle/>
          <a:p>
            <a:pPr lvl="0"/>
            <a:endParaRPr lang="zh-CN" altLang="en-US" noProof="0"/>
          </a:p>
        </p:txBody>
      </p:sp>
      <p:sp>
        <p:nvSpPr>
          <p:cNvPr id="3" name="图片占位符 4">
            <a:extLst>
              <a:ext uri="{FF2B5EF4-FFF2-40B4-BE49-F238E27FC236}">
                <a16:creationId xmlns="" xmlns:a16="http://schemas.microsoft.com/office/drawing/2014/main" id="{66A20B9D-1D94-4DDB-BEDA-3C5F03B54C0E}"/>
              </a:ext>
            </a:extLst>
          </p:cNvPr>
          <p:cNvSpPr>
            <a:spLocks noGrp="1"/>
          </p:cNvSpPr>
          <p:nvPr>
            <p:ph type="pic" sz="quarter" idx="11"/>
          </p:nvPr>
        </p:nvSpPr>
        <p:spPr>
          <a:xfrm>
            <a:off x="6349997" y="3283526"/>
            <a:ext cx="4927603" cy="2105891"/>
          </a:xfrm>
          <a:prstGeom prst="rect">
            <a:avLst/>
          </a:prstGeom>
        </p:spPr>
        <p:txBody>
          <a:bodyPr wrap="square">
            <a:noAutofit/>
          </a:bodyPr>
          <a:lstStyle/>
          <a:p>
            <a:pPr lvl="0"/>
            <a:endParaRPr lang="zh-CN" altLang="en-US" noProof="0"/>
          </a:p>
        </p:txBody>
      </p:sp>
    </p:spTree>
    <p:extLst>
      <p:ext uri="{BB962C8B-B14F-4D97-AF65-F5344CB8AC3E}">
        <p14:creationId xmlns:p14="http://schemas.microsoft.com/office/powerpoint/2010/main" val="420334048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30_空白">
    <p:spTree>
      <p:nvGrpSpPr>
        <p:cNvPr id="1" name=""/>
        <p:cNvGrpSpPr/>
        <p:nvPr/>
      </p:nvGrpSpPr>
      <p:grpSpPr>
        <a:xfrm>
          <a:off x="0" y="0"/>
          <a:ext cx="0" cy="0"/>
          <a:chOff x="0" y="0"/>
          <a:chExt cx="0" cy="0"/>
        </a:xfrm>
      </p:grpSpPr>
      <p:sp>
        <p:nvSpPr>
          <p:cNvPr id="5" name="图片占位符 4">
            <a:extLst>
              <a:ext uri="{FF2B5EF4-FFF2-40B4-BE49-F238E27FC236}">
                <a16:creationId xmlns="" xmlns:a16="http://schemas.microsoft.com/office/drawing/2014/main" id="{66A20B9D-1D94-4DDB-BEDA-3C5F03B54C0E}"/>
              </a:ext>
            </a:extLst>
          </p:cNvPr>
          <p:cNvSpPr>
            <a:spLocks noGrp="1"/>
          </p:cNvSpPr>
          <p:nvPr>
            <p:ph type="pic" sz="quarter" idx="11"/>
          </p:nvPr>
        </p:nvSpPr>
        <p:spPr>
          <a:xfrm>
            <a:off x="8042626" y="2201815"/>
            <a:ext cx="1247640" cy="1247640"/>
          </a:xfrm>
          <a:prstGeom prst="rect">
            <a:avLst/>
          </a:prstGeom>
        </p:spPr>
        <p:txBody>
          <a:bodyPr wrap="square">
            <a:noAutofit/>
          </a:bodyPr>
          <a:lstStyle/>
          <a:p>
            <a:pPr lvl="0"/>
            <a:endParaRPr lang="zh-CN" altLang="en-US" noProof="0"/>
          </a:p>
        </p:txBody>
      </p:sp>
      <p:sp>
        <p:nvSpPr>
          <p:cNvPr id="6" name="图片占位符 4">
            <a:extLst>
              <a:ext uri="{FF2B5EF4-FFF2-40B4-BE49-F238E27FC236}">
                <a16:creationId xmlns="" xmlns:a16="http://schemas.microsoft.com/office/drawing/2014/main" id="{66A20B9D-1D94-4DDB-BEDA-3C5F03B54C0E}"/>
              </a:ext>
            </a:extLst>
          </p:cNvPr>
          <p:cNvSpPr>
            <a:spLocks noGrp="1"/>
          </p:cNvSpPr>
          <p:nvPr>
            <p:ph type="pic" sz="quarter" idx="10"/>
          </p:nvPr>
        </p:nvSpPr>
        <p:spPr>
          <a:xfrm>
            <a:off x="2352670" y="1926470"/>
            <a:ext cx="2409830" cy="2311403"/>
          </a:xfrm>
          <a:prstGeom prst="rect">
            <a:avLst/>
          </a:prstGeom>
        </p:spPr>
        <p:txBody>
          <a:bodyPr wrap="square">
            <a:noAutofit/>
          </a:bodyPr>
          <a:lstStyle/>
          <a:p>
            <a:pPr lvl="0"/>
            <a:endParaRPr lang="zh-CN" altLang="en-US" noProof="0"/>
          </a:p>
        </p:txBody>
      </p:sp>
    </p:spTree>
    <p:extLst>
      <p:ext uri="{BB962C8B-B14F-4D97-AF65-F5344CB8AC3E}">
        <p14:creationId xmlns:p14="http://schemas.microsoft.com/office/powerpoint/2010/main" val="8962768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仅标题">
    <p:spTree>
      <p:nvGrpSpPr>
        <p:cNvPr id="1" name=""/>
        <p:cNvGrpSpPr/>
        <p:nvPr/>
      </p:nvGrpSpPr>
      <p:grpSpPr>
        <a:xfrm>
          <a:off x="0" y="0"/>
          <a:ext cx="0" cy="0"/>
          <a:chOff x="0" y="0"/>
          <a:chExt cx="0" cy="0"/>
        </a:xfrm>
      </p:grpSpPr>
      <p:sp>
        <p:nvSpPr>
          <p:cNvPr id="6" name="图片占位符 4">
            <a:extLst>
              <a:ext uri="{FF2B5EF4-FFF2-40B4-BE49-F238E27FC236}">
                <a16:creationId xmlns="" xmlns:a16="http://schemas.microsoft.com/office/drawing/2014/main" id="{66A20B9D-1D94-4DDB-BEDA-3C5F03B54C0E}"/>
              </a:ext>
            </a:extLst>
          </p:cNvPr>
          <p:cNvSpPr>
            <a:spLocks noGrp="1"/>
          </p:cNvSpPr>
          <p:nvPr>
            <p:ph type="pic" sz="quarter" idx="10"/>
          </p:nvPr>
        </p:nvSpPr>
        <p:spPr>
          <a:xfrm>
            <a:off x="2918358" y="1690867"/>
            <a:ext cx="3056595" cy="1921149"/>
          </a:xfrm>
          <a:prstGeom prst="rect">
            <a:avLst/>
          </a:prstGeom>
        </p:spPr>
        <p:txBody>
          <a:bodyPr wrap="square">
            <a:noAutofit/>
          </a:bodyPr>
          <a:lstStyle/>
          <a:p>
            <a:pPr lvl="0"/>
            <a:endParaRPr lang="zh-CN" altLang="en-US" noProof="0"/>
          </a:p>
        </p:txBody>
      </p:sp>
      <p:sp>
        <p:nvSpPr>
          <p:cNvPr id="8" name="图片占位符 4">
            <a:extLst>
              <a:ext uri="{FF2B5EF4-FFF2-40B4-BE49-F238E27FC236}">
                <a16:creationId xmlns="" xmlns:a16="http://schemas.microsoft.com/office/drawing/2014/main" id="{66A20B9D-1D94-4DDB-BEDA-3C5F03B54C0E}"/>
              </a:ext>
            </a:extLst>
          </p:cNvPr>
          <p:cNvSpPr>
            <a:spLocks noGrp="1"/>
          </p:cNvSpPr>
          <p:nvPr>
            <p:ph type="pic" sz="quarter" idx="12"/>
          </p:nvPr>
        </p:nvSpPr>
        <p:spPr>
          <a:xfrm>
            <a:off x="2918357" y="3672920"/>
            <a:ext cx="3056595" cy="1921149"/>
          </a:xfrm>
          <a:prstGeom prst="rect">
            <a:avLst/>
          </a:prstGeom>
        </p:spPr>
        <p:txBody>
          <a:bodyPr wrap="square">
            <a:noAutofit/>
          </a:bodyPr>
          <a:lstStyle/>
          <a:p>
            <a:pPr lvl="0"/>
            <a:endParaRPr lang="zh-CN" altLang="en-US" noProof="0"/>
          </a:p>
        </p:txBody>
      </p:sp>
      <p:sp>
        <p:nvSpPr>
          <p:cNvPr id="9" name="图片占位符 4">
            <a:extLst>
              <a:ext uri="{FF2B5EF4-FFF2-40B4-BE49-F238E27FC236}">
                <a16:creationId xmlns="" xmlns:a16="http://schemas.microsoft.com/office/drawing/2014/main" id="{66A20B9D-1D94-4DDB-BEDA-3C5F03B54C0E}"/>
              </a:ext>
            </a:extLst>
          </p:cNvPr>
          <p:cNvSpPr>
            <a:spLocks noGrp="1"/>
          </p:cNvSpPr>
          <p:nvPr>
            <p:ph type="pic" sz="quarter" idx="13"/>
          </p:nvPr>
        </p:nvSpPr>
        <p:spPr>
          <a:xfrm>
            <a:off x="6045598" y="3672919"/>
            <a:ext cx="3056595" cy="1921149"/>
          </a:xfrm>
          <a:prstGeom prst="rect">
            <a:avLst/>
          </a:prstGeom>
        </p:spPr>
        <p:txBody>
          <a:bodyPr wrap="square">
            <a:noAutofit/>
          </a:bodyPr>
          <a:lstStyle/>
          <a:p>
            <a:pPr lvl="0"/>
            <a:endParaRPr lang="zh-CN" altLang="en-US" noProof="0"/>
          </a:p>
        </p:txBody>
      </p:sp>
      <p:sp>
        <p:nvSpPr>
          <p:cNvPr id="7" name="图片占位符 4">
            <a:extLst>
              <a:ext uri="{FF2B5EF4-FFF2-40B4-BE49-F238E27FC236}">
                <a16:creationId xmlns="" xmlns:a16="http://schemas.microsoft.com/office/drawing/2014/main" id="{66A20B9D-1D94-4DDB-BEDA-3C5F03B54C0E}"/>
              </a:ext>
            </a:extLst>
          </p:cNvPr>
          <p:cNvSpPr>
            <a:spLocks noGrp="1"/>
          </p:cNvSpPr>
          <p:nvPr>
            <p:ph type="pic" sz="quarter" idx="11"/>
          </p:nvPr>
        </p:nvSpPr>
        <p:spPr>
          <a:xfrm>
            <a:off x="6045598" y="1690866"/>
            <a:ext cx="3056595" cy="1921149"/>
          </a:xfrm>
          <a:prstGeom prst="rect">
            <a:avLst/>
          </a:prstGeom>
        </p:spPr>
        <p:txBody>
          <a:bodyPr wrap="square">
            <a:noAutofit/>
          </a:bodyPr>
          <a:lstStyle/>
          <a:p>
            <a:pPr lvl="0"/>
            <a:endParaRPr lang="zh-CN" altLang="en-US" noProof="0"/>
          </a:p>
        </p:txBody>
      </p:sp>
    </p:spTree>
    <p:extLst>
      <p:ext uri="{BB962C8B-B14F-4D97-AF65-F5344CB8AC3E}">
        <p14:creationId xmlns:p14="http://schemas.microsoft.com/office/powerpoint/2010/main" val="169778609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24_空白">
    <p:spTree>
      <p:nvGrpSpPr>
        <p:cNvPr id="1" name=""/>
        <p:cNvGrpSpPr/>
        <p:nvPr/>
      </p:nvGrpSpPr>
      <p:grpSpPr>
        <a:xfrm>
          <a:off x="0" y="0"/>
          <a:ext cx="0" cy="0"/>
          <a:chOff x="0" y="0"/>
          <a:chExt cx="0" cy="0"/>
        </a:xfrm>
      </p:grpSpPr>
      <p:sp>
        <p:nvSpPr>
          <p:cNvPr id="6" name="图片占位符 4">
            <a:extLst>
              <a:ext uri="{FF2B5EF4-FFF2-40B4-BE49-F238E27FC236}">
                <a16:creationId xmlns="" xmlns:a16="http://schemas.microsoft.com/office/drawing/2014/main" id="{66A20B9D-1D94-4DDB-BEDA-3C5F03B54C0E}"/>
              </a:ext>
            </a:extLst>
          </p:cNvPr>
          <p:cNvSpPr>
            <a:spLocks noGrp="1"/>
          </p:cNvSpPr>
          <p:nvPr>
            <p:ph type="pic" sz="quarter" idx="10"/>
          </p:nvPr>
        </p:nvSpPr>
        <p:spPr>
          <a:xfrm>
            <a:off x="668262" y="1749887"/>
            <a:ext cx="3668166" cy="2889348"/>
          </a:xfrm>
          <a:prstGeom prst="rect">
            <a:avLst/>
          </a:prstGeom>
        </p:spPr>
        <p:txBody>
          <a:bodyPr wrap="square">
            <a:noAutofit/>
          </a:bodyPr>
          <a:lstStyle/>
          <a:p>
            <a:pPr lvl="0"/>
            <a:endParaRPr lang="zh-CN" altLang="en-US" noProof="0"/>
          </a:p>
        </p:txBody>
      </p:sp>
      <p:sp>
        <p:nvSpPr>
          <p:cNvPr id="5" name="图片占位符 4">
            <a:extLst>
              <a:ext uri="{FF2B5EF4-FFF2-40B4-BE49-F238E27FC236}">
                <a16:creationId xmlns="" xmlns:a16="http://schemas.microsoft.com/office/drawing/2014/main" id="{66A20B9D-1D94-4DDB-BEDA-3C5F03B54C0E}"/>
              </a:ext>
            </a:extLst>
          </p:cNvPr>
          <p:cNvSpPr>
            <a:spLocks noGrp="1"/>
          </p:cNvSpPr>
          <p:nvPr>
            <p:ph type="pic" sz="quarter" idx="11"/>
          </p:nvPr>
        </p:nvSpPr>
        <p:spPr>
          <a:xfrm>
            <a:off x="7893814" y="1749887"/>
            <a:ext cx="3668166" cy="2889348"/>
          </a:xfrm>
          <a:prstGeom prst="rect">
            <a:avLst/>
          </a:prstGeom>
        </p:spPr>
        <p:txBody>
          <a:bodyPr wrap="square">
            <a:noAutofit/>
          </a:bodyPr>
          <a:lstStyle/>
          <a:p>
            <a:pPr lvl="0"/>
            <a:endParaRPr lang="zh-CN" altLang="en-US" noProof="0"/>
          </a:p>
        </p:txBody>
      </p:sp>
    </p:spTree>
    <p:extLst>
      <p:ext uri="{BB962C8B-B14F-4D97-AF65-F5344CB8AC3E}">
        <p14:creationId xmlns:p14="http://schemas.microsoft.com/office/powerpoint/2010/main" val="335759141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29_空白">
    <p:spTree>
      <p:nvGrpSpPr>
        <p:cNvPr id="1" name=""/>
        <p:cNvGrpSpPr/>
        <p:nvPr/>
      </p:nvGrpSpPr>
      <p:grpSpPr>
        <a:xfrm>
          <a:off x="0" y="0"/>
          <a:ext cx="0" cy="0"/>
          <a:chOff x="0" y="0"/>
          <a:chExt cx="0" cy="0"/>
        </a:xfrm>
      </p:grpSpPr>
      <p:sp>
        <p:nvSpPr>
          <p:cNvPr id="6" name="图片占位符 4">
            <a:extLst>
              <a:ext uri="{FF2B5EF4-FFF2-40B4-BE49-F238E27FC236}">
                <a16:creationId xmlns="" xmlns:a16="http://schemas.microsoft.com/office/drawing/2014/main" id="{66A20B9D-1D94-4DDB-BEDA-3C5F03B54C0E}"/>
              </a:ext>
            </a:extLst>
          </p:cNvPr>
          <p:cNvSpPr>
            <a:spLocks noGrp="1"/>
          </p:cNvSpPr>
          <p:nvPr>
            <p:ph type="pic" sz="quarter" idx="10"/>
          </p:nvPr>
        </p:nvSpPr>
        <p:spPr>
          <a:xfrm>
            <a:off x="1017592" y="1700634"/>
            <a:ext cx="2648582" cy="3456732"/>
          </a:xfrm>
          <a:prstGeom prst="rect">
            <a:avLst/>
          </a:prstGeom>
        </p:spPr>
        <p:txBody>
          <a:bodyPr wrap="square">
            <a:noAutofit/>
          </a:bodyPr>
          <a:lstStyle/>
          <a:p>
            <a:pPr lvl="0"/>
            <a:endParaRPr lang="zh-CN" altLang="en-US" noProof="0"/>
          </a:p>
        </p:txBody>
      </p:sp>
      <p:sp>
        <p:nvSpPr>
          <p:cNvPr id="5" name="图片占位符 4">
            <a:extLst>
              <a:ext uri="{FF2B5EF4-FFF2-40B4-BE49-F238E27FC236}">
                <a16:creationId xmlns="" xmlns:a16="http://schemas.microsoft.com/office/drawing/2014/main" id="{66A20B9D-1D94-4DDB-BEDA-3C5F03B54C0E}"/>
              </a:ext>
            </a:extLst>
          </p:cNvPr>
          <p:cNvSpPr>
            <a:spLocks noGrp="1"/>
          </p:cNvSpPr>
          <p:nvPr>
            <p:ph type="pic" sz="quarter" idx="11"/>
          </p:nvPr>
        </p:nvSpPr>
        <p:spPr>
          <a:xfrm>
            <a:off x="8525826" y="1700634"/>
            <a:ext cx="2648582" cy="3456732"/>
          </a:xfrm>
          <a:prstGeom prst="rect">
            <a:avLst/>
          </a:prstGeom>
        </p:spPr>
        <p:txBody>
          <a:bodyPr wrap="square">
            <a:noAutofit/>
          </a:bodyPr>
          <a:lstStyle/>
          <a:p>
            <a:pPr lvl="0"/>
            <a:endParaRPr lang="zh-CN" altLang="en-US" noProof="0"/>
          </a:p>
        </p:txBody>
      </p:sp>
      <p:sp>
        <p:nvSpPr>
          <p:cNvPr id="7" name="图片占位符 4">
            <a:extLst>
              <a:ext uri="{FF2B5EF4-FFF2-40B4-BE49-F238E27FC236}">
                <a16:creationId xmlns="" xmlns:a16="http://schemas.microsoft.com/office/drawing/2014/main" id="{66A20B9D-1D94-4DDB-BEDA-3C5F03B54C0E}"/>
              </a:ext>
            </a:extLst>
          </p:cNvPr>
          <p:cNvSpPr>
            <a:spLocks noGrp="1"/>
          </p:cNvSpPr>
          <p:nvPr>
            <p:ph type="pic" sz="quarter" idx="12"/>
          </p:nvPr>
        </p:nvSpPr>
        <p:spPr>
          <a:xfrm>
            <a:off x="4793730" y="1700634"/>
            <a:ext cx="2648582" cy="3456732"/>
          </a:xfrm>
          <a:prstGeom prst="rect">
            <a:avLst/>
          </a:prstGeom>
        </p:spPr>
        <p:txBody>
          <a:bodyPr wrap="square">
            <a:noAutofit/>
          </a:bodyPr>
          <a:lstStyle/>
          <a:p>
            <a:pPr lvl="0"/>
            <a:endParaRPr lang="zh-CN" altLang="en-US" noProof="0"/>
          </a:p>
        </p:txBody>
      </p:sp>
    </p:spTree>
    <p:extLst>
      <p:ext uri="{BB962C8B-B14F-4D97-AF65-F5344CB8AC3E}">
        <p14:creationId xmlns:p14="http://schemas.microsoft.com/office/powerpoint/2010/main" val="401982063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23_空白">
    <p:spTree>
      <p:nvGrpSpPr>
        <p:cNvPr id="1" name=""/>
        <p:cNvGrpSpPr/>
        <p:nvPr/>
      </p:nvGrpSpPr>
      <p:grpSpPr>
        <a:xfrm>
          <a:off x="0" y="0"/>
          <a:ext cx="0" cy="0"/>
          <a:chOff x="0" y="0"/>
          <a:chExt cx="0" cy="0"/>
        </a:xfrm>
      </p:grpSpPr>
      <p:sp>
        <p:nvSpPr>
          <p:cNvPr id="6" name="图片占位符 4">
            <a:extLst>
              <a:ext uri="{FF2B5EF4-FFF2-40B4-BE49-F238E27FC236}">
                <a16:creationId xmlns="" xmlns:a16="http://schemas.microsoft.com/office/drawing/2014/main" id="{66A20B9D-1D94-4DDB-BEDA-3C5F03B54C0E}"/>
              </a:ext>
            </a:extLst>
          </p:cNvPr>
          <p:cNvSpPr>
            <a:spLocks noGrp="1"/>
          </p:cNvSpPr>
          <p:nvPr>
            <p:ph type="pic" sz="quarter" idx="10"/>
          </p:nvPr>
        </p:nvSpPr>
        <p:spPr>
          <a:xfrm>
            <a:off x="1140287" y="1895175"/>
            <a:ext cx="2501950" cy="2501952"/>
          </a:xfrm>
          <a:prstGeom prst="rect">
            <a:avLst/>
          </a:prstGeom>
        </p:spPr>
        <p:txBody>
          <a:bodyPr wrap="square">
            <a:noAutofit/>
          </a:bodyPr>
          <a:lstStyle/>
          <a:p>
            <a:pPr lvl="0"/>
            <a:endParaRPr lang="zh-CN" altLang="en-US" noProof="0"/>
          </a:p>
        </p:txBody>
      </p:sp>
    </p:spTree>
    <p:extLst>
      <p:ext uri="{BB962C8B-B14F-4D97-AF65-F5344CB8AC3E}">
        <p14:creationId xmlns:p14="http://schemas.microsoft.com/office/powerpoint/2010/main" val="279363130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22_空白">
    <p:spTree>
      <p:nvGrpSpPr>
        <p:cNvPr id="1" name=""/>
        <p:cNvGrpSpPr/>
        <p:nvPr/>
      </p:nvGrpSpPr>
      <p:grpSpPr>
        <a:xfrm>
          <a:off x="0" y="0"/>
          <a:ext cx="0" cy="0"/>
          <a:chOff x="0" y="0"/>
          <a:chExt cx="0" cy="0"/>
        </a:xfrm>
      </p:grpSpPr>
      <p:sp>
        <p:nvSpPr>
          <p:cNvPr id="6" name="图片占位符 4">
            <a:extLst>
              <a:ext uri="{FF2B5EF4-FFF2-40B4-BE49-F238E27FC236}">
                <a16:creationId xmlns="" xmlns:a16="http://schemas.microsoft.com/office/drawing/2014/main" id="{66A20B9D-1D94-4DDB-BEDA-3C5F03B54C0E}"/>
              </a:ext>
            </a:extLst>
          </p:cNvPr>
          <p:cNvSpPr>
            <a:spLocks noGrp="1"/>
          </p:cNvSpPr>
          <p:nvPr>
            <p:ph type="pic" sz="quarter" idx="10"/>
          </p:nvPr>
        </p:nvSpPr>
        <p:spPr>
          <a:xfrm>
            <a:off x="6504802" y="1746785"/>
            <a:ext cx="4800600" cy="1964603"/>
          </a:xfrm>
          <a:prstGeom prst="rect">
            <a:avLst/>
          </a:prstGeom>
        </p:spPr>
        <p:txBody>
          <a:bodyPr wrap="square">
            <a:noAutofit/>
          </a:bodyPr>
          <a:lstStyle/>
          <a:p>
            <a:pPr lvl="0"/>
            <a:endParaRPr lang="zh-CN" altLang="en-US" noProof="0"/>
          </a:p>
        </p:txBody>
      </p:sp>
      <p:sp>
        <p:nvSpPr>
          <p:cNvPr id="4" name="图片占位符 4">
            <a:extLst>
              <a:ext uri="{FF2B5EF4-FFF2-40B4-BE49-F238E27FC236}">
                <a16:creationId xmlns="" xmlns:a16="http://schemas.microsoft.com/office/drawing/2014/main" id="{66A20B9D-1D94-4DDB-BEDA-3C5F03B54C0E}"/>
              </a:ext>
            </a:extLst>
          </p:cNvPr>
          <p:cNvSpPr>
            <a:spLocks noGrp="1"/>
          </p:cNvSpPr>
          <p:nvPr>
            <p:ph type="pic" sz="quarter" idx="11"/>
          </p:nvPr>
        </p:nvSpPr>
        <p:spPr>
          <a:xfrm>
            <a:off x="6504802" y="3959761"/>
            <a:ext cx="4800600" cy="1755240"/>
          </a:xfrm>
          <a:prstGeom prst="rect">
            <a:avLst/>
          </a:prstGeom>
        </p:spPr>
        <p:txBody>
          <a:bodyPr wrap="square">
            <a:noAutofit/>
          </a:bodyPr>
          <a:lstStyle/>
          <a:p>
            <a:pPr lvl="0"/>
            <a:endParaRPr lang="zh-CN" altLang="en-US" noProof="0"/>
          </a:p>
        </p:txBody>
      </p:sp>
    </p:spTree>
    <p:extLst>
      <p:ext uri="{BB962C8B-B14F-4D97-AF65-F5344CB8AC3E}">
        <p14:creationId xmlns:p14="http://schemas.microsoft.com/office/powerpoint/2010/main" val="35732995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20_空白">
    <p:spTree>
      <p:nvGrpSpPr>
        <p:cNvPr id="1" name=""/>
        <p:cNvGrpSpPr/>
        <p:nvPr/>
      </p:nvGrpSpPr>
      <p:grpSpPr>
        <a:xfrm>
          <a:off x="0" y="0"/>
          <a:ext cx="0" cy="0"/>
          <a:chOff x="0" y="0"/>
          <a:chExt cx="0" cy="0"/>
        </a:xfrm>
      </p:grpSpPr>
      <p:sp>
        <p:nvSpPr>
          <p:cNvPr id="6" name="图片占位符 4">
            <a:extLst>
              <a:ext uri="{FF2B5EF4-FFF2-40B4-BE49-F238E27FC236}">
                <a16:creationId xmlns="" xmlns:a16="http://schemas.microsoft.com/office/drawing/2014/main" id="{66A20B9D-1D94-4DDB-BEDA-3C5F03B54C0E}"/>
              </a:ext>
            </a:extLst>
          </p:cNvPr>
          <p:cNvSpPr>
            <a:spLocks noGrp="1"/>
          </p:cNvSpPr>
          <p:nvPr>
            <p:ph type="pic" sz="quarter" idx="10"/>
          </p:nvPr>
        </p:nvSpPr>
        <p:spPr>
          <a:xfrm>
            <a:off x="1104901" y="1960646"/>
            <a:ext cx="3251937" cy="2033303"/>
          </a:xfrm>
          <a:prstGeom prst="roundRect">
            <a:avLst/>
          </a:prstGeom>
        </p:spPr>
        <p:txBody>
          <a:bodyPr wrap="square">
            <a:noAutofit/>
          </a:bodyPr>
          <a:lstStyle/>
          <a:p>
            <a:pPr lvl="0"/>
            <a:endParaRPr lang="zh-CN" altLang="en-US" noProof="0"/>
          </a:p>
        </p:txBody>
      </p:sp>
      <p:sp>
        <p:nvSpPr>
          <p:cNvPr id="7" name="图片占位符 4">
            <a:extLst>
              <a:ext uri="{FF2B5EF4-FFF2-40B4-BE49-F238E27FC236}">
                <a16:creationId xmlns="" xmlns:a16="http://schemas.microsoft.com/office/drawing/2014/main" id="{66A20B9D-1D94-4DDB-BEDA-3C5F03B54C0E}"/>
              </a:ext>
            </a:extLst>
          </p:cNvPr>
          <p:cNvSpPr>
            <a:spLocks noGrp="1"/>
          </p:cNvSpPr>
          <p:nvPr>
            <p:ph type="pic" sz="quarter" idx="11"/>
          </p:nvPr>
        </p:nvSpPr>
        <p:spPr>
          <a:xfrm>
            <a:off x="4713195" y="1960645"/>
            <a:ext cx="3251937" cy="2033303"/>
          </a:xfrm>
          <a:prstGeom prst="roundRect">
            <a:avLst/>
          </a:prstGeom>
        </p:spPr>
        <p:txBody>
          <a:bodyPr wrap="square">
            <a:noAutofit/>
          </a:bodyPr>
          <a:lstStyle/>
          <a:p>
            <a:pPr lvl="0"/>
            <a:endParaRPr lang="zh-CN" altLang="en-US" noProof="0"/>
          </a:p>
        </p:txBody>
      </p:sp>
      <p:sp>
        <p:nvSpPr>
          <p:cNvPr id="8" name="图片占位符 4">
            <a:extLst>
              <a:ext uri="{FF2B5EF4-FFF2-40B4-BE49-F238E27FC236}">
                <a16:creationId xmlns="" xmlns:a16="http://schemas.microsoft.com/office/drawing/2014/main" id="{66A20B9D-1D94-4DDB-BEDA-3C5F03B54C0E}"/>
              </a:ext>
            </a:extLst>
          </p:cNvPr>
          <p:cNvSpPr>
            <a:spLocks noGrp="1"/>
          </p:cNvSpPr>
          <p:nvPr>
            <p:ph type="pic" sz="quarter" idx="12"/>
          </p:nvPr>
        </p:nvSpPr>
        <p:spPr>
          <a:xfrm>
            <a:off x="8321489" y="1960645"/>
            <a:ext cx="3251937" cy="2033303"/>
          </a:xfrm>
          <a:prstGeom prst="roundRect">
            <a:avLst/>
          </a:prstGeom>
        </p:spPr>
        <p:txBody>
          <a:bodyPr wrap="square">
            <a:noAutofit/>
          </a:bodyPr>
          <a:lstStyle/>
          <a:p>
            <a:pPr lvl="0"/>
            <a:endParaRPr lang="zh-CN" altLang="en-US" noProof="0"/>
          </a:p>
        </p:txBody>
      </p:sp>
    </p:spTree>
    <p:extLst>
      <p:ext uri="{BB962C8B-B14F-4D97-AF65-F5344CB8AC3E}">
        <p14:creationId xmlns:p14="http://schemas.microsoft.com/office/powerpoint/2010/main" val="195095234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26_空白">
    <p:spTree>
      <p:nvGrpSpPr>
        <p:cNvPr id="1" name=""/>
        <p:cNvGrpSpPr/>
        <p:nvPr/>
      </p:nvGrpSpPr>
      <p:grpSpPr>
        <a:xfrm>
          <a:off x="0" y="0"/>
          <a:ext cx="0" cy="0"/>
          <a:chOff x="0" y="0"/>
          <a:chExt cx="0" cy="0"/>
        </a:xfrm>
      </p:grpSpPr>
      <p:sp>
        <p:nvSpPr>
          <p:cNvPr id="6" name="图片占位符 4">
            <a:extLst>
              <a:ext uri="{FF2B5EF4-FFF2-40B4-BE49-F238E27FC236}">
                <a16:creationId xmlns="" xmlns:a16="http://schemas.microsoft.com/office/drawing/2014/main" id="{66A20B9D-1D94-4DDB-BEDA-3C5F03B54C0E}"/>
              </a:ext>
            </a:extLst>
          </p:cNvPr>
          <p:cNvSpPr>
            <a:spLocks noGrp="1"/>
          </p:cNvSpPr>
          <p:nvPr>
            <p:ph type="pic" sz="quarter" idx="10"/>
          </p:nvPr>
        </p:nvSpPr>
        <p:spPr>
          <a:xfrm>
            <a:off x="534986" y="1986077"/>
            <a:ext cx="3515902" cy="2221802"/>
          </a:xfrm>
          <a:prstGeom prst="rect">
            <a:avLst/>
          </a:prstGeom>
        </p:spPr>
        <p:txBody>
          <a:bodyPr wrap="square">
            <a:noAutofit/>
          </a:bodyPr>
          <a:lstStyle/>
          <a:p>
            <a:pPr lvl="0"/>
            <a:endParaRPr lang="zh-CN" altLang="en-US" noProof="0"/>
          </a:p>
        </p:txBody>
      </p:sp>
      <p:sp>
        <p:nvSpPr>
          <p:cNvPr id="7" name="图片占位符 4">
            <a:extLst>
              <a:ext uri="{FF2B5EF4-FFF2-40B4-BE49-F238E27FC236}">
                <a16:creationId xmlns="" xmlns:a16="http://schemas.microsoft.com/office/drawing/2014/main" id="{66A20B9D-1D94-4DDB-BEDA-3C5F03B54C0E}"/>
              </a:ext>
            </a:extLst>
          </p:cNvPr>
          <p:cNvSpPr>
            <a:spLocks noGrp="1"/>
          </p:cNvSpPr>
          <p:nvPr>
            <p:ph type="pic" sz="quarter" idx="11"/>
          </p:nvPr>
        </p:nvSpPr>
        <p:spPr>
          <a:xfrm>
            <a:off x="4424586" y="1986077"/>
            <a:ext cx="3448415" cy="2221802"/>
          </a:xfrm>
          <a:prstGeom prst="rect">
            <a:avLst/>
          </a:prstGeom>
        </p:spPr>
        <p:txBody>
          <a:bodyPr wrap="square">
            <a:noAutofit/>
          </a:bodyPr>
          <a:lstStyle/>
          <a:p>
            <a:pPr lvl="0"/>
            <a:endParaRPr lang="zh-CN" altLang="en-US" noProof="0"/>
          </a:p>
        </p:txBody>
      </p:sp>
      <p:sp>
        <p:nvSpPr>
          <p:cNvPr id="8" name="图片占位符 4">
            <a:extLst>
              <a:ext uri="{FF2B5EF4-FFF2-40B4-BE49-F238E27FC236}">
                <a16:creationId xmlns="" xmlns:a16="http://schemas.microsoft.com/office/drawing/2014/main" id="{66A20B9D-1D94-4DDB-BEDA-3C5F03B54C0E}"/>
              </a:ext>
            </a:extLst>
          </p:cNvPr>
          <p:cNvSpPr>
            <a:spLocks noGrp="1"/>
          </p:cNvSpPr>
          <p:nvPr>
            <p:ph type="pic" sz="quarter" idx="12"/>
          </p:nvPr>
        </p:nvSpPr>
        <p:spPr>
          <a:xfrm>
            <a:off x="8246699" y="1986077"/>
            <a:ext cx="3467505" cy="2221802"/>
          </a:xfrm>
          <a:prstGeom prst="rect">
            <a:avLst/>
          </a:prstGeom>
        </p:spPr>
        <p:txBody>
          <a:bodyPr wrap="square">
            <a:noAutofit/>
          </a:bodyPr>
          <a:lstStyle/>
          <a:p>
            <a:pPr lvl="0"/>
            <a:endParaRPr lang="zh-CN" altLang="en-US" noProof="0"/>
          </a:p>
        </p:txBody>
      </p:sp>
    </p:spTree>
    <p:extLst>
      <p:ext uri="{BB962C8B-B14F-4D97-AF65-F5344CB8AC3E}">
        <p14:creationId xmlns:p14="http://schemas.microsoft.com/office/powerpoint/2010/main" val="377096959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7_空白">
    <p:spTree>
      <p:nvGrpSpPr>
        <p:cNvPr id="1" name=""/>
        <p:cNvGrpSpPr/>
        <p:nvPr/>
      </p:nvGrpSpPr>
      <p:grpSpPr>
        <a:xfrm>
          <a:off x="0" y="0"/>
          <a:ext cx="0" cy="0"/>
          <a:chOff x="0" y="0"/>
          <a:chExt cx="0" cy="0"/>
        </a:xfrm>
      </p:grpSpPr>
      <p:sp>
        <p:nvSpPr>
          <p:cNvPr id="5" name="图片占位符 4">
            <a:extLst>
              <a:ext uri="{FF2B5EF4-FFF2-40B4-BE49-F238E27FC236}">
                <a16:creationId xmlns="" xmlns:a16="http://schemas.microsoft.com/office/drawing/2014/main" id="{66A20B9D-1D94-4DDB-BEDA-3C5F03B54C0E}"/>
              </a:ext>
            </a:extLst>
          </p:cNvPr>
          <p:cNvSpPr>
            <a:spLocks noGrp="1"/>
          </p:cNvSpPr>
          <p:nvPr>
            <p:ph type="pic" sz="quarter" idx="11"/>
          </p:nvPr>
        </p:nvSpPr>
        <p:spPr>
          <a:xfrm>
            <a:off x="7651531" y="1966686"/>
            <a:ext cx="3715658" cy="3715658"/>
          </a:xfrm>
          <a:prstGeom prst="ellipse">
            <a:avLst/>
          </a:prstGeom>
        </p:spPr>
        <p:txBody>
          <a:bodyPr wrap="square">
            <a:noAutofit/>
          </a:bodyPr>
          <a:lstStyle/>
          <a:p>
            <a:pPr lvl="0"/>
            <a:endParaRPr lang="zh-CN" altLang="en-US" noProof="0"/>
          </a:p>
        </p:txBody>
      </p:sp>
      <p:sp>
        <p:nvSpPr>
          <p:cNvPr id="6" name="图片占位符 4">
            <a:extLst>
              <a:ext uri="{FF2B5EF4-FFF2-40B4-BE49-F238E27FC236}">
                <a16:creationId xmlns="" xmlns:a16="http://schemas.microsoft.com/office/drawing/2014/main" id="{66A20B9D-1D94-4DDB-BEDA-3C5F03B54C0E}"/>
              </a:ext>
            </a:extLst>
          </p:cNvPr>
          <p:cNvSpPr>
            <a:spLocks noGrp="1"/>
          </p:cNvSpPr>
          <p:nvPr>
            <p:ph type="pic" sz="quarter" idx="10"/>
          </p:nvPr>
        </p:nvSpPr>
        <p:spPr>
          <a:xfrm>
            <a:off x="783772" y="1966686"/>
            <a:ext cx="3715658" cy="3715658"/>
          </a:xfrm>
          <a:prstGeom prst="ellipse">
            <a:avLst/>
          </a:prstGeom>
        </p:spPr>
        <p:txBody>
          <a:bodyPr wrap="square">
            <a:noAutofit/>
          </a:bodyPr>
          <a:lstStyle/>
          <a:p>
            <a:pPr lvl="0"/>
            <a:endParaRPr lang="zh-CN" altLang="en-US" noProof="0"/>
          </a:p>
        </p:txBody>
      </p:sp>
    </p:spTree>
    <p:extLst>
      <p:ext uri="{BB962C8B-B14F-4D97-AF65-F5344CB8AC3E}">
        <p14:creationId xmlns:p14="http://schemas.microsoft.com/office/powerpoint/2010/main" val="294830011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41_空白">
    <p:spTree>
      <p:nvGrpSpPr>
        <p:cNvPr id="1" name=""/>
        <p:cNvGrpSpPr/>
        <p:nvPr/>
      </p:nvGrpSpPr>
      <p:grpSpPr>
        <a:xfrm>
          <a:off x="0" y="0"/>
          <a:ext cx="0" cy="0"/>
          <a:chOff x="0" y="0"/>
          <a:chExt cx="0" cy="0"/>
        </a:xfrm>
      </p:grpSpPr>
      <p:sp>
        <p:nvSpPr>
          <p:cNvPr id="6" name="图片占位符 4">
            <a:extLst>
              <a:ext uri="{FF2B5EF4-FFF2-40B4-BE49-F238E27FC236}">
                <a16:creationId xmlns="" xmlns:a16="http://schemas.microsoft.com/office/drawing/2014/main" id="{66A20B9D-1D94-4DDB-BEDA-3C5F03B54C0E}"/>
              </a:ext>
            </a:extLst>
          </p:cNvPr>
          <p:cNvSpPr>
            <a:spLocks noGrp="1"/>
          </p:cNvSpPr>
          <p:nvPr>
            <p:ph type="pic" sz="quarter" idx="10"/>
          </p:nvPr>
        </p:nvSpPr>
        <p:spPr>
          <a:xfrm>
            <a:off x="1438072" y="2329295"/>
            <a:ext cx="2951468" cy="2951468"/>
          </a:xfrm>
          <a:prstGeom prst="ellipse">
            <a:avLst/>
          </a:prstGeom>
        </p:spPr>
        <p:txBody>
          <a:bodyPr wrap="square">
            <a:noAutofit/>
          </a:bodyPr>
          <a:lstStyle/>
          <a:p>
            <a:pPr lvl="0"/>
            <a:endParaRPr lang="zh-CN" altLang="en-US" noProof="0"/>
          </a:p>
        </p:txBody>
      </p:sp>
    </p:spTree>
    <p:extLst>
      <p:ext uri="{BB962C8B-B14F-4D97-AF65-F5344CB8AC3E}">
        <p14:creationId xmlns:p14="http://schemas.microsoft.com/office/powerpoint/2010/main" val="872098723"/>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25_空白">
    <p:spTree>
      <p:nvGrpSpPr>
        <p:cNvPr id="1" name=""/>
        <p:cNvGrpSpPr/>
        <p:nvPr/>
      </p:nvGrpSpPr>
      <p:grpSpPr>
        <a:xfrm>
          <a:off x="0" y="0"/>
          <a:ext cx="0" cy="0"/>
          <a:chOff x="0" y="0"/>
          <a:chExt cx="0" cy="0"/>
        </a:xfrm>
      </p:grpSpPr>
      <p:sp>
        <p:nvSpPr>
          <p:cNvPr id="5" name="图片占位符 4">
            <a:extLst>
              <a:ext uri="{FF2B5EF4-FFF2-40B4-BE49-F238E27FC236}">
                <a16:creationId xmlns="" xmlns:a16="http://schemas.microsoft.com/office/drawing/2014/main" id="{66A20B9D-1D94-4DDB-BEDA-3C5F03B54C0E}"/>
              </a:ext>
            </a:extLst>
          </p:cNvPr>
          <p:cNvSpPr>
            <a:spLocks noGrp="1"/>
          </p:cNvSpPr>
          <p:nvPr>
            <p:ph type="pic" sz="quarter" idx="11"/>
          </p:nvPr>
        </p:nvSpPr>
        <p:spPr>
          <a:xfrm>
            <a:off x="8522153" y="2162861"/>
            <a:ext cx="1277316" cy="1277316"/>
          </a:xfrm>
          <a:prstGeom prst="ellipse">
            <a:avLst/>
          </a:prstGeom>
        </p:spPr>
        <p:txBody>
          <a:bodyPr wrap="square">
            <a:noAutofit/>
          </a:bodyPr>
          <a:lstStyle/>
          <a:p>
            <a:pPr lvl="0"/>
            <a:endParaRPr lang="zh-CN" altLang="en-US" noProof="0"/>
          </a:p>
        </p:txBody>
      </p:sp>
      <p:sp>
        <p:nvSpPr>
          <p:cNvPr id="6" name="图片占位符 4">
            <a:extLst>
              <a:ext uri="{FF2B5EF4-FFF2-40B4-BE49-F238E27FC236}">
                <a16:creationId xmlns="" xmlns:a16="http://schemas.microsoft.com/office/drawing/2014/main" id="{66A20B9D-1D94-4DDB-BEDA-3C5F03B54C0E}"/>
              </a:ext>
            </a:extLst>
          </p:cNvPr>
          <p:cNvSpPr>
            <a:spLocks noGrp="1"/>
          </p:cNvSpPr>
          <p:nvPr>
            <p:ph type="pic" sz="quarter" idx="10"/>
          </p:nvPr>
        </p:nvSpPr>
        <p:spPr>
          <a:xfrm>
            <a:off x="532833" y="2208342"/>
            <a:ext cx="1277316" cy="1277316"/>
          </a:xfrm>
          <a:prstGeom prst="ellipse">
            <a:avLst/>
          </a:prstGeom>
        </p:spPr>
        <p:txBody>
          <a:bodyPr wrap="square">
            <a:noAutofit/>
          </a:bodyPr>
          <a:lstStyle/>
          <a:p>
            <a:pPr lvl="0"/>
            <a:endParaRPr lang="zh-CN" altLang="en-US" noProof="0"/>
          </a:p>
        </p:txBody>
      </p:sp>
      <p:sp>
        <p:nvSpPr>
          <p:cNvPr id="15" name="图片占位符 4">
            <a:extLst>
              <a:ext uri="{FF2B5EF4-FFF2-40B4-BE49-F238E27FC236}">
                <a16:creationId xmlns="" xmlns:a16="http://schemas.microsoft.com/office/drawing/2014/main" id="{66A20B9D-1D94-4DDB-BEDA-3C5F03B54C0E}"/>
              </a:ext>
            </a:extLst>
          </p:cNvPr>
          <p:cNvSpPr>
            <a:spLocks noGrp="1"/>
          </p:cNvSpPr>
          <p:nvPr>
            <p:ph type="pic" sz="quarter" idx="12"/>
          </p:nvPr>
        </p:nvSpPr>
        <p:spPr>
          <a:xfrm>
            <a:off x="4527493" y="4615579"/>
            <a:ext cx="1277316" cy="1277316"/>
          </a:xfrm>
          <a:prstGeom prst="ellipse">
            <a:avLst/>
          </a:prstGeom>
        </p:spPr>
        <p:txBody>
          <a:bodyPr wrap="square">
            <a:noAutofit/>
          </a:bodyPr>
          <a:lstStyle/>
          <a:p>
            <a:pPr lvl="0"/>
            <a:endParaRPr lang="zh-CN" altLang="en-US" noProof="0"/>
          </a:p>
        </p:txBody>
      </p:sp>
    </p:spTree>
    <p:extLst>
      <p:ext uri="{BB962C8B-B14F-4D97-AF65-F5344CB8AC3E}">
        <p14:creationId xmlns:p14="http://schemas.microsoft.com/office/powerpoint/2010/main" val="1264537969"/>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21_空白">
    <p:spTree>
      <p:nvGrpSpPr>
        <p:cNvPr id="1" name=""/>
        <p:cNvGrpSpPr/>
        <p:nvPr/>
      </p:nvGrpSpPr>
      <p:grpSpPr>
        <a:xfrm>
          <a:off x="0" y="0"/>
          <a:ext cx="0" cy="0"/>
          <a:chOff x="0" y="0"/>
          <a:chExt cx="0" cy="0"/>
        </a:xfrm>
      </p:grpSpPr>
      <p:sp>
        <p:nvSpPr>
          <p:cNvPr id="5" name="图片占位符 4">
            <a:extLst>
              <a:ext uri="{FF2B5EF4-FFF2-40B4-BE49-F238E27FC236}">
                <a16:creationId xmlns="" xmlns:a16="http://schemas.microsoft.com/office/drawing/2014/main" id="{66A20B9D-1D94-4DDB-BEDA-3C5F03B54C0E}"/>
              </a:ext>
            </a:extLst>
          </p:cNvPr>
          <p:cNvSpPr>
            <a:spLocks noGrp="1"/>
          </p:cNvSpPr>
          <p:nvPr>
            <p:ph type="pic" sz="quarter" idx="11"/>
          </p:nvPr>
        </p:nvSpPr>
        <p:spPr>
          <a:xfrm>
            <a:off x="7119257" y="4424197"/>
            <a:ext cx="1573151" cy="1573151"/>
          </a:xfrm>
          <a:prstGeom prst="ellipse">
            <a:avLst/>
          </a:prstGeom>
        </p:spPr>
        <p:txBody>
          <a:bodyPr wrap="square">
            <a:noAutofit/>
          </a:bodyPr>
          <a:lstStyle/>
          <a:p>
            <a:pPr lvl="0"/>
            <a:endParaRPr lang="zh-CN" altLang="en-US" noProof="0"/>
          </a:p>
        </p:txBody>
      </p:sp>
      <p:sp>
        <p:nvSpPr>
          <p:cNvPr id="6" name="图片占位符 4">
            <a:extLst>
              <a:ext uri="{FF2B5EF4-FFF2-40B4-BE49-F238E27FC236}">
                <a16:creationId xmlns="" xmlns:a16="http://schemas.microsoft.com/office/drawing/2014/main" id="{66A20B9D-1D94-4DDB-BEDA-3C5F03B54C0E}"/>
              </a:ext>
            </a:extLst>
          </p:cNvPr>
          <p:cNvSpPr>
            <a:spLocks noGrp="1"/>
          </p:cNvSpPr>
          <p:nvPr>
            <p:ph type="pic" sz="quarter" idx="10"/>
          </p:nvPr>
        </p:nvSpPr>
        <p:spPr>
          <a:xfrm>
            <a:off x="1583707" y="4410068"/>
            <a:ext cx="1573151" cy="1573151"/>
          </a:xfrm>
          <a:prstGeom prst="ellipse">
            <a:avLst/>
          </a:prstGeom>
        </p:spPr>
        <p:txBody>
          <a:bodyPr wrap="square">
            <a:noAutofit/>
          </a:bodyPr>
          <a:lstStyle/>
          <a:p>
            <a:pPr lvl="0"/>
            <a:endParaRPr lang="zh-CN" altLang="en-US" noProof="0"/>
          </a:p>
        </p:txBody>
      </p:sp>
    </p:spTree>
    <p:extLst>
      <p:ext uri="{BB962C8B-B14F-4D97-AF65-F5344CB8AC3E}">
        <p14:creationId xmlns:p14="http://schemas.microsoft.com/office/powerpoint/2010/main" val="31977104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6" name="图片占位符 4">
            <a:extLst>
              <a:ext uri="{FF2B5EF4-FFF2-40B4-BE49-F238E27FC236}">
                <a16:creationId xmlns="" xmlns:a16="http://schemas.microsoft.com/office/drawing/2014/main" id="{66A20B9D-1D94-4DDB-BEDA-3C5F03B54C0E}"/>
              </a:ext>
            </a:extLst>
          </p:cNvPr>
          <p:cNvSpPr>
            <a:spLocks noGrp="1"/>
          </p:cNvSpPr>
          <p:nvPr>
            <p:ph type="pic" sz="quarter" idx="10"/>
          </p:nvPr>
        </p:nvSpPr>
        <p:spPr>
          <a:xfrm>
            <a:off x="1529039" y="2404400"/>
            <a:ext cx="1736970" cy="1631797"/>
          </a:xfrm>
          <a:prstGeom prst="diamond">
            <a:avLst/>
          </a:prstGeom>
        </p:spPr>
        <p:txBody>
          <a:bodyPr wrap="square">
            <a:noAutofit/>
          </a:bodyPr>
          <a:lstStyle/>
          <a:p>
            <a:pPr lvl="0"/>
            <a:endParaRPr lang="zh-CN" altLang="en-US" noProof="0"/>
          </a:p>
        </p:txBody>
      </p:sp>
      <p:sp>
        <p:nvSpPr>
          <p:cNvPr id="7" name="图片占位符 4">
            <a:extLst>
              <a:ext uri="{FF2B5EF4-FFF2-40B4-BE49-F238E27FC236}">
                <a16:creationId xmlns="" xmlns:a16="http://schemas.microsoft.com/office/drawing/2014/main" id="{66A20B9D-1D94-4DDB-BEDA-3C5F03B54C0E}"/>
              </a:ext>
            </a:extLst>
          </p:cNvPr>
          <p:cNvSpPr>
            <a:spLocks noGrp="1"/>
          </p:cNvSpPr>
          <p:nvPr>
            <p:ph type="pic" sz="quarter" idx="11"/>
          </p:nvPr>
        </p:nvSpPr>
        <p:spPr>
          <a:xfrm>
            <a:off x="4029414" y="2360525"/>
            <a:ext cx="1736970" cy="1631797"/>
          </a:xfrm>
          <a:prstGeom prst="diamond">
            <a:avLst/>
          </a:prstGeom>
        </p:spPr>
        <p:txBody>
          <a:bodyPr wrap="square">
            <a:noAutofit/>
          </a:bodyPr>
          <a:lstStyle/>
          <a:p>
            <a:pPr lvl="0"/>
            <a:endParaRPr lang="zh-CN" altLang="en-US" noProof="0"/>
          </a:p>
        </p:txBody>
      </p:sp>
      <p:sp>
        <p:nvSpPr>
          <p:cNvPr id="8" name="图片占位符 4">
            <a:extLst>
              <a:ext uri="{FF2B5EF4-FFF2-40B4-BE49-F238E27FC236}">
                <a16:creationId xmlns="" xmlns:a16="http://schemas.microsoft.com/office/drawing/2014/main" id="{66A20B9D-1D94-4DDB-BEDA-3C5F03B54C0E}"/>
              </a:ext>
            </a:extLst>
          </p:cNvPr>
          <p:cNvSpPr>
            <a:spLocks noGrp="1"/>
          </p:cNvSpPr>
          <p:nvPr>
            <p:ph type="pic" sz="quarter" idx="12"/>
          </p:nvPr>
        </p:nvSpPr>
        <p:spPr>
          <a:xfrm>
            <a:off x="6437846" y="2404400"/>
            <a:ext cx="1736970" cy="1631797"/>
          </a:xfrm>
          <a:prstGeom prst="diamond">
            <a:avLst/>
          </a:prstGeom>
        </p:spPr>
        <p:txBody>
          <a:bodyPr wrap="square">
            <a:noAutofit/>
          </a:bodyPr>
          <a:lstStyle/>
          <a:p>
            <a:pPr lvl="0"/>
            <a:endParaRPr lang="zh-CN" altLang="en-US" noProof="0"/>
          </a:p>
        </p:txBody>
      </p:sp>
      <p:sp>
        <p:nvSpPr>
          <p:cNvPr id="9" name="图片占位符 4">
            <a:extLst>
              <a:ext uri="{FF2B5EF4-FFF2-40B4-BE49-F238E27FC236}">
                <a16:creationId xmlns="" xmlns:a16="http://schemas.microsoft.com/office/drawing/2014/main" id="{66A20B9D-1D94-4DDB-BEDA-3C5F03B54C0E}"/>
              </a:ext>
            </a:extLst>
          </p:cNvPr>
          <p:cNvSpPr>
            <a:spLocks noGrp="1"/>
          </p:cNvSpPr>
          <p:nvPr>
            <p:ph type="pic" sz="quarter" idx="13"/>
          </p:nvPr>
        </p:nvSpPr>
        <p:spPr>
          <a:xfrm>
            <a:off x="8907572" y="2409652"/>
            <a:ext cx="1736970" cy="1631797"/>
          </a:xfrm>
          <a:prstGeom prst="diamond">
            <a:avLst/>
          </a:prstGeom>
        </p:spPr>
        <p:txBody>
          <a:bodyPr wrap="square">
            <a:noAutofit/>
          </a:bodyPr>
          <a:lstStyle/>
          <a:p>
            <a:pPr lvl="0"/>
            <a:endParaRPr lang="zh-CN" altLang="en-US" noProof="0" dirty="0"/>
          </a:p>
        </p:txBody>
      </p:sp>
    </p:spTree>
    <p:extLst>
      <p:ext uri="{BB962C8B-B14F-4D97-AF65-F5344CB8AC3E}">
        <p14:creationId xmlns:p14="http://schemas.microsoft.com/office/powerpoint/2010/main" val="369296043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6_空白">
    <p:spTree>
      <p:nvGrpSpPr>
        <p:cNvPr id="1" name=""/>
        <p:cNvGrpSpPr/>
        <p:nvPr/>
      </p:nvGrpSpPr>
      <p:grpSpPr>
        <a:xfrm>
          <a:off x="0" y="0"/>
          <a:ext cx="0" cy="0"/>
          <a:chOff x="0" y="0"/>
          <a:chExt cx="0" cy="0"/>
        </a:xfrm>
      </p:grpSpPr>
      <p:sp>
        <p:nvSpPr>
          <p:cNvPr id="6" name="图片占位符 4">
            <a:extLst>
              <a:ext uri="{FF2B5EF4-FFF2-40B4-BE49-F238E27FC236}">
                <a16:creationId xmlns="" xmlns:a16="http://schemas.microsoft.com/office/drawing/2014/main" id="{66A20B9D-1D94-4DDB-BEDA-3C5F03B54C0E}"/>
              </a:ext>
            </a:extLst>
          </p:cNvPr>
          <p:cNvSpPr>
            <a:spLocks noGrp="1"/>
          </p:cNvSpPr>
          <p:nvPr>
            <p:ph type="pic" sz="quarter" idx="10"/>
          </p:nvPr>
        </p:nvSpPr>
        <p:spPr>
          <a:xfrm>
            <a:off x="1941098" y="2345791"/>
            <a:ext cx="2602842" cy="2627990"/>
          </a:xfrm>
          <a:prstGeom prst="diamond">
            <a:avLst/>
          </a:prstGeom>
        </p:spPr>
        <p:txBody>
          <a:bodyPr wrap="square">
            <a:noAutofit/>
          </a:bodyPr>
          <a:lstStyle/>
          <a:p>
            <a:pPr lvl="0"/>
            <a:endParaRPr lang="zh-CN" altLang="en-US" noProof="0"/>
          </a:p>
        </p:txBody>
      </p:sp>
    </p:spTree>
    <p:extLst>
      <p:ext uri="{BB962C8B-B14F-4D97-AF65-F5344CB8AC3E}">
        <p14:creationId xmlns:p14="http://schemas.microsoft.com/office/powerpoint/2010/main" val="9109487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4_空白">
    <p:spTree>
      <p:nvGrpSpPr>
        <p:cNvPr id="1" name=""/>
        <p:cNvGrpSpPr/>
        <p:nvPr/>
      </p:nvGrpSpPr>
      <p:grpSpPr>
        <a:xfrm>
          <a:off x="0" y="0"/>
          <a:ext cx="0" cy="0"/>
          <a:chOff x="0" y="0"/>
          <a:chExt cx="0" cy="0"/>
        </a:xfrm>
      </p:grpSpPr>
      <p:sp>
        <p:nvSpPr>
          <p:cNvPr id="6" name="图片占位符 4">
            <a:extLst>
              <a:ext uri="{FF2B5EF4-FFF2-40B4-BE49-F238E27FC236}">
                <a16:creationId xmlns="" xmlns:a16="http://schemas.microsoft.com/office/drawing/2014/main" id="{66A20B9D-1D94-4DDB-BEDA-3C5F03B54C0E}"/>
              </a:ext>
            </a:extLst>
          </p:cNvPr>
          <p:cNvSpPr>
            <a:spLocks noGrp="1"/>
          </p:cNvSpPr>
          <p:nvPr>
            <p:ph type="pic" sz="quarter" idx="10"/>
          </p:nvPr>
        </p:nvSpPr>
        <p:spPr>
          <a:xfrm>
            <a:off x="4145708" y="2857433"/>
            <a:ext cx="1267360" cy="2224747"/>
          </a:xfrm>
          <a:custGeom>
            <a:avLst/>
            <a:gdLst>
              <a:gd name="connsiteX0" fmla="*/ 0 w 12192000"/>
              <a:gd name="connsiteY0" fmla="*/ 0 h 3238500"/>
              <a:gd name="connsiteX1" fmla="*/ 12192000 w 12192000"/>
              <a:gd name="connsiteY1" fmla="*/ 0 h 3238500"/>
              <a:gd name="connsiteX2" fmla="*/ 12192000 w 12192000"/>
              <a:gd name="connsiteY2" fmla="*/ 3238500 h 3238500"/>
              <a:gd name="connsiteX3" fmla="*/ 0 w 12192000"/>
              <a:gd name="connsiteY3" fmla="*/ 3238500 h 3238500"/>
            </a:gdLst>
            <a:ahLst/>
            <a:cxnLst>
              <a:cxn ang="0">
                <a:pos x="connsiteX0" y="connsiteY0"/>
              </a:cxn>
              <a:cxn ang="0">
                <a:pos x="connsiteX1" y="connsiteY1"/>
              </a:cxn>
              <a:cxn ang="0">
                <a:pos x="connsiteX2" y="connsiteY2"/>
              </a:cxn>
              <a:cxn ang="0">
                <a:pos x="connsiteX3" y="connsiteY3"/>
              </a:cxn>
            </a:cxnLst>
            <a:rect l="l" t="t" r="r" b="b"/>
            <a:pathLst>
              <a:path w="12192000" h="3238500">
                <a:moveTo>
                  <a:pt x="0" y="0"/>
                </a:moveTo>
                <a:lnTo>
                  <a:pt x="12192000" y="0"/>
                </a:lnTo>
                <a:lnTo>
                  <a:pt x="12192000" y="3238500"/>
                </a:lnTo>
                <a:lnTo>
                  <a:pt x="0" y="3238500"/>
                </a:lnTo>
                <a:close/>
              </a:path>
            </a:pathLst>
          </a:custGeom>
        </p:spPr>
        <p:txBody>
          <a:bodyPr wrap="square">
            <a:noAutofit/>
          </a:bodyPr>
          <a:lstStyle/>
          <a:p>
            <a:pPr lvl="0"/>
            <a:endParaRPr lang="zh-CN" altLang="en-US" noProof="0"/>
          </a:p>
        </p:txBody>
      </p:sp>
      <p:sp>
        <p:nvSpPr>
          <p:cNvPr id="9" name="图片占位符 4">
            <a:extLst>
              <a:ext uri="{FF2B5EF4-FFF2-40B4-BE49-F238E27FC236}">
                <a16:creationId xmlns="" xmlns:a16="http://schemas.microsoft.com/office/drawing/2014/main" id="{66A20B9D-1D94-4DDB-BEDA-3C5F03B54C0E}"/>
              </a:ext>
            </a:extLst>
          </p:cNvPr>
          <p:cNvSpPr>
            <a:spLocks noGrp="1"/>
          </p:cNvSpPr>
          <p:nvPr>
            <p:ph type="pic" sz="quarter" idx="13"/>
          </p:nvPr>
        </p:nvSpPr>
        <p:spPr>
          <a:xfrm>
            <a:off x="1549727" y="1985232"/>
            <a:ext cx="1969395" cy="3435342"/>
          </a:xfrm>
          <a:custGeom>
            <a:avLst/>
            <a:gdLst>
              <a:gd name="connsiteX0" fmla="*/ 0 w 12192000"/>
              <a:gd name="connsiteY0" fmla="*/ 0 h 3238500"/>
              <a:gd name="connsiteX1" fmla="*/ 12192000 w 12192000"/>
              <a:gd name="connsiteY1" fmla="*/ 0 h 3238500"/>
              <a:gd name="connsiteX2" fmla="*/ 12192000 w 12192000"/>
              <a:gd name="connsiteY2" fmla="*/ 3238500 h 3238500"/>
              <a:gd name="connsiteX3" fmla="*/ 0 w 12192000"/>
              <a:gd name="connsiteY3" fmla="*/ 3238500 h 3238500"/>
            </a:gdLst>
            <a:ahLst/>
            <a:cxnLst>
              <a:cxn ang="0">
                <a:pos x="connsiteX0" y="connsiteY0"/>
              </a:cxn>
              <a:cxn ang="0">
                <a:pos x="connsiteX1" y="connsiteY1"/>
              </a:cxn>
              <a:cxn ang="0">
                <a:pos x="connsiteX2" y="connsiteY2"/>
              </a:cxn>
              <a:cxn ang="0">
                <a:pos x="connsiteX3" y="connsiteY3"/>
              </a:cxn>
            </a:cxnLst>
            <a:rect l="l" t="t" r="r" b="b"/>
            <a:pathLst>
              <a:path w="12192000" h="3238500">
                <a:moveTo>
                  <a:pt x="0" y="0"/>
                </a:moveTo>
                <a:lnTo>
                  <a:pt x="12192000" y="0"/>
                </a:lnTo>
                <a:lnTo>
                  <a:pt x="12192000" y="3238500"/>
                </a:lnTo>
                <a:lnTo>
                  <a:pt x="0" y="3238500"/>
                </a:lnTo>
                <a:close/>
              </a:path>
            </a:pathLst>
          </a:custGeom>
        </p:spPr>
        <p:txBody>
          <a:bodyPr wrap="square">
            <a:noAutofit/>
          </a:bodyPr>
          <a:lstStyle/>
          <a:p>
            <a:pPr lvl="0"/>
            <a:endParaRPr lang="zh-CN" altLang="en-US" noProof="0"/>
          </a:p>
        </p:txBody>
      </p:sp>
    </p:spTree>
    <p:extLst>
      <p:ext uri="{BB962C8B-B14F-4D97-AF65-F5344CB8AC3E}">
        <p14:creationId xmlns:p14="http://schemas.microsoft.com/office/powerpoint/2010/main" val="370492887"/>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9_空白">
    <p:spTree>
      <p:nvGrpSpPr>
        <p:cNvPr id="1" name=""/>
        <p:cNvGrpSpPr/>
        <p:nvPr/>
      </p:nvGrpSpPr>
      <p:grpSpPr>
        <a:xfrm>
          <a:off x="0" y="0"/>
          <a:ext cx="0" cy="0"/>
          <a:chOff x="0" y="0"/>
          <a:chExt cx="0" cy="0"/>
        </a:xfrm>
      </p:grpSpPr>
      <p:sp>
        <p:nvSpPr>
          <p:cNvPr id="6" name="图片占位符 4">
            <a:extLst>
              <a:ext uri="{FF2B5EF4-FFF2-40B4-BE49-F238E27FC236}">
                <a16:creationId xmlns="" xmlns:a16="http://schemas.microsoft.com/office/drawing/2014/main" id="{66A20B9D-1D94-4DDB-BEDA-3C5F03B54C0E}"/>
              </a:ext>
            </a:extLst>
          </p:cNvPr>
          <p:cNvSpPr>
            <a:spLocks noGrp="1"/>
          </p:cNvSpPr>
          <p:nvPr>
            <p:ph type="pic" sz="quarter" idx="10"/>
          </p:nvPr>
        </p:nvSpPr>
        <p:spPr>
          <a:xfrm>
            <a:off x="8212300" y="4044742"/>
            <a:ext cx="2534373" cy="1438274"/>
          </a:xfrm>
          <a:custGeom>
            <a:avLst/>
            <a:gdLst>
              <a:gd name="connsiteX0" fmla="*/ 0 w 12192000"/>
              <a:gd name="connsiteY0" fmla="*/ 0 h 3238500"/>
              <a:gd name="connsiteX1" fmla="*/ 12192000 w 12192000"/>
              <a:gd name="connsiteY1" fmla="*/ 0 h 3238500"/>
              <a:gd name="connsiteX2" fmla="*/ 12192000 w 12192000"/>
              <a:gd name="connsiteY2" fmla="*/ 3238500 h 3238500"/>
              <a:gd name="connsiteX3" fmla="*/ 0 w 12192000"/>
              <a:gd name="connsiteY3" fmla="*/ 3238500 h 3238500"/>
            </a:gdLst>
            <a:ahLst/>
            <a:cxnLst>
              <a:cxn ang="0">
                <a:pos x="connsiteX0" y="connsiteY0"/>
              </a:cxn>
              <a:cxn ang="0">
                <a:pos x="connsiteX1" y="connsiteY1"/>
              </a:cxn>
              <a:cxn ang="0">
                <a:pos x="connsiteX2" y="connsiteY2"/>
              </a:cxn>
              <a:cxn ang="0">
                <a:pos x="connsiteX3" y="connsiteY3"/>
              </a:cxn>
            </a:cxnLst>
            <a:rect l="l" t="t" r="r" b="b"/>
            <a:pathLst>
              <a:path w="12192000" h="3238500">
                <a:moveTo>
                  <a:pt x="0" y="0"/>
                </a:moveTo>
                <a:lnTo>
                  <a:pt x="12192000" y="0"/>
                </a:lnTo>
                <a:lnTo>
                  <a:pt x="12192000" y="3238500"/>
                </a:lnTo>
                <a:lnTo>
                  <a:pt x="0" y="3238500"/>
                </a:lnTo>
                <a:close/>
              </a:path>
            </a:pathLst>
          </a:custGeom>
        </p:spPr>
        <p:txBody>
          <a:bodyPr wrap="square">
            <a:noAutofit/>
          </a:bodyPr>
          <a:lstStyle/>
          <a:p>
            <a:pPr lvl="0"/>
            <a:endParaRPr lang="zh-CN" altLang="en-US" noProof="0"/>
          </a:p>
        </p:txBody>
      </p:sp>
      <p:sp>
        <p:nvSpPr>
          <p:cNvPr id="9" name="图片占位符 4">
            <a:extLst>
              <a:ext uri="{FF2B5EF4-FFF2-40B4-BE49-F238E27FC236}">
                <a16:creationId xmlns="" xmlns:a16="http://schemas.microsoft.com/office/drawing/2014/main" id="{66A20B9D-1D94-4DDB-BEDA-3C5F03B54C0E}"/>
              </a:ext>
            </a:extLst>
          </p:cNvPr>
          <p:cNvSpPr>
            <a:spLocks noGrp="1"/>
          </p:cNvSpPr>
          <p:nvPr>
            <p:ph type="pic" sz="quarter" idx="13"/>
          </p:nvPr>
        </p:nvSpPr>
        <p:spPr>
          <a:xfrm>
            <a:off x="4061299" y="3808064"/>
            <a:ext cx="1456097" cy="1637062"/>
          </a:xfrm>
          <a:custGeom>
            <a:avLst/>
            <a:gdLst>
              <a:gd name="connsiteX0" fmla="*/ 0 w 12192000"/>
              <a:gd name="connsiteY0" fmla="*/ 0 h 3238500"/>
              <a:gd name="connsiteX1" fmla="*/ 12192000 w 12192000"/>
              <a:gd name="connsiteY1" fmla="*/ 0 h 3238500"/>
              <a:gd name="connsiteX2" fmla="*/ 12192000 w 12192000"/>
              <a:gd name="connsiteY2" fmla="*/ 3238500 h 3238500"/>
              <a:gd name="connsiteX3" fmla="*/ 0 w 12192000"/>
              <a:gd name="connsiteY3" fmla="*/ 3238500 h 3238500"/>
            </a:gdLst>
            <a:ahLst/>
            <a:cxnLst>
              <a:cxn ang="0">
                <a:pos x="connsiteX0" y="connsiteY0"/>
              </a:cxn>
              <a:cxn ang="0">
                <a:pos x="connsiteX1" y="connsiteY1"/>
              </a:cxn>
              <a:cxn ang="0">
                <a:pos x="connsiteX2" y="connsiteY2"/>
              </a:cxn>
              <a:cxn ang="0">
                <a:pos x="connsiteX3" y="connsiteY3"/>
              </a:cxn>
            </a:cxnLst>
            <a:rect l="l" t="t" r="r" b="b"/>
            <a:pathLst>
              <a:path w="12192000" h="3238500">
                <a:moveTo>
                  <a:pt x="0" y="0"/>
                </a:moveTo>
                <a:lnTo>
                  <a:pt x="12192000" y="0"/>
                </a:lnTo>
                <a:lnTo>
                  <a:pt x="12192000" y="3238500"/>
                </a:lnTo>
                <a:lnTo>
                  <a:pt x="0" y="3238500"/>
                </a:lnTo>
                <a:close/>
              </a:path>
            </a:pathLst>
          </a:custGeom>
        </p:spPr>
        <p:txBody>
          <a:bodyPr wrap="square">
            <a:noAutofit/>
          </a:bodyPr>
          <a:lstStyle/>
          <a:p>
            <a:pPr lvl="0"/>
            <a:endParaRPr lang="zh-CN" altLang="en-US" noProof="0"/>
          </a:p>
        </p:txBody>
      </p:sp>
    </p:spTree>
    <p:extLst>
      <p:ext uri="{BB962C8B-B14F-4D97-AF65-F5344CB8AC3E}">
        <p14:creationId xmlns:p14="http://schemas.microsoft.com/office/powerpoint/2010/main" val="2160579899"/>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28_自定义版式">
    <p:spTree>
      <p:nvGrpSpPr>
        <p:cNvPr id="1" name=""/>
        <p:cNvGrpSpPr/>
        <p:nvPr/>
      </p:nvGrpSpPr>
      <p:grpSpPr>
        <a:xfrm>
          <a:off x="0" y="0"/>
          <a:ext cx="0" cy="0"/>
          <a:chOff x="0" y="0"/>
          <a:chExt cx="0" cy="0"/>
        </a:xfrm>
      </p:grpSpPr>
      <p:sp>
        <p:nvSpPr>
          <p:cNvPr id="5" name="图片占位符 4">
            <a:extLst>
              <a:ext uri="{FF2B5EF4-FFF2-40B4-BE49-F238E27FC236}">
                <a16:creationId xmlns="" xmlns:a16="http://schemas.microsoft.com/office/drawing/2014/main" id="{66A20B9D-1D94-4DDB-BEDA-3C5F03B54C0E}"/>
              </a:ext>
            </a:extLst>
          </p:cNvPr>
          <p:cNvSpPr>
            <a:spLocks noGrp="1"/>
          </p:cNvSpPr>
          <p:nvPr>
            <p:ph type="pic" sz="quarter" idx="10"/>
          </p:nvPr>
        </p:nvSpPr>
        <p:spPr>
          <a:xfrm>
            <a:off x="0" y="1491134"/>
            <a:ext cx="12192000" cy="2725266"/>
          </a:xfrm>
          <a:custGeom>
            <a:avLst/>
            <a:gdLst>
              <a:gd name="connsiteX0" fmla="*/ 0 w 12192000"/>
              <a:gd name="connsiteY0" fmla="*/ 0 h 3238500"/>
              <a:gd name="connsiteX1" fmla="*/ 12192000 w 12192000"/>
              <a:gd name="connsiteY1" fmla="*/ 0 h 3238500"/>
              <a:gd name="connsiteX2" fmla="*/ 12192000 w 12192000"/>
              <a:gd name="connsiteY2" fmla="*/ 3238500 h 3238500"/>
              <a:gd name="connsiteX3" fmla="*/ 0 w 12192000"/>
              <a:gd name="connsiteY3" fmla="*/ 3238500 h 3238500"/>
            </a:gdLst>
            <a:ahLst/>
            <a:cxnLst>
              <a:cxn ang="0">
                <a:pos x="connsiteX0" y="connsiteY0"/>
              </a:cxn>
              <a:cxn ang="0">
                <a:pos x="connsiteX1" y="connsiteY1"/>
              </a:cxn>
              <a:cxn ang="0">
                <a:pos x="connsiteX2" y="connsiteY2"/>
              </a:cxn>
              <a:cxn ang="0">
                <a:pos x="connsiteX3" y="connsiteY3"/>
              </a:cxn>
            </a:cxnLst>
            <a:rect l="l" t="t" r="r" b="b"/>
            <a:pathLst>
              <a:path w="12192000" h="3238500">
                <a:moveTo>
                  <a:pt x="0" y="0"/>
                </a:moveTo>
                <a:lnTo>
                  <a:pt x="12192000" y="0"/>
                </a:lnTo>
                <a:lnTo>
                  <a:pt x="12192000" y="3238500"/>
                </a:lnTo>
                <a:lnTo>
                  <a:pt x="0" y="3238500"/>
                </a:lnTo>
                <a:close/>
              </a:path>
            </a:pathLst>
          </a:custGeom>
        </p:spPr>
        <p:txBody>
          <a:bodyPr wrap="square">
            <a:noAutofit/>
          </a:bodyPr>
          <a:lstStyle/>
          <a:p>
            <a:pPr lvl="0"/>
            <a:endParaRPr lang="zh-CN" altLang="en-US" noProof="0"/>
          </a:p>
        </p:txBody>
      </p:sp>
    </p:spTree>
    <p:extLst>
      <p:ext uri="{BB962C8B-B14F-4D97-AF65-F5344CB8AC3E}">
        <p14:creationId xmlns:p14="http://schemas.microsoft.com/office/powerpoint/2010/main" val="49620151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62_自定义版式">
    <p:spTree>
      <p:nvGrpSpPr>
        <p:cNvPr id="1" name=""/>
        <p:cNvGrpSpPr/>
        <p:nvPr/>
      </p:nvGrpSpPr>
      <p:grpSpPr>
        <a:xfrm>
          <a:off x="0" y="0"/>
          <a:ext cx="0" cy="0"/>
          <a:chOff x="0" y="0"/>
          <a:chExt cx="0" cy="0"/>
        </a:xfrm>
      </p:grpSpPr>
      <p:sp>
        <p:nvSpPr>
          <p:cNvPr id="5" name="图片占位符 4">
            <a:extLst>
              <a:ext uri="{FF2B5EF4-FFF2-40B4-BE49-F238E27FC236}">
                <a16:creationId xmlns="" xmlns:a16="http://schemas.microsoft.com/office/drawing/2014/main" id="{66A20B9D-1D94-4DDB-BEDA-3C5F03B54C0E}"/>
              </a:ext>
            </a:extLst>
          </p:cNvPr>
          <p:cNvSpPr>
            <a:spLocks noGrp="1"/>
          </p:cNvSpPr>
          <p:nvPr>
            <p:ph type="pic" sz="quarter" idx="10"/>
          </p:nvPr>
        </p:nvSpPr>
        <p:spPr>
          <a:xfrm>
            <a:off x="669924" y="1123951"/>
            <a:ext cx="5641976" cy="5019674"/>
          </a:xfrm>
          <a:custGeom>
            <a:avLst/>
            <a:gdLst>
              <a:gd name="connsiteX0" fmla="*/ 0 w 12192000"/>
              <a:gd name="connsiteY0" fmla="*/ 0 h 3238500"/>
              <a:gd name="connsiteX1" fmla="*/ 12192000 w 12192000"/>
              <a:gd name="connsiteY1" fmla="*/ 0 h 3238500"/>
              <a:gd name="connsiteX2" fmla="*/ 12192000 w 12192000"/>
              <a:gd name="connsiteY2" fmla="*/ 3238500 h 3238500"/>
              <a:gd name="connsiteX3" fmla="*/ 0 w 12192000"/>
              <a:gd name="connsiteY3" fmla="*/ 3238500 h 3238500"/>
            </a:gdLst>
            <a:ahLst/>
            <a:cxnLst>
              <a:cxn ang="0">
                <a:pos x="connsiteX0" y="connsiteY0"/>
              </a:cxn>
              <a:cxn ang="0">
                <a:pos x="connsiteX1" y="connsiteY1"/>
              </a:cxn>
              <a:cxn ang="0">
                <a:pos x="connsiteX2" y="connsiteY2"/>
              </a:cxn>
              <a:cxn ang="0">
                <a:pos x="connsiteX3" y="connsiteY3"/>
              </a:cxn>
            </a:cxnLst>
            <a:rect l="l" t="t" r="r" b="b"/>
            <a:pathLst>
              <a:path w="12192000" h="3238500">
                <a:moveTo>
                  <a:pt x="0" y="0"/>
                </a:moveTo>
                <a:lnTo>
                  <a:pt x="12192000" y="0"/>
                </a:lnTo>
                <a:lnTo>
                  <a:pt x="12192000" y="3238500"/>
                </a:lnTo>
                <a:lnTo>
                  <a:pt x="0" y="3238500"/>
                </a:lnTo>
                <a:close/>
              </a:path>
            </a:pathLst>
          </a:custGeom>
        </p:spPr>
        <p:txBody>
          <a:bodyPr wrap="square">
            <a:noAutofit/>
          </a:bodyPr>
          <a:lstStyle/>
          <a:p>
            <a:pPr lvl="0"/>
            <a:endParaRPr lang="zh-CN" altLang="en-US" noProof="0"/>
          </a:p>
        </p:txBody>
      </p:sp>
    </p:spTree>
    <p:extLst>
      <p:ext uri="{BB962C8B-B14F-4D97-AF65-F5344CB8AC3E}">
        <p14:creationId xmlns:p14="http://schemas.microsoft.com/office/powerpoint/2010/main" val="288481103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58_自定义版式">
    <p:spTree>
      <p:nvGrpSpPr>
        <p:cNvPr id="1" name=""/>
        <p:cNvGrpSpPr/>
        <p:nvPr/>
      </p:nvGrpSpPr>
      <p:grpSpPr>
        <a:xfrm>
          <a:off x="0" y="0"/>
          <a:ext cx="0" cy="0"/>
          <a:chOff x="0" y="0"/>
          <a:chExt cx="0" cy="0"/>
        </a:xfrm>
      </p:grpSpPr>
      <p:sp>
        <p:nvSpPr>
          <p:cNvPr id="5" name="图片占位符 4">
            <a:extLst>
              <a:ext uri="{FF2B5EF4-FFF2-40B4-BE49-F238E27FC236}">
                <a16:creationId xmlns="" xmlns:a16="http://schemas.microsoft.com/office/drawing/2014/main" id="{66A20B9D-1D94-4DDB-BEDA-3C5F03B54C0E}"/>
              </a:ext>
            </a:extLst>
          </p:cNvPr>
          <p:cNvSpPr>
            <a:spLocks noGrp="1"/>
          </p:cNvSpPr>
          <p:nvPr>
            <p:ph type="pic" sz="quarter" idx="10"/>
          </p:nvPr>
        </p:nvSpPr>
        <p:spPr>
          <a:xfrm>
            <a:off x="1270799" y="2355201"/>
            <a:ext cx="4186827" cy="3152969"/>
          </a:xfrm>
          <a:custGeom>
            <a:avLst/>
            <a:gdLst>
              <a:gd name="connsiteX0" fmla="*/ 0 w 12192000"/>
              <a:gd name="connsiteY0" fmla="*/ 0 h 3238500"/>
              <a:gd name="connsiteX1" fmla="*/ 12192000 w 12192000"/>
              <a:gd name="connsiteY1" fmla="*/ 0 h 3238500"/>
              <a:gd name="connsiteX2" fmla="*/ 12192000 w 12192000"/>
              <a:gd name="connsiteY2" fmla="*/ 3238500 h 3238500"/>
              <a:gd name="connsiteX3" fmla="*/ 0 w 12192000"/>
              <a:gd name="connsiteY3" fmla="*/ 3238500 h 3238500"/>
            </a:gdLst>
            <a:ahLst/>
            <a:cxnLst>
              <a:cxn ang="0">
                <a:pos x="connsiteX0" y="connsiteY0"/>
              </a:cxn>
              <a:cxn ang="0">
                <a:pos x="connsiteX1" y="connsiteY1"/>
              </a:cxn>
              <a:cxn ang="0">
                <a:pos x="connsiteX2" y="connsiteY2"/>
              </a:cxn>
              <a:cxn ang="0">
                <a:pos x="connsiteX3" y="connsiteY3"/>
              </a:cxn>
            </a:cxnLst>
            <a:rect l="l" t="t" r="r" b="b"/>
            <a:pathLst>
              <a:path w="12192000" h="3238500">
                <a:moveTo>
                  <a:pt x="0" y="0"/>
                </a:moveTo>
                <a:lnTo>
                  <a:pt x="12192000" y="0"/>
                </a:lnTo>
                <a:lnTo>
                  <a:pt x="12192000" y="3238500"/>
                </a:lnTo>
                <a:lnTo>
                  <a:pt x="0" y="3238500"/>
                </a:lnTo>
                <a:close/>
              </a:path>
            </a:pathLst>
          </a:custGeom>
        </p:spPr>
        <p:txBody>
          <a:bodyPr wrap="square">
            <a:noAutofit/>
          </a:bodyPr>
          <a:lstStyle/>
          <a:p>
            <a:pPr lvl="0"/>
            <a:endParaRPr lang="zh-CN" altLang="en-US" noProof="0"/>
          </a:p>
        </p:txBody>
      </p:sp>
    </p:spTree>
    <p:extLst>
      <p:ext uri="{BB962C8B-B14F-4D97-AF65-F5344CB8AC3E}">
        <p14:creationId xmlns:p14="http://schemas.microsoft.com/office/powerpoint/2010/main" val="1155387131"/>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60_自定义版式">
    <p:spTree>
      <p:nvGrpSpPr>
        <p:cNvPr id="1" name=""/>
        <p:cNvGrpSpPr/>
        <p:nvPr/>
      </p:nvGrpSpPr>
      <p:grpSpPr>
        <a:xfrm>
          <a:off x="0" y="0"/>
          <a:ext cx="0" cy="0"/>
          <a:chOff x="0" y="0"/>
          <a:chExt cx="0" cy="0"/>
        </a:xfrm>
      </p:grpSpPr>
      <p:sp>
        <p:nvSpPr>
          <p:cNvPr id="5" name="图片占位符 4">
            <a:extLst>
              <a:ext uri="{FF2B5EF4-FFF2-40B4-BE49-F238E27FC236}">
                <a16:creationId xmlns="" xmlns:a16="http://schemas.microsoft.com/office/drawing/2014/main" id="{66A20B9D-1D94-4DDB-BEDA-3C5F03B54C0E}"/>
              </a:ext>
            </a:extLst>
          </p:cNvPr>
          <p:cNvSpPr>
            <a:spLocks noGrp="1"/>
          </p:cNvSpPr>
          <p:nvPr>
            <p:ph type="pic" sz="quarter" idx="10"/>
          </p:nvPr>
        </p:nvSpPr>
        <p:spPr>
          <a:xfrm>
            <a:off x="1083837" y="1500553"/>
            <a:ext cx="3373684" cy="4572000"/>
          </a:xfrm>
          <a:prstGeom prst="roundRect">
            <a:avLst/>
          </a:prstGeom>
        </p:spPr>
        <p:txBody>
          <a:bodyPr wrap="square">
            <a:noAutofit/>
          </a:bodyPr>
          <a:lstStyle/>
          <a:p>
            <a:pPr lvl="0"/>
            <a:endParaRPr lang="zh-CN" altLang="en-US" noProof="0"/>
          </a:p>
        </p:txBody>
      </p:sp>
    </p:spTree>
    <p:extLst>
      <p:ext uri="{BB962C8B-B14F-4D97-AF65-F5344CB8AC3E}">
        <p14:creationId xmlns:p14="http://schemas.microsoft.com/office/powerpoint/2010/main" val="3975293157"/>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57_自定义版式">
    <p:spTree>
      <p:nvGrpSpPr>
        <p:cNvPr id="1" name=""/>
        <p:cNvGrpSpPr/>
        <p:nvPr/>
      </p:nvGrpSpPr>
      <p:grpSpPr>
        <a:xfrm>
          <a:off x="0" y="0"/>
          <a:ext cx="0" cy="0"/>
          <a:chOff x="0" y="0"/>
          <a:chExt cx="0" cy="0"/>
        </a:xfrm>
      </p:grpSpPr>
      <p:sp>
        <p:nvSpPr>
          <p:cNvPr id="5" name="图片占位符 4">
            <a:extLst>
              <a:ext uri="{FF2B5EF4-FFF2-40B4-BE49-F238E27FC236}">
                <a16:creationId xmlns="" xmlns:a16="http://schemas.microsoft.com/office/drawing/2014/main" id="{66A20B9D-1D94-4DDB-BEDA-3C5F03B54C0E}"/>
              </a:ext>
            </a:extLst>
          </p:cNvPr>
          <p:cNvSpPr>
            <a:spLocks noGrp="1"/>
          </p:cNvSpPr>
          <p:nvPr>
            <p:ph type="pic" sz="quarter" idx="10"/>
          </p:nvPr>
        </p:nvSpPr>
        <p:spPr>
          <a:xfrm>
            <a:off x="673100" y="1700784"/>
            <a:ext cx="10845800" cy="2646172"/>
          </a:xfrm>
          <a:custGeom>
            <a:avLst/>
            <a:gdLst>
              <a:gd name="connsiteX0" fmla="*/ 0 w 12192000"/>
              <a:gd name="connsiteY0" fmla="*/ 0 h 3238500"/>
              <a:gd name="connsiteX1" fmla="*/ 12192000 w 12192000"/>
              <a:gd name="connsiteY1" fmla="*/ 0 h 3238500"/>
              <a:gd name="connsiteX2" fmla="*/ 12192000 w 12192000"/>
              <a:gd name="connsiteY2" fmla="*/ 3238500 h 3238500"/>
              <a:gd name="connsiteX3" fmla="*/ 0 w 12192000"/>
              <a:gd name="connsiteY3" fmla="*/ 3238500 h 3238500"/>
            </a:gdLst>
            <a:ahLst/>
            <a:cxnLst>
              <a:cxn ang="0">
                <a:pos x="connsiteX0" y="connsiteY0"/>
              </a:cxn>
              <a:cxn ang="0">
                <a:pos x="connsiteX1" y="connsiteY1"/>
              </a:cxn>
              <a:cxn ang="0">
                <a:pos x="connsiteX2" y="connsiteY2"/>
              </a:cxn>
              <a:cxn ang="0">
                <a:pos x="connsiteX3" y="connsiteY3"/>
              </a:cxn>
            </a:cxnLst>
            <a:rect l="l" t="t" r="r" b="b"/>
            <a:pathLst>
              <a:path w="12192000" h="3238500">
                <a:moveTo>
                  <a:pt x="0" y="0"/>
                </a:moveTo>
                <a:lnTo>
                  <a:pt x="12192000" y="0"/>
                </a:lnTo>
                <a:lnTo>
                  <a:pt x="12192000" y="3238500"/>
                </a:lnTo>
                <a:lnTo>
                  <a:pt x="0" y="3238500"/>
                </a:lnTo>
                <a:close/>
              </a:path>
            </a:pathLst>
          </a:custGeom>
        </p:spPr>
        <p:txBody>
          <a:bodyPr wrap="square">
            <a:noAutofit/>
          </a:bodyPr>
          <a:lstStyle/>
          <a:p>
            <a:pPr lvl="0"/>
            <a:endParaRPr lang="zh-CN" altLang="en-US" noProof="0"/>
          </a:p>
        </p:txBody>
      </p:sp>
    </p:spTree>
    <p:extLst>
      <p:ext uri="{BB962C8B-B14F-4D97-AF65-F5344CB8AC3E}">
        <p14:creationId xmlns:p14="http://schemas.microsoft.com/office/powerpoint/2010/main" val="2895631129"/>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48_自定义版式">
    <p:spTree>
      <p:nvGrpSpPr>
        <p:cNvPr id="1" name=""/>
        <p:cNvGrpSpPr/>
        <p:nvPr/>
      </p:nvGrpSpPr>
      <p:grpSpPr>
        <a:xfrm>
          <a:off x="0" y="0"/>
          <a:ext cx="0" cy="0"/>
          <a:chOff x="0" y="0"/>
          <a:chExt cx="0" cy="0"/>
        </a:xfrm>
      </p:grpSpPr>
      <p:sp>
        <p:nvSpPr>
          <p:cNvPr id="5" name="图片占位符 4">
            <a:extLst>
              <a:ext uri="{FF2B5EF4-FFF2-40B4-BE49-F238E27FC236}">
                <a16:creationId xmlns="" xmlns:a16="http://schemas.microsoft.com/office/drawing/2014/main" id="{66A20B9D-1D94-4DDB-BEDA-3C5F03B54C0E}"/>
              </a:ext>
            </a:extLst>
          </p:cNvPr>
          <p:cNvSpPr>
            <a:spLocks noGrp="1"/>
          </p:cNvSpPr>
          <p:nvPr>
            <p:ph type="pic" sz="quarter" idx="10"/>
          </p:nvPr>
        </p:nvSpPr>
        <p:spPr>
          <a:xfrm>
            <a:off x="6517709" y="1850314"/>
            <a:ext cx="4513147" cy="3872495"/>
          </a:xfrm>
          <a:custGeom>
            <a:avLst/>
            <a:gdLst>
              <a:gd name="connsiteX0" fmla="*/ 0 w 12192000"/>
              <a:gd name="connsiteY0" fmla="*/ 0 h 3238500"/>
              <a:gd name="connsiteX1" fmla="*/ 12192000 w 12192000"/>
              <a:gd name="connsiteY1" fmla="*/ 0 h 3238500"/>
              <a:gd name="connsiteX2" fmla="*/ 12192000 w 12192000"/>
              <a:gd name="connsiteY2" fmla="*/ 3238500 h 3238500"/>
              <a:gd name="connsiteX3" fmla="*/ 0 w 12192000"/>
              <a:gd name="connsiteY3" fmla="*/ 3238500 h 3238500"/>
            </a:gdLst>
            <a:ahLst/>
            <a:cxnLst>
              <a:cxn ang="0">
                <a:pos x="connsiteX0" y="connsiteY0"/>
              </a:cxn>
              <a:cxn ang="0">
                <a:pos x="connsiteX1" y="connsiteY1"/>
              </a:cxn>
              <a:cxn ang="0">
                <a:pos x="connsiteX2" y="connsiteY2"/>
              </a:cxn>
              <a:cxn ang="0">
                <a:pos x="connsiteX3" y="connsiteY3"/>
              </a:cxn>
            </a:cxnLst>
            <a:rect l="l" t="t" r="r" b="b"/>
            <a:pathLst>
              <a:path w="12192000" h="3238500">
                <a:moveTo>
                  <a:pt x="0" y="0"/>
                </a:moveTo>
                <a:lnTo>
                  <a:pt x="12192000" y="0"/>
                </a:lnTo>
                <a:lnTo>
                  <a:pt x="12192000" y="3238500"/>
                </a:lnTo>
                <a:lnTo>
                  <a:pt x="0" y="3238500"/>
                </a:lnTo>
                <a:close/>
              </a:path>
            </a:pathLst>
          </a:custGeom>
        </p:spPr>
        <p:txBody>
          <a:bodyPr wrap="square">
            <a:noAutofit/>
          </a:bodyPr>
          <a:lstStyle/>
          <a:p>
            <a:pPr lvl="0"/>
            <a:endParaRPr lang="zh-CN" altLang="en-US" noProof="0"/>
          </a:p>
        </p:txBody>
      </p:sp>
    </p:spTree>
    <p:extLst>
      <p:ext uri="{BB962C8B-B14F-4D97-AF65-F5344CB8AC3E}">
        <p14:creationId xmlns:p14="http://schemas.microsoft.com/office/powerpoint/2010/main" val="4112740890"/>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55_自定义版式">
    <p:spTree>
      <p:nvGrpSpPr>
        <p:cNvPr id="1" name=""/>
        <p:cNvGrpSpPr/>
        <p:nvPr/>
      </p:nvGrpSpPr>
      <p:grpSpPr>
        <a:xfrm>
          <a:off x="0" y="0"/>
          <a:ext cx="0" cy="0"/>
          <a:chOff x="0" y="0"/>
          <a:chExt cx="0" cy="0"/>
        </a:xfrm>
      </p:grpSpPr>
      <p:sp>
        <p:nvSpPr>
          <p:cNvPr id="5" name="图片占位符 4">
            <a:extLst>
              <a:ext uri="{FF2B5EF4-FFF2-40B4-BE49-F238E27FC236}">
                <a16:creationId xmlns="" xmlns:a16="http://schemas.microsoft.com/office/drawing/2014/main" id="{66A20B9D-1D94-4DDB-BEDA-3C5F03B54C0E}"/>
              </a:ext>
            </a:extLst>
          </p:cNvPr>
          <p:cNvSpPr>
            <a:spLocks noGrp="1"/>
          </p:cNvSpPr>
          <p:nvPr>
            <p:ph type="pic" sz="quarter" idx="10"/>
          </p:nvPr>
        </p:nvSpPr>
        <p:spPr>
          <a:xfrm>
            <a:off x="1219560" y="1554855"/>
            <a:ext cx="3873835" cy="4093580"/>
          </a:xfrm>
          <a:custGeom>
            <a:avLst/>
            <a:gdLst>
              <a:gd name="connsiteX0" fmla="*/ 0 w 12192000"/>
              <a:gd name="connsiteY0" fmla="*/ 0 h 3238500"/>
              <a:gd name="connsiteX1" fmla="*/ 12192000 w 12192000"/>
              <a:gd name="connsiteY1" fmla="*/ 0 h 3238500"/>
              <a:gd name="connsiteX2" fmla="*/ 12192000 w 12192000"/>
              <a:gd name="connsiteY2" fmla="*/ 3238500 h 3238500"/>
              <a:gd name="connsiteX3" fmla="*/ 0 w 12192000"/>
              <a:gd name="connsiteY3" fmla="*/ 3238500 h 3238500"/>
            </a:gdLst>
            <a:ahLst/>
            <a:cxnLst>
              <a:cxn ang="0">
                <a:pos x="connsiteX0" y="connsiteY0"/>
              </a:cxn>
              <a:cxn ang="0">
                <a:pos x="connsiteX1" y="connsiteY1"/>
              </a:cxn>
              <a:cxn ang="0">
                <a:pos x="connsiteX2" y="connsiteY2"/>
              </a:cxn>
              <a:cxn ang="0">
                <a:pos x="connsiteX3" y="connsiteY3"/>
              </a:cxn>
            </a:cxnLst>
            <a:rect l="l" t="t" r="r" b="b"/>
            <a:pathLst>
              <a:path w="12192000" h="3238500">
                <a:moveTo>
                  <a:pt x="0" y="0"/>
                </a:moveTo>
                <a:lnTo>
                  <a:pt x="12192000" y="0"/>
                </a:lnTo>
                <a:lnTo>
                  <a:pt x="12192000" y="3238500"/>
                </a:lnTo>
                <a:lnTo>
                  <a:pt x="0" y="3238500"/>
                </a:lnTo>
                <a:close/>
              </a:path>
            </a:pathLst>
          </a:custGeom>
        </p:spPr>
        <p:txBody>
          <a:bodyPr wrap="square">
            <a:noAutofit/>
          </a:bodyPr>
          <a:lstStyle/>
          <a:p>
            <a:pPr lvl="0"/>
            <a:endParaRPr lang="zh-CN" altLang="en-US" noProof="0"/>
          </a:p>
        </p:txBody>
      </p:sp>
    </p:spTree>
    <p:extLst>
      <p:ext uri="{BB962C8B-B14F-4D97-AF65-F5344CB8AC3E}">
        <p14:creationId xmlns:p14="http://schemas.microsoft.com/office/powerpoint/2010/main" val="41736099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61_空白">
    <p:spTree>
      <p:nvGrpSpPr>
        <p:cNvPr id="1" name=""/>
        <p:cNvGrpSpPr/>
        <p:nvPr/>
      </p:nvGrpSpPr>
      <p:grpSpPr>
        <a:xfrm>
          <a:off x="0" y="0"/>
          <a:ext cx="0" cy="0"/>
          <a:chOff x="0" y="0"/>
          <a:chExt cx="0" cy="0"/>
        </a:xfrm>
      </p:grpSpPr>
      <p:sp>
        <p:nvSpPr>
          <p:cNvPr id="6" name="图片占位符 4">
            <a:extLst>
              <a:ext uri="{FF2B5EF4-FFF2-40B4-BE49-F238E27FC236}">
                <a16:creationId xmlns="" xmlns:a16="http://schemas.microsoft.com/office/drawing/2014/main" id="{66A20B9D-1D94-4DDB-BEDA-3C5F03B54C0E}"/>
              </a:ext>
            </a:extLst>
          </p:cNvPr>
          <p:cNvSpPr>
            <a:spLocks noGrp="1"/>
          </p:cNvSpPr>
          <p:nvPr>
            <p:ph type="pic" sz="quarter" idx="10"/>
          </p:nvPr>
        </p:nvSpPr>
        <p:spPr>
          <a:xfrm>
            <a:off x="2110710" y="1759641"/>
            <a:ext cx="1339420" cy="1354844"/>
          </a:xfrm>
          <a:prstGeom prst="ellipse">
            <a:avLst/>
          </a:prstGeom>
        </p:spPr>
        <p:txBody>
          <a:bodyPr wrap="square">
            <a:noAutofit/>
          </a:bodyPr>
          <a:lstStyle/>
          <a:p>
            <a:pPr lvl="0"/>
            <a:endParaRPr lang="zh-CN" altLang="en-US" noProof="0"/>
          </a:p>
        </p:txBody>
      </p:sp>
      <p:sp>
        <p:nvSpPr>
          <p:cNvPr id="7" name="图片占位符 4">
            <a:extLst>
              <a:ext uri="{FF2B5EF4-FFF2-40B4-BE49-F238E27FC236}">
                <a16:creationId xmlns="" xmlns:a16="http://schemas.microsoft.com/office/drawing/2014/main" id="{66A20B9D-1D94-4DDB-BEDA-3C5F03B54C0E}"/>
              </a:ext>
            </a:extLst>
          </p:cNvPr>
          <p:cNvSpPr>
            <a:spLocks noGrp="1"/>
          </p:cNvSpPr>
          <p:nvPr>
            <p:ph type="pic" sz="quarter" idx="11"/>
          </p:nvPr>
        </p:nvSpPr>
        <p:spPr>
          <a:xfrm>
            <a:off x="5091158" y="1846106"/>
            <a:ext cx="2122224" cy="2146662"/>
          </a:xfrm>
          <a:prstGeom prst="ellipse">
            <a:avLst/>
          </a:prstGeom>
        </p:spPr>
        <p:txBody>
          <a:bodyPr wrap="square">
            <a:noAutofit/>
          </a:bodyPr>
          <a:lstStyle/>
          <a:p>
            <a:pPr lvl="0"/>
            <a:endParaRPr lang="zh-CN" altLang="en-US" noProof="0"/>
          </a:p>
        </p:txBody>
      </p:sp>
      <p:sp>
        <p:nvSpPr>
          <p:cNvPr id="8" name="图片占位符 4">
            <a:extLst>
              <a:ext uri="{FF2B5EF4-FFF2-40B4-BE49-F238E27FC236}">
                <a16:creationId xmlns="" xmlns:a16="http://schemas.microsoft.com/office/drawing/2014/main" id="{66A20B9D-1D94-4DDB-BEDA-3C5F03B54C0E}"/>
              </a:ext>
            </a:extLst>
          </p:cNvPr>
          <p:cNvSpPr>
            <a:spLocks noGrp="1"/>
          </p:cNvSpPr>
          <p:nvPr>
            <p:ph type="pic" sz="quarter" idx="12"/>
          </p:nvPr>
        </p:nvSpPr>
        <p:spPr>
          <a:xfrm>
            <a:off x="8854410" y="1775065"/>
            <a:ext cx="1339420" cy="1354844"/>
          </a:xfrm>
          <a:prstGeom prst="ellipse">
            <a:avLst/>
          </a:prstGeom>
        </p:spPr>
        <p:txBody>
          <a:bodyPr wrap="square">
            <a:noAutofit/>
          </a:bodyPr>
          <a:lstStyle/>
          <a:p>
            <a:pPr lvl="0"/>
            <a:endParaRPr lang="zh-CN" altLang="en-US" noProof="0"/>
          </a:p>
        </p:txBody>
      </p:sp>
    </p:spTree>
    <p:extLst>
      <p:ext uri="{BB962C8B-B14F-4D97-AF65-F5344CB8AC3E}">
        <p14:creationId xmlns:p14="http://schemas.microsoft.com/office/powerpoint/2010/main" val="1355858233"/>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54_自定义版式">
    <p:spTree>
      <p:nvGrpSpPr>
        <p:cNvPr id="1" name=""/>
        <p:cNvGrpSpPr/>
        <p:nvPr/>
      </p:nvGrpSpPr>
      <p:grpSpPr>
        <a:xfrm>
          <a:off x="0" y="0"/>
          <a:ext cx="0" cy="0"/>
          <a:chOff x="0" y="0"/>
          <a:chExt cx="0" cy="0"/>
        </a:xfrm>
      </p:grpSpPr>
      <p:sp>
        <p:nvSpPr>
          <p:cNvPr id="5" name="图片占位符 4">
            <a:extLst>
              <a:ext uri="{FF2B5EF4-FFF2-40B4-BE49-F238E27FC236}">
                <a16:creationId xmlns="" xmlns:a16="http://schemas.microsoft.com/office/drawing/2014/main" id="{66A20B9D-1D94-4DDB-BEDA-3C5F03B54C0E}"/>
              </a:ext>
            </a:extLst>
          </p:cNvPr>
          <p:cNvSpPr>
            <a:spLocks noGrp="1"/>
          </p:cNvSpPr>
          <p:nvPr>
            <p:ph type="pic" sz="quarter" idx="10"/>
          </p:nvPr>
        </p:nvSpPr>
        <p:spPr>
          <a:xfrm>
            <a:off x="1003420" y="2039337"/>
            <a:ext cx="4788194" cy="3195599"/>
          </a:xfrm>
          <a:prstGeom prst="roundRect">
            <a:avLst/>
          </a:prstGeom>
        </p:spPr>
        <p:txBody>
          <a:bodyPr wrap="square">
            <a:noAutofit/>
          </a:bodyPr>
          <a:lstStyle/>
          <a:p>
            <a:pPr lvl="0"/>
            <a:endParaRPr lang="zh-CN" altLang="en-US" noProof="0"/>
          </a:p>
        </p:txBody>
      </p:sp>
    </p:spTree>
    <p:extLst>
      <p:ext uri="{BB962C8B-B14F-4D97-AF65-F5344CB8AC3E}">
        <p14:creationId xmlns:p14="http://schemas.microsoft.com/office/powerpoint/2010/main" val="3878259333"/>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52_自定义版式">
    <p:spTree>
      <p:nvGrpSpPr>
        <p:cNvPr id="1" name=""/>
        <p:cNvGrpSpPr/>
        <p:nvPr/>
      </p:nvGrpSpPr>
      <p:grpSpPr>
        <a:xfrm>
          <a:off x="0" y="0"/>
          <a:ext cx="0" cy="0"/>
          <a:chOff x="0" y="0"/>
          <a:chExt cx="0" cy="0"/>
        </a:xfrm>
      </p:grpSpPr>
      <p:sp>
        <p:nvSpPr>
          <p:cNvPr id="5" name="图片占位符 4">
            <a:extLst>
              <a:ext uri="{FF2B5EF4-FFF2-40B4-BE49-F238E27FC236}">
                <a16:creationId xmlns="" xmlns:a16="http://schemas.microsoft.com/office/drawing/2014/main" id="{66A20B9D-1D94-4DDB-BEDA-3C5F03B54C0E}"/>
              </a:ext>
            </a:extLst>
          </p:cNvPr>
          <p:cNvSpPr>
            <a:spLocks noGrp="1"/>
          </p:cNvSpPr>
          <p:nvPr>
            <p:ph type="pic" sz="quarter" idx="10"/>
          </p:nvPr>
        </p:nvSpPr>
        <p:spPr>
          <a:xfrm>
            <a:off x="4915930" y="1632745"/>
            <a:ext cx="2360142" cy="4152098"/>
          </a:xfrm>
          <a:custGeom>
            <a:avLst/>
            <a:gdLst>
              <a:gd name="connsiteX0" fmla="*/ 0 w 12192000"/>
              <a:gd name="connsiteY0" fmla="*/ 0 h 3238500"/>
              <a:gd name="connsiteX1" fmla="*/ 12192000 w 12192000"/>
              <a:gd name="connsiteY1" fmla="*/ 0 h 3238500"/>
              <a:gd name="connsiteX2" fmla="*/ 12192000 w 12192000"/>
              <a:gd name="connsiteY2" fmla="*/ 3238500 h 3238500"/>
              <a:gd name="connsiteX3" fmla="*/ 0 w 12192000"/>
              <a:gd name="connsiteY3" fmla="*/ 3238500 h 3238500"/>
            </a:gdLst>
            <a:ahLst/>
            <a:cxnLst>
              <a:cxn ang="0">
                <a:pos x="connsiteX0" y="connsiteY0"/>
              </a:cxn>
              <a:cxn ang="0">
                <a:pos x="connsiteX1" y="connsiteY1"/>
              </a:cxn>
              <a:cxn ang="0">
                <a:pos x="connsiteX2" y="connsiteY2"/>
              </a:cxn>
              <a:cxn ang="0">
                <a:pos x="connsiteX3" y="connsiteY3"/>
              </a:cxn>
            </a:cxnLst>
            <a:rect l="l" t="t" r="r" b="b"/>
            <a:pathLst>
              <a:path w="12192000" h="3238500">
                <a:moveTo>
                  <a:pt x="0" y="0"/>
                </a:moveTo>
                <a:lnTo>
                  <a:pt x="12192000" y="0"/>
                </a:lnTo>
                <a:lnTo>
                  <a:pt x="12192000" y="3238500"/>
                </a:lnTo>
                <a:lnTo>
                  <a:pt x="0" y="3238500"/>
                </a:lnTo>
                <a:close/>
              </a:path>
            </a:pathLst>
          </a:custGeom>
        </p:spPr>
        <p:txBody>
          <a:bodyPr wrap="square">
            <a:noAutofit/>
          </a:bodyPr>
          <a:lstStyle/>
          <a:p>
            <a:pPr lvl="0"/>
            <a:endParaRPr lang="zh-CN" altLang="en-US" noProof="0"/>
          </a:p>
        </p:txBody>
      </p:sp>
    </p:spTree>
    <p:extLst>
      <p:ext uri="{BB962C8B-B14F-4D97-AF65-F5344CB8AC3E}">
        <p14:creationId xmlns:p14="http://schemas.microsoft.com/office/powerpoint/2010/main" val="2526201125"/>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36_自定义版式">
    <p:spTree>
      <p:nvGrpSpPr>
        <p:cNvPr id="1" name=""/>
        <p:cNvGrpSpPr/>
        <p:nvPr/>
      </p:nvGrpSpPr>
      <p:grpSpPr>
        <a:xfrm>
          <a:off x="0" y="0"/>
          <a:ext cx="0" cy="0"/>
          <a:chOff x="0" y="0"/>
          <a:chExt cx="0" cy="0"/>
        </a:xfrm>
      </p:grpSpPr>
      <p:sp>
        <p:nvSpPr>
          <p:cNvPr id="5" name="图片占位符 4">
            <a:extLst>
              <a:ext uri="{FF2B5EF4-FFF2-40B4-BE49-F238E27FC236}">
                <a16:creationId xmlns="" xmlns:a16="http://schemas.microsoft.com/office/drawing/2014/main" id="{66A20B9D-1D94-4DDB-BEDA-3C5F03B54C0E}"/>
              </a:ext>
            </a:extLst>
          </p:cNvPr>
          <p:cNvSpPr>
            <a:spLocks noGrp="1"/>
          </p:cNvSpPr>
          <p:nvPr>
            <p:ph type="pic" sz="quarter" idx="10"/>
          </p:nvPr>
        </p:nvSpPr>
        <p:spPr>
          <a:xfrm>
            <a:off x="8098224" y="4354117"/>
            <a:ext cx="1509664" cy="1518689"/>
          </a:xfrm>
          <a:prstGeom prst="ellipse">
            <a:avLst/>
          </a:prstGeom>
        </p:spPr>
        <p:txBody>
          <a:bodyPr wrap="square">
            <a:noAutofit/>
          </a:bodyPr>
          <a:lstStyle/>
          <a:p>
            <a:pPr lvl="0"/>
            <a:endParaRPr lang="zh-CN" altLang="en-US" noProof="0"/>
          </a:p>
        </p:txBody>
      </p:sp>
    </p:spTree>
    <p:extLst>
      <p:ext uri="{BB962C8B-B14F-4D97-AF65-F5344CB8AC3E}">
        <p14:creationId xmlns:p14="http://schemas.microsoft.com/office/powerpoint/2010/main" val="61476722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53_自定义版式">
    <p:spTree>
      <p:nvGrpSpPr>
        <p:cNvPr id="1" name=""/>
        <p:cNvGrpSpPr/>
        <p:nvPr/>
      </p:nvGrpSpPr>
      <p:grpSpPr>
        <a:xfrm>
          <a:off x="0" y="0"/>
          <a:ext cx="0" cy="0"/>
          <a:chOff x="0" y="0"/>
          <a:chExt cx="0" cy="0"/>
        </a:xfrm>
      </p:grpSpPr>
      <p:sp>
        <p:nvSpPr>
          <p:cNvPr id="5" name="图片占位符 4">
            <a:extLst>
              <a:ext uri="{FF2B5EF4-FFF2-40B4-BE49-F238E27FC236}">
                <a16:creationId xmlns="" xmlns:a16="http://schemas.microsoft.com/office/drawing/2014/main" id="{66A20B9D-1D94-4DDB-BEDA-3C5F03B54C0E}"/>
              </a:ext>
            </a:extLst>
          </p:cNvPr>
          <p:cNvSpPr>
            <a:spLocks noGrp="1"/>
          </p:cNvSpPr>
          <p:nvPr>
            <p:ph type="pic" sz="quarter" idx="10"/>
          </p:nvPr>
        </p:nvSpPr>
        <p:spPr>
          <a:xfrm>
            <a:off x="4684427" y="3217063"/>
            <a:ext cx="2971169" cy="3139711"/>
          </a:xfrm>
          <a:prstGeom prst="ellipse">
            <a:avLst/>
          </a:prstGeom>
        </p:spPr>
        <p:txBody>
          <a:bodyPr wrap="square">
            <a:noAutofit/>
          </a:bodyPr>
          <a:lstStyle/>
          <a:p>
            <a:pPr lvl="0"/>
            <a:endParaRPr lang="zh-CN" altLang="en-US" noProof="0"/>
          </a:p>
        </p:txBody>
      </p:sp>
    </p:spTree>
    <p:extLst>
      <p:ext uri="{BB962C8B-B14F-4D97-AF65-F5344CB8AC3E}">
        <p14:creationId xmlns:p14="http://schemas.microsoft.com/office/powerpoint/2010/main" val="3398262165"/>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50_自定义版式">
    <p:spTree>
      <p:nvGrpSpPr>
        <p:cNvPr id="1" name=""/>
        <p:cNvGrpSpPr/>
        <p:nvPr/>
      </p:nvGrpSpPr>
      <p:grpSpPr>
        <a:xfrm>
          <a:off x="0" y="0"/>
          <a:ext cx="0" cy="0"/>
          <a:chOff x="0" y="0"/>
          <a:chExt cx="0" cy="0"/>
        </a:xfrm>
      </p:grpSpPr>
      <p:sp>
        <p:nvSpPr>
          <p:cNvPr id="5" name="图片占位符 4">
            <a:extLst>
              <a:ext uri="{FF2B5EF4-FFF2-40B4-BE49-F238E27FC236}">
                <a16:creationId xmlns="" xmlns:a16="http://schemas.microsoft.com/office/drawing/2014/main" id="{66A20B9D-1D94-4DDB-BEDA-3C5F03B54C0E}"/>
              </a:ext>
            </a:extLst>
          </p:cNvPr>
          <p:cNvSpPr>
            <a:spLocks noGrp="1"/>
          </p:cNvSpPr>
          <p:nvPr>
            <p:ph type="pic" sz="quarter" idx="10"/>
          </p:nvPr>
        </p:nvSpPr>
        <p:spPr>
          <a:xfrm>
            <a:off x="4163093" y="1827921"/>
            <a:ext cx="3783485" cy="3484308"/>
          </a:xfrm>
          <a:prstGeom prst="ellipse">
            <a:avLst/>
          </a:prstGeom>
        </p:spPr>
        <p:txBody>
          <a:bodyPr wrap="square">
            <a:noAutofit/>
          </a:bodyPr>
          <a:lstStyle/>
          <a:p>
            <a:pPr lvl="0"/>
            <a:endParaRPr lang="zh-CN" altLang="en-US" noProof="0"/>
          </a:p>
        </p:txBody>
      </p:sp>
    </p:spTree>
    <p:extLst>
      <p:ext uri="{BB962C8B-B14F-4D97-AF65-F5344CB8AC3E}">
        <p14:creationId xmlns:p14="http://schemas.microsoft.com/office/powerpoint/2010/main" val="3291133702"/>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51_自定义版式">
    <p:spTree>
      <p:nvGrpSpPr>
        <p:cNvPr id="1" name=""/>
        <p:cNvGrpSpPr/>
        <p:nvPr/>
      </p:nvGrpSpPr>
      <p:grpSpPr>
        <a:xfrm>
          <a:off x="0" y="0"/>
          <a:ext cx="0" cy="0"/>
          <a:chOff x="0" y="0"/>
          <a:chExt cx="0" cy="0"/>
        </a:xfrm>
      </p:grpSpPr>
      <p:sp>
        <p:nvSpPr>
          <p:cNvPr id="5" name="图片占位符 4">
            <a:extLst>
              <a:ext uri="{FF2B5EF4-FFF2-40B4-BE49-F238E27FC236}">
                <a16:creationId xmlns="" xmlns:a16="http://schemas.microsoft.com/office/drawing/2014/main" id="{66A20B9D-1D94-4DDB-BEDA-3C5F03B54C0E}"/>
              </a:ext>
            </a:extLst>
          </p:cNvPr>
          <p:cNvSpPr>
            <a:spLocks noGrp="1"/>
          </p:cNvSpPr>
          <p:nvPr>
            <p:ph type="pic" sz="quarter" idx="10"/>
          </p:nvPr>
        </p:nvSpPr>
        <p:spPr>
          <a:xfrm>
            <a:off x="4797693" y="2830290"/>
            <a:ext cx="2515363" cy="2475147"/>
          </a:xfrm>
          <a:prstGeom prst="ellipse">
            <a:avLst/>
          </a:prstGeom>
        </p:spPr>
        <p:txBody>
          <a:bodyPr wrap="square">
            <a:noAutofit/>
          </a:bodyPr>
          <a:lstStyle/>
          <a:p>
            <a:pPr lvl="0"/>
            <a:endParaRPr lang="zh-CN" altLang="en-US" noProof="0"/>
          </a:p>
        </p:txBody>
      </p:sp>
    </p:spTree>
    <p:extLst>
      <p:ext uri="{BB962C8B-B14F-4D97-AF65-F5344CB8AC3E}">
        <p14:creationId xmlns:p14="http://schemas.microsoft.com/office/powerpoint/2010/main" val="3770466217"/>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63_自定义版式">
    <p:spTree>
      <p:nvGrpSpPr>
        <p:cNvPr id="1" name=""/>
        <p:cNvGrpSpPr/>
        <p:nvPr/>
      </p:nvGrpSpPr>
      <p:grpSpPr>
        <a:xfrm>
          <a:off x="0" y="0"/>
          <a:ext cx="0" cy="0"/>
          <a:chOff x="0" y="0"/>
          <a:chExt cx="0" cy="0"/>
        </a:xfrm>
      </p:grpSpPr>
      <p:sp>
        <p:nvSpPr>
          <p:cNvPr id="10" name="图片占位符 4">
            <a:extLst>
              <a:ext uri="{FF2B5EF4-FFF2-40B4-BE49-F238E27FC236}">
                <a16:creationId xmlns="" xmlns:a16="http://schemas.microsoft.com/office/drawing/2014/main" id="{66A20B9D-1D94-4DDB-BEDA-3C5F03B54C0E}"/>
              </a:ext>
            </a:extLst>
          </p:cNvPr>
          <p:cNvSpPr>
            <a:spLocks noGrp="1"/>
          </p:cNvSpPr>
          <p:nvPr>
            <p:ph type="pic" sz="quarter" idx="11"/>
          </p:nvPr>
        </p:nvSpPr>
        <p:spPr>
          <a:xfrm>
            <a:off x="5257803" y="2316480"/>
            <a:ext cx="1676397" cy="1676400"/>
          </a:xfrm>
          <a:prstGeom prst="ellipse">
            <a:avLst/>
          </a:prstGeom>
        </p:spPr>
        <p:txBody>
          <a:bodyPr wrap="square">
            <a:noAutofit/>
          </a:bodyPr>
          <a:lstStyle/>
          <a:p>
            <a:pPr lvl="0"/>
            <a:endParaRPr lang="zh-CN" altLang="en-US" noProof="0"/>
          </a:p>
        </p:txBody>
      </p:sp>
      <p:sp>
        <p:nvSpPr>
          <p:cNvPr id="11" name="图片占位符 4">
            <a:extLst>
              <a:ext uri="{FF2B5EF4-FFF2-40B4-BE49-F238E27FC236}">
                <a16:creationId xmlns="" xmlns:a16="http://schemas.microsoft.com/office/drawing/2014/main" id="{66A20B9D-1D94-4DDB-BEDA-3C5F03B54C0E}"/>
              </a:ext>
            </a:extLst>
          </p:cNvPr>
          <p:cNvSpPr>
            <a:spLocks noGrp="1"/>
          </p:cNvSpPr>
          <p:nvPr>
            <p:ph type="pic" sz="quarter" idx="12"/>
          </p:nvPr>
        </p:nvSpPr>
        <p:spPr>
          <a:xfrm>
            <a:off x="8747762" y="2316480"/>
            <a:ext cx="1676397" cy="1676400"/>
          </a:xfrm>
          <a:prstGeom prst="ellipse">
            <a:avLst/>
          </a:prstGeom>
        </p:spPr>
        <p:txBody>
          <a:bodyPr wrap="square">
            <a:noAutofit/>
          </a:bodyPr>
          <a:lstStyle/>
          <a:p>
            <a:pPr lvl="0"/>
            <a:endParaRPr lang="zh-CN" altLang="en-US" noProof="0" dirty="0"/>
          </a:p>
        </p:txBody>
      </p:sp>
      <p:sp>
        <p:nvSpPr>
          <p:cNvPr id="5" name="图片占位符 4">
            <a:extLst>
              <a:ext uri="{FF2B5EF4-FFF2-40B4-BE49-F238E27FC236}">
                <a16:creationId xmlns="" xmlns:a16="http://schemas.microsoft.com/office/drawing/2014/main" id="{66A20B9D-1D94-4DDB-BEDA-3C5F03B54C0E}"/>
              </a:ext>
            </a:extLst>
          </p:cNvPr>
          <p:cNvSpPr>
            <a:spLocks noGrp="1"/>
          </p:cNvSpPr>
          <p:nvPr>
            <p:ph type="pic" sz="quarter" idx="10"/>
          </p:nvPr>
        </p:nvSpPr>
        <p:spPr>
          <a:xfrm>
            <a:off x="1767841" y="2316481"/>
            <a:ext cx="1676397" cy="1676400"/>
          </a:xfrm>
          <a:prstGeom prst="ellipse">
            <a:avLst/>
          </a:prstGeom>
        </p:spPr>
        <p:txBody>
          <a:bodyPr wrap="square">
            <a:noAutofit/>
          </a:bodyPr>
          <a:lstStyle/>
          <a:p>
            <a:pPr lvl="0"/>
            <a:endParaRPr lang="zh-CN" altLang="en-US" noProof="0"/>
          </a:p>
        </p:txBody>
      </p:sp>
    </p:spTree>
    <p:extLst>
      <p:ext uri="{BB962C8B-B14F-4D97-AF65-F5344CB8AC3E}">
        <p14:creationId xmlns:p14="http://schemas.microsoft.com/office/powerpoint/2010/main" val="6723315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43_自定义版式">
    <p:spTree>
      <p:nvGrpSpPr>
        <p:cNvPr id="1" name=""/>
        <p:cNvGrpSpPr/>
        <p:nvPr/>
      </p:nvGrpSpPr>
      <p:grpSpPr>
        <a:xfrm>
          <a:off x="0" y="0"/>
          <a:ext cx="0" cy="0"/>
          <a:chOff x="0" y="0"/>
          <a:chExt cx="0" cy="0"/>
        </a:xfrm>
      </p:grpSpPr>
      <p:sp>
        <p:nvSpPr>
          <p:cNvPr id="9" name="图片占位符 4">
            <a:extLst>
              <a:ext uri="{FF2B5EF4-FFF2-40B4-BE49-F238E27FC236}">
                <a16:creationId xmlns="" xmlns:a16="http://schemas.microsoft.com/office/drawing/2014/main" id="{66A20B9D-1D94-4DDB-BEDA-3C5F03B54C0E}"/>
              </a:ext>
            </a:extLst>
          </p:cNvPr>
          <p:cNvSpPr>
            <a:spLocks noGrp="1"/>
          </p:cNvSpPr>
          <p:nvPr>
            <p:ph type="pic" sz="quarter" idx="11"/>
          </p:nvPr>
        </p:nvSpPr>
        <p:spPr>
          <a:xfrm>
            <a:off x="3837815" y="3317974"/>
            <a:ext cx="1038180" cy="1038448"/>
          </a:xfrm>
          <a:prstGeom prst="ellipse">
            <a:avLst/>
          </a:prstGeom>
        </p:spPr>
        <p:txBody>
          <a:bodyPr wrap="square">
            <a:noAutofit/>
          </a:bodyPr>
          <a:lstStyle/>
          <a:p>
            <a:pPr lvl="0"/>
            <a:endParaRPr lang="zh-CN" altLang="en-US" noProof="0"/>
          </a:p>
        </p:txBody>
      </p:sp>
      <p:sp>
        <p:nvSpPr>
          <p:cNvPr id="10" name="图片占位符 4">
            <a:extLst>
              <a:ext uri="{FF2B5EF4-FFF2-40B4-BE49-F238E27FC236}">
                <a16:creationId xmlns="" xmlns:a16="http://schemas.microsoft.com/office/drawing/2014/main" id="{66A20B9D-1D94-4DDB-BEDA-3C5F03B54C0E}"/>
              </a:ext>
            </a:extLst>
          </p:cNvPr>
          <p:cNvSpPr>
            <a:spLocks noGrp="1"/>
          </p:cNvSpPr>
          <p:nvPr>
            <p:ph type="pic" sz="quarter" idx="12"/>
          </p:nvPr>
        </p:nvSpPr>
        <p:spPr>
          <a:xfrm>
            <a:off x="5565850" y="3317974"/>
            <a:ext cx="1038180" cy="1038448"/>
          </a:xfrm>
          <a:prstGeom prst="ellipse">
            <a:avLst/>
          </a:prstGeom>
        </p:spPr>
        <p:txBody>
          <a:bodyPr wrap="square">
            <a:noAutofit/>
          </a:bodyPr>
          <a:lstStyle/>
          <a:p>
            <a:pPr lvl="0"/>
            <a:endParaRPr lang="zh-CN" altLang="en-US" noProof="0"/>
          </a:p>
        </p:txBody>
      </p:sp>
      <p:sp>
        <p:nvSpPr>
          <p:cNvPr id="11" name="图片占位符 4">
            <a:extLst>
              <a:ext uri="{FF2B5EF4-FFF2-40B4-BE49-F238E27FC236}">
                <a16:creationId xmlns="" xmlns:a16="http://schemas.microsoft.com/office/drawing/2014/main" id="{66A20B9D-1D94-4DDB-BEDA-3C5F03B54C0E}"/>
              </a:ext>
            </a:extLst>
          </p:cNvPr>
          <p:cNvSpPr>
            <a:spLocks noGrp="1"/>
          </p:cNvSpPr>
          <p:nvPr>
            <p:ph type="pic" sz="quarter" idx="13"/>
          </p:nvPr>
        </p:nvSpPr>
        <p:spPr>
          <a:xfrm>
            <a:off x="7242852" y="3317974"/>
            <a:ext cx="1038180" cy="1038448"/>
          </a:xfrm>
          <a:prstGeom prst="ellipse">
            <a:avLst/>
          </a:prstGeom>
        </p:spPr>
        <p:txBody>
          <a:bodyPr wrap="square">
            <a:noAutofit/>
          </a:bodyPr>
          <a:lstStyle/>
          <a:p>
            <a:pPr lvl="0"/>
            <a:endParaRPr lang="zh-CN" altLang="en-US" noProof="0" dirty="0"/>
          </a:p>
        </p:txBody>
      </p:sp>
      <p:sp>
        <p:nvSpPr>
          <p:cNvPr id="12" name="图片占位符 4">
            <a:extLst>
              <a:ext uri="{FF2B5EF4-FFF2-40B4-BE49-F238E27FC236}">
                <a16:creationId xmlns="" xmlns:a16="http://schemas.microsoft.com/office/drawing/2014/main" id="{66A20B9D-1D94-4DDB-BEDA-3C5F03B54C0E}"/>
              </a:ext>
            </a:extLst>
          </p:cNvPr>
          <p:cNvSpPr>
            <a:spLocks noGrp="1"/>
          </p:cNvSpPr>
          <p:nvPr>
            <p:ph type="pic" sz="quarter" idx="14"/>
          </p:nvPr>
        </p:nvSpPr>
        <p:spPr>
          <a:xfrm>
            <a:off x="8970676" y="3317974"/>
            <a:ext cx="1038180" cy="1038448"/>
          </a:xfrm>
          <a:prstGeom prst="ellipse">
            <a:avLst/>
          </a:prstGeom>
        </p:spPr>
        <p:txBody>
          <a:bodyPr wrap="square">
            <a:noAutofit/>
          </a:bodyPr>
          <a:lstStyle/>
          <a:p>
            <a:pPr lvl="0"/>
            <a:endParaRPr lang="zh-CN" altLang="en-US" noProof="0"/>
          </a:p>
        </p:txBody>
      </p:sp>
      <p:sp>
        <p:nvSpPr>
          <p:cNvPr id="5" name="图片占位符 4">
            <a:extLst>
              <a:ext uri="{FF2B5EF4-FFF2-40B4-BE49-F238E27FC236}">
                <a16:creationId xmlns="" xmlns:a16="http://schemas.microsoft.com/office/drawing/2014/main" id="{66A20B9D-1D94-4DDB-BEDA-3C5F03B54C0E}"/>
              </a:ext>
            </a:extLst>
          </p:cNvPr>
          <p:cNvSpPr>
            <a:spLocks noGrp="1"/>
          </p:cNvSpPr>
          <p:nvPr>
            <p:ph type="pic" sz="quarter" idx="10"/>
          </p:nvPr>
        </p:nvSpPr>
        <p:spPr>
          <a:xfrm>
            <a:off x="2160813" y="3317975"/>
            <a:ext cx="1038180" cy="1038448"/>
          </a:xfrm>
          <a:prstGeom prst="ellipse">
            <a:avLst/>
          </a:prstGeom>
        </p:spPr>
        <p:txBody>
          <a:bodyPr wrap="square">
            <a:noAutofit/>
          </a:bodyPr>
          <a:lstStyle/>
          <a:p>
            <a:pPr lvl="0"/>
            <a:endParaRPr lang="zh-CN" altLang="en-US" noProof="0"/>
          </a:p>
        </p:txBody>
      </p:sp>
    </p:spTree>
    <p:extLst>
      <p:ext uri="{BB962C8B-B14F-4D97-AF65-F5344CB8AC3E}">
        <p14:creationId xmlns:p14="http://schemas.microsoft.com/office/powerpoint/2010/main" val="1071339641"/>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37_自定义版式">
    <p:spTree>
      <p:nvGrpSpPr>
        <p:cNvPr id="1" name=""/>
        <p:cNvGrpSpPr/>
        <p:nvPr/>
      </p:nvGrpSpPr>
      <p:grpSpPr>
        <a:xfrm>
          <a:off x="0" y="0"/>
          <a:ext cx="0" cy="0"/>
          <a:chOff x="0" y="0"/>
          <a:chExt cx="0" cy="0"/>
        </a:xfrm>
      </p:grpSpPr>
      <p:sp>
        <p:nvSpPr>
          <p:cNvPr id="5" name="图片占位符 4">
            <a:extLst>
              <a:ext uri="{FF2B5EF4-FFF2-40B4-BE49-F238E27FC236}">
                <a16:creationId xmlns="" xmlns:a16="http://schemas.microsoft.com/office/drawing/2014/main" id="{66A20B9D-1D94-4DDB-BEDA-3C5F03B54C0E}"/>
              </a:ext>
            </a:extLst>
          </p:cNvPr>
          <p:cNvSpPr>
            <a:spLocks noGrp="1"/>
          </p:cNvSpPr>
          <p:nvPr>
            <p:ph type="pic" sz="quarter" idx="10"/>
          </p:nvPr>
        </p:nvSpPr>
        <p:spPr>
          <a:xfrm>
            <a:off x="1871662" y="2497139"/>
            <a:ext cx="1346200" cy="1346200"/>
          </a:xfrm>
          <a:prstGeom prst="ellipse">
            <a:avLst/>
          </a:prstGeom>
        </p:spPr>
        <p:txBody>
          <a:bodyPr wrap="square">
            <a:noAutofit/>
          </a:bodyPr>
          <a:lstStyle/>
          <a:p>
            <a:pPr lvl="0"/>
            <a:endParaRPr lang="zh-CN" altLang="en-US" noProof="0"/>
          </a:p>
        </p:txBody>
      </p:sp>
    </p:spTree>
    <p:extLst>
      <p:ext uri="{BB962C8B-B14F-4D97-AF65-F5344CB8AC3E}">
        <p14:creationId xmlns:p14="http://schemas.microsoft.com/office/powerpoint/2010/main" val="389629881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30_自定义版式">
    <p:spTree>
      <p:nvGrpSpPr>
        <p:cNvPr id="1" name=""/>
        <p:cNvGrpSpPr/>
        <p:nvPr/>
      </p:nvGrpSpPr>
      <p:grpSpPr>
        <a:xfrm>
          <a:off x="0" y="0"/>
          <a:ext cx="0" cy="0"/>
          <a:chOff x="0" y="0"/>
          <a:chExt cx="0" cy="0"/>
        </a:xfrm>
      </p:grpSpPr>
      <p:sp>
        <p:nvSpPr>
          <p:cNvPr id="5" name="图片占位符 4">
            <a:extLst>
              <a:ext uri="{FF2B5EF4-FFF2-40B4-BE49-F238E27FC236}">
                <a16:creationId xmlns="" xmlns:a16="http://schemas.microsoft.com/office/drawing/2014/main" id="{66A20B9D-1D94-4DDB-BEDA-3C5F03B54C0E}"/>
              </a:ext>
            </a:extLst>
          </p:cNvPr>
          <p:cNvSpPr>
            <a:spLocks noGrp="1"/>
          </p:cNvSpPr>
          <p:nvPr>
            <p:ph type="pic" sz="quarter" idx="10"/>
          </p:nvPr>
        </p:nvSpPr>
        <p:spPr>
          <a:xfrm>
            <a:off x="0" y="3754438"/>
            <a:ext cx="12192000" cy="3103562"/>
          </a:xfrm>
          <a:custGeom>
            <a:avLst/>
            <a:gdLst>
              <a:gd name="connsiteX0" fmla="*/ 0 w 12192000"/>
              <a:gd name="connsiteY0" fmla="*/ 0 h 3238500"/>
              <a:gd name="connsiteX1" fmla="*/ 12192000 w 12192000"/>
              <a:gd name="connsiteY1" fmla="*/ 0 h 3238500"/>
              <a:gd name="connsiteX2" fmla="*/ 12192000 w 12192000"/>
              <a:gd name="connsiteY2" fmla="*/ 3238500 h 3238500"/>
              <a:gd name="connsiteX3" fmla="*/ 0 w 12192000"/>
              <a:gd name="connsiteY3" fmla="*/ 3238500 h 3238500"/>
            </a:gdLst>
            <a:ahLst/>
            <a:cxnLst>
              <a:cxn ang="0">
                <a:pos x="connsiteX0" y="connsiteY0"/>
              </a:cxn>
              <a:cxn ang="0">
                <a:pos x="connsiteX1" y="connsiteY1"/>
              </a:cxn>
              <a:cxn ang="0">
                <a:pos x="connsiteX2" y="connsiteY2"/>
              </a:cxn>
              <a:cxn ang="0">
                <a:pos x="connsiteX3" y="connsiteY3"/>
              </a:cxn>
            </a:cxnLst>
            <a:rect l="l" t="t" r="r" b="b"/>
            <a:pathLst>
              <a:path w="12192000" h="3238500">
                <a:moveTo>
                  <a:pt x="0" y="0"/>
                </a:moveTo>
                <a:lnTo>
                  <a:pt x="12192000" y="0"/>
                </a:lnTo>
                <a:lnTo>
                  <a:pt x="12192000" y="3238500"/>
                </a:lnTo>
                <a:lnTo>
                  <a:pt x="0" y="3238500"/>
                </a:lnTo>
                <a:close/>
              </a:path>
            </a:pathLst>
          </a:custGeom>
        </p:spPr>
        <p:txBody>
          <a:bodyPr wrap="square">
            <a:noAutofit/>
          </a:bodyPr>
          <a:lstStyle/>
          <a:p>
            <a:pPr lvl="0"/>
            <a:endParaRPr lang="zh-CN" altLang="en-US" noProof="0"/>
          </a:p>
        </p:txBody>
      </p:sp>
    </p:spTree>
    <p:extLst>
      <p:ext uri="{BB962C8B-B14F-4D97-AF65-F5344CB8AC3E}">
        <p14:creationId xmlns:p14="http://schemas.microsoft.com/office/powerpoint/2010/main" val="23758105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70_空白">
    <p:spTree>
      <p:nvGrpSpPr>
        <p:cNvPr id="1" name=""/>
        <p:cNvGrpSpPr/>
        <p:nvPr/>
      </p:nvGrpSpPr>
      <p:grpSpPr>
        <a:xfrm>
          <a:off x="0" y="0"/>
          <a:ext cx="0" cy="0"/>
          <a:chOff x="0" y="0"/>
          <a:chExt cx="0" cy="0"/>
        </a:xfrm>
      </p:grpSpPr>
      <p:sp>
        <p:nvSpPr>
          <p:cNvPr id="6" name="图片占位符 4">
            <a:extLst>
              <a:ext uri="{FF2B5EF4-FFF2-40B4-BE49-F238E27FC236}">
                <a16:creationId xmlns="" xmlns:a16="http://schemas.microsoft.com/office/drawing/2014/main" id="{66A20B9D-1D94-4DDB-BEDA-3C5F03B54C0E}"/>
              </a:ext>
            </a:extLst>
          </p:cNvPr>
          <p:cNvSpPr>
            <a:spLocks noGrp="1"/>
          </p:cNvSpPr>
          <p:nvPr>
            <p:ph type="pic" sz="quarter" idx="10"/>
          </p:nvPr>
        </p:nvSpPr>
        <p:spPr>
          <a:xfrm>
            <a:off x="1311845" y="2242015"/>
            <a:ext cx="1339420" cy="1354844"/>
          </a:xfrm>
          <a:prstGeom prst="ellipse">
            <a:avLst/>
          </a:prstGeom>
        </p:spPr>
        <p:txBody>
          <a:bodyPr wrap="square">
            <a:noAutofit/>
          </a:bodyPr>
          <a:lstStyle/>
          <a:p>
            <a:pPr lvl="0"/>
            <a:endParaRPr lang="zh-CN" altLang="en-US" noProof="0"/>
          </a:p>
        </p:txBody>
      </p:sp>
    </p:spTree>
    <p:extLst>
      <p:ext uri="{BB962C8B-B14F-4D97-AF65-F5344CB8AC3E}">
        <p14:creationId xmlns:p14="http://schemas.microsoft.com/office/powerpoint/2010/main" val="85743451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34_自定义版式">
    <p:spTree>
      <p:nvGrpSpPr>
        <p:cNvPr id="1" name=""/>
        <p:cNvGrpSpPr/>
        <p:nvPr/>
      </p:nvGrpSpPr>
      <p:grpSpPr>
        <a:xfrm>
          <a:off x="0" y="0"/>
          <a:ext cx="0" cy="0"/>
          <a:chOff x="0" y="0"/>
          <a:chExt cx="0" cy="0"/>
        </a:xfrm>
      </p:grpSpPr>
      <p:sp>
        <p:nvSpPr>
          <p:cNvPr id="6" name="图片占位符 4">
            <a:extLst>
              <a:ext uri="{FF2B5EF4-FFF2-40B4-BE49-F238E27FC236}">
                <a16:creationId xmlns="" xmlns:a16="http://schemas.microsoft.com/office/drawing/2014/main" id="{66A20B9D-1D94-4DDB-BEDA-3C5F03B54C0E}"/>
              </a:ext>
            </a:extLst>
          </p:cNvPr>
          <p:cNvSpPr>
            <a:spLocks noGrp="1"/>
          </p:cNvSpPr>
          <p:nvPr>
            <p:ph type="pic" sz="quarter" idx="11"/>
          </p:nvPr>
        </p:nvSpPr>
        <p:spPr>
          <a:xfrm>
            <a:off x="6469176" y="2260165"/>
            <a:ext cx="4197236" cy="1938931"/>
          </a:xfrm>
          <a:custGeom>
            <a:avLst/>
            <a:gdLst>
              <a:gd name="connsiteX0" fmla="*/ 0 w 12192000"/>
              <a:gd name="connsiteY0" fmla="*/ 0 h 3238500"/>
              <a:gd name="connsiteX1" fmla="*/ 12192000 w 12192000"/>
              <a:gd name="connsiteY1" fmla="*/ 0 h 3238500"/>
              <a:gd name="connsiteX2" fmla="*/ 12192000 w 12192000"/>
              <a:gd name="connsiteY2" fmla="*/ 3238500 h 3238500"/>
              <a:gd name="connsiteX3" fmla="*/ 0 w 12192000"/>
              <a:gd name="connsiteY3" fmla="*/ 3238500 h 3238500"/>
            </a:gdLst>
            <a:ahLst/>
            <a:cxnLst>
              <a:cxn ang="0">
                <a:pos x="connsiteX0" y="connsiteY0"/>
              </a:cxn>
              <a:cxn ang="0">
                <a:pos x="connsiteX1" y="connsiteY1"/>
              </a:cxn>
              <a:cxn ang="0">
                <a:pos x="connsiteX2" y="connsiteY2"/>
              </a:cxn>
              <a:cxn ang="0">
                <a:pos x="connsiteX3" y="connsiteY3"/>
              </a:cxn>
            </a:cxnLst>
            <a:rect l="l" t="t" r="r" b="b"/>
            <a:pathLst>
              <a:path w="12192000" h="3238500">
                <a:moveTo>
                  <a:pt x="0" y="0"/>
                </a:moveTo>
                <a:lnTo>
                  <a:pt x="12192000" y="0"/>
                </a:lnTo>
                <a:lnTo>
                  <a:pt x="12192000" y="3238500"/>
                </a:lnTo>
                <a:lnTo>
                  <a:pt x="0" y="3238500"/>
                </a:lnTo>
                <a:close/>
              </a:path>
            </a:pathLst>
          </a:custGeom>
        </p:spPr>
        <p:txBody>
          <a:bodyPr wrap="square">
            <a:noAutofit/>
          </a:bodyPr>
          <a:lstStyle/>
          <a:p>
            <a:pPr lvl="0"/>
            <a:endParaRPr lang="zh-CN" altLang="en-US" noProof="0"/>
          </a:p>
        </p:txBody>
      </p:sp>
      <p:sp>
        <p:nvSpPr>
          <p:cNvPr id="5" name="图片占位符 4">
            <a:extLst>
              <a:ext uri="{FF2B5EF4-FFF2-40B4-BE49-F238E27FC236}">
                <a16:creationId xmlns="" xmlns:a16="http://schemas.microsoft.com/office/drawing/2014/main" id="{66A20B9D-1D94-4DDB-BEDA-3C5F03B54C0E}"/>
              </a:ext>
            </a:extLst>
          </p:cNvPr>
          <p:cNvSpPr>
            <a:spLocks noGrp="1"/>
          </p:cNvSpPr>
          <p:nvPr>
            <p:ph type="pic" sz="quarter" idx="10"/>
          </p:nvPr>
        </p:nvSpPr>
        <p:spPr>
          <a:xfrm>
            <a:off x="1613865" y="2260165"/>
            <a:ext cx="4197236" cy="1938931"/>
          </a:xfrm>
          <a:custGeom>
            <a:avLst/>
            <a:gdLst>
              <a:gd name="connsiteX0" fmla="*/ 0 w 12192000"/>
              <a:gd name="connsiteY0" fmla="*/ 0 h 3238500"/>
              <a:gd name="connsiteX1" fmla="*/ 12192000 w 12192000"/>
              <a:gd name="connsiteY1" fmla="*/ 0 h 3238500"/>
              <a:gd name="connsiteX2" fmla="*/ 12192000 w 12192000"/>
              <a:gd name="connsiteY2" fmla="*/ 3238500 h 3238500"/>
              <a:gd name="connsiteX3" fmla="*/ 0 w 12192000"/>
              <a:gd name="connsiteY3" fmla="*/ 3238500 h 3238500"/>
            </a:gdLst>
            <a:ahLst/>
            <a:cxnLst>
              <a:cxn ang="0">
                <a:pos x="connsiteX0" y="connsiteY0"/>
              </a:cxn>
              <a:cxn ang="0">
                <a:pos x="connsiteX1" y="connsiteY1"/>
              </a:cxn>
              <a:cxn ang="0">
                <a:pos x="connsiteX2" y="connsiteY2"/>
              </a:cxn>
              <a:cxn ang="0">
                <a:pos x="connsiteX3" y="connsiteY3"/>
              </a:cxn>
            </a:cxnLst>
            <a:rect l="l" t="t" r="r" b="b"/>
            <a:pathLst>
              <a:path w="12192000" h="3238500">
                <a:moveTo>
                  <a:pt x="0" y="0"/>
                </a:moveTo>
                <a:lnTo>
                  <a:pt x="12192000" y="0"/>
                </a:lnTo>
                <a:lnTo>
                  <a:pt x="12192000" y="3238500"/>
                </a:lnTo>
                <a:lnTo>
                  <a:pt x="0" y="3238500"/>
                </a:lnTo>
                <a:close/>
              </a:path>
            </a:pathLst>
          </a:custGeom>
        </p:spPr>
        <p:txBody>
          <a:bodyPr wrap="square">
            <a:noAutofit/>
          </a:bodyPr>
          <a:lstStyle/>
          <a:p>
            <a:pPr lvl="0"/>
            <a:endParaRPr lang="zh-CN" altLang="en-US" noProof="0"/>
          </a:p>
        </p:txBody>
      </p:sp>
    </p:spTree>
    <p:extLst>
      <p:ext uri="{BB962C8B-B14F-4D97-AF65-F5344CB8AC3E}">
        <p14:creationId xmlns:p14="http://schemas.microsoft.com/office/powerpoint/2010/main" val="4293225370"/>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56_自定义版式">
    <p:spTree>
      <p:nvGrpSpPr>
        <p:cNvPr id="1" name=""/>
        <p:cNvGrpSpPr/>
        <p:nvPr/>
      </p:nvGrpSpPr>
      <p:grpSpPr>
        <a:xfrm>
          <a:off x="0" y="0"/>
          <a:ext cx="0" cy="0"/>
          <a:chOff x="0" y="0"/>
          <a:chExt cx="0" cy="0"/>
        </a:xfrm>
      </p:grpSpPr>
      <p:sp>
        <p:nvSpPr>
          <p:cNvPr id="9" name="图片占位符 4">
            <a:extLst>
              <a:ext uri="{FF2B5EF4-FFF2-40B4-BE49-F238E27FC236}">
                <a16:creationId xmlns="" xmlns:a16="http://schemas.microsoft.com/office/drawing/2014/main" id="{66A20B9D-1D94-4DDB-BEDA-3C5F03B54C0E}"/>
              </a:ext>
            </a:extLst>
          </p:cNvPr>
          <p:cNvSpPr>
            <a:spLocks noGrp="1"/>
          </p:cNvSpPr>
          <p:nvPr>
            <p:ph type="pic" sz="quarter" idx="12"/>
          </p:nvPr>
        </p:nvSpPr>
        <p:spPr>
          <a:xfrm>
            <a:off x="6096000" y="3219983"/>
            <a:ext cx="2002425" cy="1343284"/>
          </a:xfrm>
          <a:prstGeom prst="hexagon">
            <a:avLst/>
          </a:prstGeom>
        </p:spPr>
        <p:txBody>
          <a:bodyPr wrap="square">
            <a:noAutofit/>
          </a:bodyPr>
          <a:lstStyle/>
          <a:p>
            <a:pPr lvl="0"/>
            <a:endParaRPr lang="zh-CN" altLang="en-US" noProof="0"/>
          </a:p>
        </p:txBody>
      </p:sp>
      <p:sp>
        <p:nvSpPr>
          <p:cNvPr id="10" name="图片占位符 4">
            <a:extLst>
              <a:ext uri="{FF2B5EF4-FFF2-40B4-BE49-F238E27FC236}">
                <a16:creationId xmlns="" xmlns:a16="http://schemas.microsoft.com/office/drawing/2014/main" id="{66A20B9D-1D94-4DDB-BEDA-3C5F03B54C0E}"/>
              </a:ext>
            </a:extLst>
          </p:cNvPr>
          <p:cNvSpPr>
            <a:spLocks noGrp="1"/>
          </p:cNvSpPr>
          <p:nvPr>
            <p:ph type="pic" sz="quarter" idx="13"/>
          </p:nvPr>
        </p:nvSpPr>
        <p:spPr>
          <a:xfrm>
            <a:off x="4513341" y="3976101"/>
            <a:ext cx="1937180" cy="1636299"/>
          </a:xfrm>
          <a:prstGeom prst="hexagon">
            <a:avLst/>
          </a:prstGeom>
        </p:spPr>
        <p:txBody>
          <a:bodyPr wrap="square">
            <a:noAutofit/>
          </a:bodyPr>
          <a:lstStyle/>
          <a:p>
            <a:pPr lvl="0"/>
            <a:endParaRPr lang="zh-CN" altLang="en-US" noProof="0"/>
          </a:p>
        </p:txBody>
      </p:sp>
      <p:sp>
        <p:nvSpPr>
          <p:cNvPr id="6" name="图片占位符 4">
            <a:extLst>
              <a:ext uri="{FF2B5EF4-FFF2-40B4-BE49-F238E27FC236}">
                <a16:creationId xmlns="" xmlns:a16="http://schemas.microsoft.com/office/drawing/2014/main" id="{66A20B9D-1D94-4DDB-BEDA-3C5F03B54C0E}"/>
              </a:ext>
            </a:extLst>
          </p:cNvPr>
          <p:cNvSpPr>
            <a:spLocks noGrp="1"/>
          </p:cNvSpPr>
          <p:nvPr>
            <p:ph type="pic" sz="quarter" idx="11"/>
          </p:nvPr>
        </p:nvSpPr>
        <p:spPr>
          <a:xfrm>
            <a:off x="5993889" y="1163341"/>
            <a:ext cx="2104537" cy="1683989"/>
          </a:xfrm>
          <a:prstGeom prst="hexagon">
            <a:avLst/>
          </a:prstGeom>
        </p:spPr>
        <p:txBody>
          <a:bodyPr wrap="square">
            <a:noAutofit/>
          </a:bodyPr>
          <a:lstStyle/>
          <a:p>
            <a:pPr lvl="0"/>
            <a:endParaRPr lang="zh-CN" altLang="en-US" noProof="0"/>
          </a:p>
        </p:txBody>
      </p:sp>
    </p:spTree>
    <p:extLst>
      <p:ext uri="{BB962C8B-B14F-4D97-AF65-F5344CB8AC3E}">
        <p14:creationId xmlns:p14="http://schemas.microsoft.com/office/powerpoint/2010/main" val="2678902850"/>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49_自定义版式">
    <p:spTree>
      <p:nvGrpSpPr>
        <p:cNvPr id="1" name=""/>
        <p:cNvGrpSpPr/>
        <p:nvPr/>
      </p:nvGrpSpPr>
      <p:grpSpPr>
        <a:xfrm>
          <a:off x="0" y="0"/>
          <a:ext cx="0" cy="0"/>
          <a:chOff x="0" y="0"/>
          <a:chExt cx="0" cy="0"/>
        </a:xfrm>
      </p:grpSpPr>
      <p:sp>
        <p:nvSpPr>
          <p:cNvPr id="8" name="图片占位符 4">
            <a:extLst>
              <a:ext uri="{FF2B5EF4-FFF2-40B4-BE49-F238E27FC236}">
                <a16:creationId xmlns="" xmlns:a16="http://schemas.microsoft.com/office/drawing/2014/main" id="{66A20B9D-1D94-4DDB-BEDA-3C5F03B54C0E}"/>
              </a:ext>
            </a:extLst>
          </p:cNvPr>
          <p:cNvSpPr>
            <a:spLocks noGrp="1"/>
          </p:cNvSpPr>
          <p:nvPr>
            <p:ph type="pic" sz="quarter" idx="12"/>
          </p:nvPr>
        </p:nvSpPr>
        <p:spPr>
          <a:xfrm>
            <a:off x="4181184" y="3934257"/>
            <a:ext cx="1828528" cy="1828528"/>
          </a:xfrm>
          <a:prstGeom prst="rect">
            <a:avLst/>
          </a:prstGeom>
        </p:spPr>
        <p:txBody>
          <a:bodyPr wrap="square">
            <a:noAutofit/>
          </a:bodyPr>
          <a:lstStyle/>
          <a:p>
            <a:pPr lvl="0"/>
            <a:endParaRPr lang="zh-CN" altLang="en-US" noProof="0"/>
          </a:p>
        </p:txBody>
      </p:sp>
      <p:sp>
        <p:nvSpPr>
          <p:cNvPr id="6" name="图片占位符 4">
            <a:extLst>
              <a:ext uri="{FF2B5EF4-FFF2-40B4-BE49-F238E27FC236}">
                <a16:creationId xmlns="" xmlns:a16="http://schemas.microsoft.com/office/drawing/2014/main" id="{66A20B9D-1D94-4DDB-BEDA-3C5F03B54C0E}"/>
              </a:ext>
            </a:extLst>
          </p:cNvPr>
          <p:cNvSpPr>
            <a:spLocks noGrp="1"/>
          </p:cNvSpPr>
          <p:nvPr>
            <p:ph type="pic" sz="quarter" idx="11"/>
          </p:nvPr>
        </p:nvSpPr>
        <p:spPr>
          <a:xfrm>
            <a:off x="6180059" y="1935382"/>
            <a:ext cx="1828528" cy="1828528"/>
          </a:xfrm>
          <a:prstGeom prst="rect">
            <a:avLst/>
          </a:prstGeom>
        </p:spPr>
        <p:txBody>
          <a:bodyPr wrap="square">
            <a:noAutofit/>
          </a:bodyPr>
          <a:lstStyle/>
          <a:p>
            <a:pPr lvl="0"/>
            <a:endParaRPr lang="zh-CN" altLang="en-US" noProof="0"/>
          </a:p>
        </p:txBody>
      </p:sp>
    </p:spTree>
    <p:extLst>
      <p:ext uri="{BB962C8B-B14F-4D97-AF65-F5344CB8AC3E}">
        <p14:creationId xmlns:p14="http://schemas.microsoft.com/office/powerpoint/2010/main" val="2862720518"/>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47_自定义版式">
    <p:spTree>
      <p:nvGrpSpPr>
        <p:cNvPr id="1" name=""/>
        <p:cNvGrpSpPr/>
        <p:nvPr/>
      </p:nvGrpSpPr>
      <p:grpSpPr>
        <a:xfrm>
          <a:off x="0" y="0"/>
          <a:ext cx="0" cy="0"/>
          <a:chOff x="0" y="0"/>
          <a:chExt cx="0" cy="0"/>
        </a:xfrm>
      </p:grpSpPr>
      <p:sp>
        <p:nvSpPr>
          <p:cNvPr id="12" name="图片占位符 4">
            <a:extLst>
              <a:ext uri="{FF2B5EF4-FFF2-40B4-BE49-F238E27FC236}">
                <a16:creationId xmlns="" xmlns:a16="http://schemas.microsoft.com/office/drawing/2014/main" id="{66A20B9D-1D94-4DDB-BEDA-3C5F03B54C0E}"/>
              </a:ext>
            </a:extLst>
          </p:cNvPr>
          <p:cNvSpPr>
            <a:spLocks noGrp="1"/>
          </p:cNvSpPr>
          <p:nvPr>
            <p:ph type="pic" sz="quarter" idx="12"/>
          </p:nvPr>
        </p:nvSpPr>
        <p:spPr>
          <a:xfrm>
            <a:off x="9484594" y="4402683"/>
            <a:ext cx="1707279" cy="1707279"/>
          </a:xfrm>
          <a:custGeom>
            <a:avLst/>
            <a:gdLst>
              <a:gd name="connsiteX0" fmla="*/ 0 w 12192000"/>
              <a:gd name="connsiteY0" fmla="*/ 0 h 3238500"/>
              <a:gd name="connsiteX1" fmla="*/ 12192000 w 12192000"/>
              <a:gd name="connsiteY1" fmla="*/ 0 h 3238500"/>
              <a:gd name="connsiteX2" fmla="*/ 12192000 w 12192000"/>
              <a:gd name="connsiteY2" fmla="*/ 3238500 h 3238500"/>
              <a:gd name="connsiteX3" fmla="*/ 0 w 12192000"/>
              <a:gd name="connsiteY3" fmla="*/ 3238500 h 3238500"/>
            </a:gdLst>
            <a:ahLst/>
            <a:cxnLst>
              <a:cxn ang="0">
                <a:pos x="connsiteX0" y="connsiteY0"/>
              </a:cxn>
              <a:cxn ang="0">
                <a:pos x="connsiteX1" y="connsiteY1"/>
              </a:cxn>
              <a:cxn ang="0">
                <a:pos x="connsiteX2" y="connsiteY2"/>
              </a:cxn>
              <a:cxn ang="0">
                <a:pos x="connsiteX3" y="connsiteY3"/>
              </a:cxn>
            </a:cxnLst>
            <a:rect l="l" t="t" r="r" b="b"/>
            <a:pathLst>
              <a:path w="12192000" h="3238500">
                <a:moveTo>
                  <a:pt x="0" y="0"/>
                </a:moveTo>
                <a:lnTo>
                  <a:pt x="12192000" y="0"/>
                </a:lnTo>
                <a:lnTo>
                  <a:pt x="12192000" y="3238500"/>
                </a:lnTo>
                <a:lnTo>
                  <a:pt x="0" y="3238500"/>
                </a:lnTo>
                <a:close/>
              </a:path>
            </a:pathLst>
          </a:custGeom>
        </p:spPr>
        <p:txBody>
          <a:bodyPr wrap="square">
            <a:noAutofit/>
          </a:bodyPr>
          <a:lstStyle/>
          <a:p>
            <a:pPr lvl="0"/>
            <a:endParaRPr lang="zh-CN" altLang="en-US" noProof="0"/>
          </a:p>
        </p:txBody>
      </p:sp>
      <p:sp>
        <p:nvSpPr>
          <p:cNvPr id="13" name="图片占位符 4">
            <a:extLst>
              <a:ext uri="{FF2B5EF4-FFF2-40B4-BE49-F238E27FC236}">
                <a16:creationId xmlns="" xmlns:a16="http://schemas.microsoft.com/office/drawing/2014/main" id="{66A20B9D-1D94-4DDB-BEDA-3C5F03B54C0E}"/>
              </a:ext>
            </a:extLst>
          </p:cNvPr>
          <p:cNvSpPr>
            <a:spLocks noGrp="1"/>
          </p:cNvSpPr>
          <p:nvPr>
            <p:ph type="pic" sz="quarter" idx="13"/>
          </p:nvPr>
        </p:nvSpPr>
        <p:spPr>
          <a:xfrm>
            <a:off x="7655361" y="2575361"/>
            <a:ext cx="1707279" cy="1707279"/>
          </a:xfrm>
          <a:custGeom>
            <a:avLst/>
            <a:gdLst>
              <a:gd name="connsiteX0" fmla="*/ 0 w 12192000"/>
              <a:gd name="connsiteY0" fmla="*/ 0 h 3238500"/>
              <a:gd name="connsiteX1" fmla="*/ 12192000 w 12192000"/>
              <a:gd name="connsiteY1" fmla="*/ 0 h 3238500"/>
              <a:gd name="connsiteX2" fmla="*/ 12192000 w 12192000"/>
              <a:gd name="connsiteY2" fmla="*/ 3238500 h 3238500"/>
              <a:gd name="connsiteX3" fmla="*/ 0 w 12192000"/>
              <a:gd name="connsiteY3" fmla="*/ 3238500 h 3238500"/>
            </a:gdLst>
            <a:ahLst/>
            <a:cxnLst>
              <a:cxn ang="0">
                <a:pos x="connsiteX0" y="connsiteY0"/>
              </a:cxn>
              <a:cxn ang="0">
                <a:pos x="connsiteX1" y="connsiteY1"/>
              </a:cxn>
              <a:cxn ang="0">
                <a:pos x="connsiteX2" y="connsiteY2"/>
              </a:cxn>
              <a:cxn ang="0">
                <a:pos x="connsiteX3" y="connsiteY3"/>
              </a:cxn>
            </a:cxnLst>
            <a:rect l="l" t="t" r="r" b="b"/>
            <a:pathLst>
              <a:path w="12192000" h="3238500">
                <a:moveTo>
                  <a:pt x="0" y="0"/>
                </a:moveTo>
                <a:lnTo>
                  <a:pt x="12192000" y="0"/>
                </a:lnTo>
                <a:lnTo>
                  <a:pt x="12192000" y="3238500"/>
                </a:lnTo>
                <a:lnTo>
                  <a:pt x="0" y="3238500"/>
                </a:lnTo>
                <a:close/>
              </a:path>
            </a:pathLst>
          </a:custGeom>
        </p:spPr>
        <p:txBody>
          <a:bodyPr wrap="square">
            <a:noAutofit/>
          </a:bodyPr>
          <a:lstStyle/>
          <a:p>
            <a:pPr lvl="0"/>
            <a:endParaRPr lang="zh-CN" altLang="en-US" noProof="0"/>
          </a:p>
        </p:txBody>
      </p:sp>
      <p:sp>
        <p:nvSpPr>
          <p:cNvPr id="14" name="图片占位符 4">
            <a:extLst>
              <a:ext uri="{FF2B5EF4-FFF2-40B4-BE49-F238E27FC236}">
                <a16:creationId xmlns="" xmlns:a16="http://schemas.microsoft.com/office/drawing/2014/main" id="{66A20B9D-1D94-4DDB-BEDA-3C5F03B54C0E}"/>
              </a:ext>
            </a:extLst>
          </p:cNvPr>
          <p:cNvSpPr>
            <a:spLocks noGrp="1"/>
          </p:cNvSpPr>
          <p:nvPr>
            <p:ph type="pic" sz="quarter" idx="14"/>
          </p:nvPr>
        </p:nvSpPr>
        <p:spPr>
          <a:xfrm>
            <a:off x="7655361" y="4402682"/>
            <a:ext cx="1707279" cy="1707279"/>
          </a:xfrm>
          <a:custGeom>
            <a:avLst/>
            <a:gdLst>
              <a:gd name="connsiteX0" fmla="*/ 0 w 12192000"/>
              <a:gd name="connsiteY0" fmla="*/ 0 h 3238500"/>
              <a:gd name="connsiteX1" fmla="*/ 12192000 w 12192000"/>
              <a:gd name="connsiteY1" fmla="*/ 0 h 3238500"/>
              <a:gd name="connsiteX2" fmla="*/ 12192000 w 12192000"/>
              <a:gd name="connsiteY2" fmla="*/ 3238500 h 3238500"/>
              <a:gd name="connsiteX3" fmla="*/ 0 w 12192000"/>
              <a:gd name="connsiteY3" fmla="*/ 3238500 h 3238500"/>
            </a:gdLst>
            <a:ahLst/>
            <a:cxnLst>
              <a:cxn ang="0">
                <a:pos x="connsiteX0" y="connsiteY0"/>
              </a:cxn>
              <a:cxn ang="0">
                <a:pos x="connsiteX1" y="connsiteY1"/>
              </a:cxn>
              <a:cxn ang="0">
                <a:pos x="connsiteX2" y="connsiteY2"/>
              </a:cxn>
              <a:cxn ang="0">
                <a:pos x="connsiteX3" y="connsiteY3"/>
              </a:cxn>
            </a:cxnLst>
            <a:rect l="l" t="t" r="r" b="b"/>
            <a:pathLst>
              <a:path w="12192000" h="3238500">
                <a:moveTo>
                  <a:pt x="0" y="0"/>
                </a:moveTo>
                <a:lnTo>
                  <a:pt x="12192000" y="0"/>
                </a:lnTo>
                <a:lnTo>
                  <a:pt x="12192000" y="3238500"/>
                </a:lnTo>
                <a:lnTo>
                  <a:pt x="0" y="3238500"/>
                </a:lnTo>
                <a:close/>
              </a:path>
            </a:pathLst>
          </a:custGeom>
        </p:spPr>
        <p:txBody>
          <a:bodyPr wrap="square">
            <a:noAutofit/>
          </a:bodyPr>
          <a:lstStyle/>
          <a:p>
            <a:pPr lvl="0"/>
            <a:endParaRPr lang="zh-CN" altLang="en-US" noProof="0"/>
          </a:p>
        </p:txBody>
      </p:sp>
      <p:sp>
        <p:nvSpPr>
          <p:cNvPr id="15" name="图片占位符 4">
            <a:extLst>
              <a:ext uri="{FF2B5EF4-FFF2-40B4-BE49-F238E27FC236}">
                <a16:creationId xmlns="" xmlns:a16="http://schemas.microsoft.com/office/drawing/2014/main" id="{66A20B9D-1D94-4DDB-BEDA-3C5F03B54C0E}"/>
              </a:ext>
            </a:extLst>
          </p:cNvPr>
          <p:cNvSpPr>
            <a:spLocks noGrp="1"/>
          </p:cNvSpPr>
          <p:nvPr>
            <p:ph type="pic" sz="quarter" idx="15"/>
          </p:nvPr>
        </p:nvSpPr>
        <p:spPr>
          <a:xfrm>
            <a:off x="5826122" y="4402681"/>
            <a:ext cx="1707279" cy="1707279"/>
          </a:xfrm>
          <a:custGeom>
            <a:avLst/>
            <a:gdLst>
              <a:gd name="connsiteX0" fmla="*/ 0 w 12192000"/>
              <a:gd name="connsiteY0" fmla="*/ 0 h 3238500"/>
              <a:gd name="connsiteX1" fmla="*/ 12192000 w 12192000"/>
              <a:gd name="connsiteY1" fmla="*/ 0 h 3238500"/>
              <a:gd name="connsiteX2" fmla="*/ 12192000 w 12192000"/>
              <a:gd name="connsiteY2" fmla="*/ 3238500 h 3238500"/>
              <a:gd name="connsiteX3" fmla="*/ 0 w 12192000"/>
              <a:gd name="connsiteY3" fmla="*/ 3238500 h 3238500"/>
            </a:gdLst>
            <a:ahLst/>
            <a:cxnLst>
              <a:cxn ang="0">
                <a:pos x="connsiteX0" y="connsiteY0"/>
              </a:cxn>
              <a:cxn ang="0">
                <a:pos x="connsiteX1" y="connsiteY1"/>
              </a:cxn>
              <a:cxn ang="0">
                <a:pos x="connsiteX2" y="connsiteY2"/>
              </a:cxn>
              <a:cxn ang="0">
                <a:pos x="connsiteX3" y="connsiteY3"/>
              </a:cxn>
            </a:cxnLst>
            <a:rect l="l" t="t" r="r" b="b"/>
            <a:pathLst>
              <a:path w="12192000" h="3238500">
                <a:moveTo>
                  <a:pt x="0" y="0"/>
                </a:moveTo>
                <a:lnTo>
                  <a:pt x="12192000" y="0"/>
                </a:lnTo>
                <a:lnTo>
                  <a:pt x="12192000" y="3238500"/>
                </a:lnTo>
                <a:lnTo>
                  <a:pt x="0" y="3238500"/>
                </a:lnTo>
                <a:close/>
              </a:path>
            </a:pathLst>
          </a:custGeom>
        </p:spPr>
        <p:txBody>
          <a:bodyPr wrap="square">
            <a:noAutofit/>
          </a:bodyPr>
          <a:lstStyle/>
          <a:p>
            <a:pPr lvl="0"/>
            <a:endParaRPr lang="zh-CN" altLang="en-US" noProof="0"/>
          </a:p>
        </p:txBody>
      </p:sp>
      <p:sp>
        <p:nvSpPr>
          <p:cNvPr id="6" name="图片占位符 4">
            <a:extLst>
              <a:ext uri="{FF2B5EF4-FFF2-40B4-BE49-F238E27FC236}">
                <a16:creationId xmlns="" xmlns:a16="http://schemas.microsoft.com/office/drawing/2014/main" id="{66A20B9D-1D94-4DDB-BEDA-3C5F03B54C0E}"/>
              </a:ext>
            </a:extLst>
          </p:cNvPr>
          <p:cNvSpPr>
            <a:spLocks noGrp="1"/>
          </p:cNvSpPr>
          <p:nvPr>
            <p:ph type="pic" sz="quarter" idx="11"/>
          </p:nvPr>
        </p:nvSpPr>
        <p:spPr>
          <a:xfrm>
            <a:off x="9484595" y="763769"/>
            <a:ext cx="1707279" cy="1691549"/>
          </a:xfrm>
          <a:custGeom>
            <a:avLst/>
            <a:gdLst>
              <a:gd name="connsiteX0" fmla="*/ 0 w 12192000"/>
              <a:gd name="connsiteY0" fmla="*/ 0 h 3238500"/>
              <a:gd name="connsiteX1" fmla="*/ 12192000 w 12192000"/>
              <a:gd name="connsiteY1" fmla="*/ 0 h 3238500"/>
              <a:gd name="connsiteX2" fmla="*/ 12192000 w 12192000"/>
              <a:gd name="connsiteY2" fmla="*/ 3238500 h 3238500"/>
              <a:gd name="connsiteX3" fmla="*/ 0 w 12192000"/>
              <a:gd name="connsiteY3" fmla="*/ 3238500 h 3238500"/>
            </a:gdLst>
            <a:ahLst/>
            <a:cxnLst>
              <a:cxn ang="0">
                <a:pos x="connsiteX0" y="connsiteY0"/>
              </a:cxn>
              <a:cxn ang="0">
                <a:pos x="connsiteX1" y="connsiteY1"/>
              </a:cxn>
              <a:cxn ang="0">
                <a:pos x="connsiteX2" y="connsiteY2"/>
              </a:cxn>
              <a:cxn ang="0">
                <a:pos x="connsiteX3" y="connsiteY3"/>
              </a:cxn>
            </a:cxnLst>
            <a:rect l="l" t="t" r="r" b="b"/>
            <a:pathLst>
              <a:path w="12192000" h="3238500">
                <a:moveTo>
                  <a:pt x="0" y="0"/>
                </a:moveTo>
                <a:lnTo>
                  <a:pt x="12192000" y="0"/>
                </a:lnTo>
                <a:lnTo>
                  <a:pt x="12192000" y="3238500"/>
                </a:lnTo>
                <a:lnTo>
                  <a:pt x="0" y="3238500"/>
                </a:lnTo>
                <a:close/>
              </a:path>
            </a:pathLst>
          </a:custGeom>
        </p:spPr>
        <p:txBody>
          <a:bodyPr wrap="square">
            <a:noAutofit/>
          </a:bodyPr>
          <a:lstStyle/>
          <a:p>
            <a:pPr lvl="0"/>
            <a:endParaRPr lang="zh-CN" altLang="en-US" noProof="0"/>
          </a:p>
        </p:txBody>
      </p:sp>
      <p:sp>
        <p:nvSpPr>
          <p:cNvPr id="5" name="图片占位符 4">
            <a:extLst>
              <a:ext uri="{FF2B5EF4-FFF2-40B4-BE49-F238E27FC236}">
                <a16:creationId xmlns="" xmlns:a16="http://schemas.microsoft.com/office/drawing/2014/main" id="{66A20B9D-1D94-4DDB-BEDA-3C5F03B54C0E}"/>
              </a:ext>
            </a:extLst>
          </p:cNvPr>
          <p:cNvSpPr>
            <a:spLocks noGrp="1"/>
          </p:cNvSpPr>
          <p:nvPr>
            <p:ph type="pic" sz="quarter" idx="10"/>
          </p:nvPr>
        </p:nvSpPr>
        <p:spPr>
          <a:xfrm>
            <a:off x="9484594" y="2575361"/>
            <a:ext cx="1707279" cy="1707279"/>
          </a:xfrm>
          <a:custGeom>
            <a:avLst/>
            <a:gdLst>
              <a:gd name="connsiteX0" fmla="*/ 0 w 12192000"/>
              <a:gd name="connsiteY0" fmla="*/ 0 h 3238500"/>
              <a:gd name="connsiteX1" fmla="*/ 12192000 w 12192000"/>
              <a:gd name="connsiteY1" fmla="*/ 0 h 3238500"/>
              <a:gd name="connsiteX2" fmla="*/ 12192000 w 12192000"/>
              <a:gd name="connsiteY2" fmla="*/ 3238500 h 3238500"/>
              <a:gd name="connsiteX3" fmla="*/ 0 w 12192000"/>
              <a:gd name="connsiteY3" fmla="*/ 3238500 h 3238500"/>
            </a:gdLst>
            <a:ahLst/>
            <a:cxnLst>
              <a:cxn ang="0">
                <a:pos x="connsiteX0" y="connsiteY0"/>
              </a:cxn>
              <a:cxn ang="0">
                <a:pos x="connsiteX1" y="connsiteY1"/>
              </a:cxn>
              <a:cxn ang="0">
                <a:pos x="connsiteX2" y="connsiteY2"/>
              </a:cxn>
              <a:cxn ang="0">
                <a:pos x="connsiteX3" y="connsiteY3"/>
              </a:cxn>
            </a:cxnLst>
            <a:rect l="l" t="t" r="r" b="b"/>
            <a:pathLst>
              <a:path w="12192000" h="3238500">
                <a:moveTo>
                  <a:pt x="0" y="0"/>
                </a:moveTo>
                <a:lnTo>
                  <a:pt x="12192000" y="0"/>
                </a:lnTo>
                <a:lnTo>
                  <a:pt x="12192000" y="3238500"/>
                </a:lnTo>
                <a:lnTo>
                  <a:pt x="0" y="3238500"/>
                </a:lnTo>
                <a:close/>
              </a:path>
            </a:pathLst>
          </a:custGeom>
        </p:spPr>
        <p:txBody>
          <a:bodyPr wrap="square">
            <a:noAutofit/>
          </a:bodyPr>
          <a:lstStyle/>
          <a:p>
            <a:pPr lvl="0"/>
            <a:endParaRPr lang="zh-CN" altLang="en-US" noProof="0"/>
          </a:p>
        </p:txBody>
      </p:sp>
    </p:spTree>
    <p:extLst>
      <p:ext uri="{BB962C8B-B14F-4D97-AF65-F5344CB8AC3E}">
        <p14:creationId xmlns:p14="http://schemas.microsoft.com/office/powerpoint/2010/main" val="2688025711"/>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45_自定义版式">
    <p:spTree>
      <p:nvGrpSpPr>
        <p:cNvPr id="1" name=""/>
        <p:cNvGrpSpPr/>
        <p:nvPr/>
      </p:nvGrpSpPr>
      <p:grpSpPr>
        <a:xfrm>
          <a:off x="0" y="0"/>
          <a:ext cx="0" cy="0"/>
          <a:chOff x="0" y="0"/>
          <a:chExt cx="0" cy="0"/>
        </a:xfrm>
      </p:grpSpPr>
      <p:sp>
        <p:nvSpPr>
          <p:cNvPr id="6" name="图片占位符 4">
            <a:extLst>
              <a:ext uri="{FF2B5EF4-FFF2-40B4-BE49-F238E27FC236}">
                <a16:creationId xmlns="" xmlns:a16="http://schemas.microsoft.com/office/drawing/2014/main" id="{66A20B9D-1D94-4DDB-BEDA-3C5F03B54C0E}"/>
              </a:ext>
            </a:extLst>
          </p:cNvPr>
          <p:cNvSpPr>
            <a:spLocks noGrp="1"/>
          </p:cNvSpPr>
          <p:nvPr>
            <p:ph type="pic" sz="quarter" idx="11"/>
          </p:nvPr>
        </p:nvSpPr>
        <p:spPr>
          <a:xfrm>
            <a:off x="6858010" y="1825626"/>
            <a:ext cx="3229770" cy="1676400"/>
          </a:xfrm>
          <a:custGeom>
            <a:avLst/>
            <a:gdLst>
              <a:gd name="connsiteX0" fmla="*/ 0 w 12192000"/>
              <a:gd name="connsiteY0" fmla="*/ 0 h 3238500"/>
              <a:gd name="connsiteX1" fmla="*/ 12192000 w 12192000"/>
              <a:gd name="connsiteY1" fmla="*/ 0 h 3238500"/>
              <a:gd name="connsiteX2" fmla="*/ 12192000 w 12192000"/>
              <a:gd name="connsiteY2" fmla="*/ 3238500 h 3238500"/>
              <a:gd name="connsiteX3" fmla="*/ 0 w 12192000"/>
              <a:gd name="connsiteY3" fmla="*/ 3238500 h 3238500"/>
            </a:gdLst>
            <a:ahLst/>
            <a:cxnLst>
              <a:cxn ang="0">
                <a:pos x="connsiteX0" y="connsiteY0"/>
              </a:cxn>
              <a:cxn ang="0">
                <a:pos x="connsiteX1" y="connsiteY1"/>
              </a:cxn>
              <a:cxn ang="0">
                <a:pos x="connsiteX2" y="connsiteY2"/>
              </a:cxn>
              <a:cxn ang="0">
                <a:pos x="connsiteX3" y="connsiteY3"/>
              </a:cxn>
            </a:cxnLst>
            <a:rect l="l" t="t" r="r" b="b"/>
            <a:pathLst>
              <a:path w="12192000" h="3238500">
                <a:moveTo>
                  <a:pt x="0" y="0"/>
                </a:moveTo>
                <a:lnTo>
                  <a:pt x="12192000" y="0"/>
                </a:lnTo>
                <a:lnTo>
                  <a:pt x="12192000" y="3238500"/>
                </a:lnTo>
                <a:lnTo>
                  <a:pt x="0" y="3238500"/>
                </a:lnTo>
                <a:close/>
              </a:path>
            </a:pathLst>
          </a:custGeom>
        </p:spPr>
        <p:txBody>
          <a:bodyPr wrap="square">
            <a:noAutofit/>
          </a:bodyPr>
          <a:lstStyle/>
          <a:p>
            <a:pPr lvl="0"/>
            <a:endParaRPr lang="zh-CN" altLang="en-US" noProof="0"/>
          </a:p>
        </p:txBody>
      </p:sp>
      <p:sp>
        <p:nvSpPr>
          <p:cNvPr id="5" name="图片占位符 4">
            <a:extLst>
              <a:ext uri="{FF2B5EF4-FFF2-40B4-BE49-F238E27FC236}">
                <a16:creationId xmlns="" xmlns:a16="http://schemas.microsoft.com/office/drawing/2014/main" id="{66A20B9D-1D94-4DDB-BEDA-3C5F03B54C0E}"/>
              </a:ext>
            </a:extLst>
          </p:cNvPr>
          <p:cNvSpPr>
            <a:spLocks noGrp="1"/>
          </p:cNvSpPr>
          <p:nvPr>
            <p:ph type="pic" sz="quarter" idx="10"/>
          </p:nvPr>
        </p:nvSpPr>
        <p:spPr>
          <a:xfrm>
            <a:off x="4240236" y="4511676"/>
            <a:ext cx="3194253" cy="1676400"/>
          </a:xfrm>
          <a:custGeom>
            <a:avLst/>
            <a:gdLst>
              <a:gd name="connsiteX0" fmla="*/ 0 w 12192000"/>
              <a:gd name="connsiteY0" fmla="*/ 0 h 3238500"/>
              <a:gd name="connsiteX1" fmla="*/ 12192000 w 12192000"/>
              <a:gd name="connsiteY1" fmla="*/ 0 h 3238500"/>
              <a:gd name="connsiteX2" fmla="*/ 12192000 w 12192000"/>
              <a:gd name="connsiteY2" fmla="*/ 3238500 h 3238500"/>
              <a:gd name="connsiteX3" fmla="*/ 0 w 12192000"/>
              <a:gd name="connsiteY3" fmla="*/ 3238500 h 3238500"/>
            </a:gdLst>
            <a:ahLst/>
            <a:cxnLst>
              <a:cxn ang="0">
                <a:pos x="connsiteX0" y="connsiteY0"/>
              </a:cxn>
              <a:cxn ang="0">
                <a:pos x="connsiteX1" y="connsiteY1"/>
              </a:cxn>
              <a:cxn ang="0">
                <a:pos x="connsiteX2" y="connsiteY2"/>
              </a:cxn>
              <a:cxn ang="0">
                <a:pos x="connsiteX3" y="connsiteY3"/>
              </a:cxn>
            </a:cxnLst>
            <a:rect l="l" t="t" r="r" b="b"/>
            <a:pathLst>
              <a:path w="12192000" h="3238500">
                <a:moveTo>
                  <a:pt x="0" y="0"/>
                </a:moveTo>
                <a:lnTo>
                  <a:pt x="12192000" y="0"/>
                </a:lnTo>
                <a:lnTo>
                  <a:pt x="12192000" y="3238500"/>
                </a:lnTo>
                <a:lnTo>
                  <a:pt x="0" y="3238500"/>
                </a:lnTo>
                <a:close/>
              </a:path>
            </a:pathLst>
          </a:custGeom>
        </p:spPr>
        <p:txBody>
          <a:bodyPr wrap="square">
            <a:noAutofit/>
          </a:bodyPr>
          <a:lstStyle/>
          <a:p>
            <a:pPr lvl="0"/>
            <a:endParaRPr lang="zh-CN" altLang="en-US" noProof="0"/>
          </a:p>
        </p:txBody>
      </p:sp>
    </p:spTree>
    <p:extLst>
      <p:ext uri="{BB962C8B-B14F-4D97-AF65-F5344CB8AC3E}">
        <p14:creationId xmlns:p14="http://schemas.microsoft.com/office/powerpoint/2010/main" val="1178933420"/>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46_自定义版式">
    <p:spTree>
      <p:nvGrpSpPr>
        <p:cNvPr id="1" name=""/>
        <p:cNvGrpSpPr/>
        <p:nvPr/>
      </p:nvGrpSpPr>
      <p:grpSpPr>
        <a:xfrm>
          <a:off x="0" y="0"/>
          <a:ext cx="0" cy="0"/>
          <a:chOff x="0" y="0"/>
          <a:chExt cx="0" cy="0"/>
        </a:xfrm>
      </p:grpSpPr>
      <p:sp>
        <p:nvSpPr>
          <p:cNvPr id="6" name="图片占位符 4">
            <a:extLst>
              <a:ext uri="{FF2B5EF4-FFF2-40B4-BE49-F238E27FC236}">
                <a16:creationId xmlns="" xmlns:a16="http://schemas.microsoft.com/office/drawing/2014/main" id="{66A20B9D-1D94-4DDB-BEDA-3C5F03B54C0E}"/>
              </a:ext>
            </a:extLst>
          </p:cNvPr>
          <p:cNvSpPr>
            <a:spLocks noGrp="1"/>
          </p:cNvSpPr>
          <p:nvPr>
            <p:ph type="pic" sz="quarter" idx="11"/>
          </p:nvPr>
        </p:nvSpPr>
        <p:spPr>
          <a:xfrm>
            <a:off x="1861508" y="2076522"/>
            <a:ext cx="3229770" cy="1676400"/>
          </a:xfrm>
          <a:custGeom>
            <a:avLst/>
            <a:gdLst>
              <a:gd name="connsiteX0" fmla="*/ 0 w 12192000"/>
              <a:gd name="connsiteY0" fmla="*/ 0 h 3238500"/>
              <a:gd name="connsiteX1" fmla="*/ 12192000 w 12192000"/>
              <a:gd name="connsiteY1" fmla="*/ 0 h 3238500"/>
              <a:gd name="connsiteX2" fmla="*/ 12192000 w 12192000"/>
              <a:gd name="connsiteY2" fmla="*/ 3238500 h 3238500"/>
              <a:gd name="connsiteX3" fmla="*/ 0 w 12192000"/>
              <a:gd name="connsiteY3" fmla="*/ 3238500 h 3238500"/>
            </a:gdLst>
            <a:ahLst/>
            <a:cxnLst>
              <a:cxn ang="0">
                <a:pos x="connsiteX0" y="connsiteY0"/>
              </a:cxn>
              <a:cxn ang="0">
                <a:pos x="connsiteX1" y="connsiteY1"/>
              </a:cxn>
              <a:cxn ang="0">
                <a:pos x="connsiteX2" y="connsiteY2"/>
              </a:cxn>
              <a:cxn ang="0">
                <a:pos x="connsiteX3" y="connsiteY3"/>
              </a:cxn>
            </a:cxnLst>
            <a:rect l="l" t="t" r="r" b="b"/>
            <a:pathLst>
              <a:path w="12192000" h="3238500">
                <a:moveTo>
                  <a:pt x="0" y="0"/>
                </a:moveTo>
                <a:lnTo>
                  <a:pt x="12192000" y="0"/>
                </a:lnTo>
                <a:lnTo>
                  <a:pt x="12192000" y="3238500"/>
                </a:lnTo>
                <a:lnTo>
                  <a:pt x="0" y="3238500"/>
                </a:lnTo>
                <a:close/>
              </a:path>
            </a:pathLst>
          </a:custGeom>
        </p:spPr>
        <p:txBody>
          <a:bodyPr wrap="square">
            <a:noAutofit/>
          </a:bodyPr>
          <a:lstStyle/>
          <a:p>
            <a:pPr lvl="0"/>
            <a:endParaRPr lang="zh-CN" altLang="en-US" noProof="0"/>
          </a:p>
        </p:txBody>
      </p:sp>
      <p:sp>
        <p:nvSpPr>
          <p:cNvPr id="5" name="图片占位符 4">
            <a:extLst>
              <a:ext uri="{FF2B5EF4-FFF2-40B4-BE49-F238E27FC236}">
                <a16:creationId xmlns="" xmlns:a16="http://schemas.microsoft.com/office/drawing/2014/main" id="{66A20B9D-1D94-4DDB-BEDA-3C5F03B54C0E}"/>
              </a:ext>
            </a:extLst>
          </p:cNvPr>
          <p:cNvSpPr>
            <a:spLocks noGrp="1"/>
          </p:cNvSpPr>
          <p:nvPr>
            <p:ph type="pic" sz="quarter" idx="10"/>
          </p:nvPr>
        </p:nvSpPr>
        <p:spPr>
          <a:xfrm>
            <a:off x="7064977" y="4300609"/>
            <a:ext cx="3194253" cy="1676400"/>
          </a:xfrm>
          <a:custGeom>
            <a:avLst/>
            <a:gdLst>
              <a:gd name="connsiteX0" fmla="*/ 0 w 12192000"/>
              <a:gd name="connsiteY0" fmla="*/ 0 h 3238500"/>
              <a:gd name="connsiteX1" fmla="*/ 12192000 w 12192000"/>
              <a:gd name="connsiteY1" fmla="*/ 0 h 3238500"/>
              <a:gd name="connsiteX2" fmla="*/ 12192000 w 12192000"/>
              <a:gd name="connsiteY2" fmla="*/ 3238500 h 3238500"/>
              <a:gd name="connsiteX3" fmla="*/ 0 w 12192000"/>
              <a:gd name="connsiteY3" fmla="*/ 3238500 h 3238500"/>
            </a:gdLst>
            <a:ahLst/>
            <a:cxnLst>
              <a:cxn ang="0">
                <a:pos x="connsiteX0" y="connsiteY0"/>
              </a:cxn>
              <a:cxn ang="0">
                <a:pos x="connsiteX1" y="connsiteY1"/>
              </a:cxn>
              <a:cxn ang="0">
                <a:pos x="connsiteX2" y="connsiteY2"/>
              </a:cxn>
              <a:cxn ang="0">
                <a:pos x="connsiteX3" y="connsiteY3"/>
              </a:cxn>
            </a:cxnLst>
            <a:rect l="l" t="t" r="r" b="b"/>
            <a:pathLst>
              <a:path w="12192000" h="3238500">
                <a:moveTo>
                  <a:pt x="0" y="0"/>
                </a:moveTo>
                <a:lnTo>
                  <a:pt x="12192000" y="0"/>
                </a:lnTo>
                <a:lnTo>
                  <a:pt x="12192000" y="3238500"/>
                </a:lnTo>
                <a:lnTo>
                  <a:pt x="0" y="3238500"/>
                </a:lnTo>
                <a:close/>
              </a:path>
            </a:pathLst>
          </a:custGeom>
        </p:spPr>
        <p:txBody>
          <a:bodyPr wrap="square">
            <a:noAutofit/>
          </a:bodyPr>
          <a:lstStyle/>
          <a:p>
            <a:pPr lvl="0"/>
            <a:endParaRPr lang="zh-CN" altLang="en-US" noProof="0"/>
          </a:p>
        </p:txBody>
      </p:sp>
    </p:spTree>
    <p:extLst>
      <p:ext uri="{BB962C8B-B14F-4D97-AF65-F5344CB8AC3E}">
        <p14:creationId xmlns:p14="http://schemas.microsoft.com/office/powerpoint/2010/main" val="248108008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44_自定义版式">
    <p:spTree>
      <p:nvGrpSpPr>
        <p:cNvPr id="1" name=""/>
        <p:cNvGrpSpPr/>
        <p:nvPr/>
      </p:nvGrpSpPr>
      <p:grpSpPr>
        <a:xfrm>
          <a:off x="0" y="0"/>
          <a:ext cx="0" cy="0"/>
          <a:chOff x="0" y="0"/>
          <a:chExt cx="0" cy="0"/>
        </a:xfrm>
      </p:grpSpPr>
      <p:sp>
        <p:nvSpPr>
          <p:cNvPr id="6" name="图片占位符 4">
            <a:extLst>
              <a:ext uri="{FF2B5EF4-FFF2-40B4-BE49-F238E27FC236}">
                <a16:creationId xmlns="" xmlns:a16="http://schemas.microsoft.com/office/drawing/2014/main" id="{66A20B9D-1D94-4DDB-BEDA-3C5F03B54C0E}"/>
              </a:ext>
            </a:extLst>
          </p:cNvPr>
          <p:cNvSpPr>
            <a:spLocks noGrp="1"/>
          </p:cNvSpPr>
          <p:nvPr>
            <p:ph type="pic" sz="quarter" idx="11"/>
          </p:nvPr>
        </p:nvSpPr>
        <p:spPr>
          <a:xfrm>
            <a:off x="7040587" y="1448912"/>
            <a:ext cx="3229770" cy="1676400"/>
          </a:xfrm>
          <a:custGeom>
            <a:avLst/>
            <a:gdLst>
              <a:gd name="connsiteX0" fmla="*/ 0 w 12192000"/>
              <a:gd name="connsiteY0" fmla="*/ 0 h 3238500"/>
              <a:gd name="connsiteX1" fmla="*/ 12192000 w 12192000"/>
              <a:gd name="connsiteY1" fmla="*/ 0 h 3238500"/>
              <a:gd name="connsiteX2" fmla="*/ 12192000 w 12192000"/>
              <a:gd name="connsiteY2" fmla="*/ 3238500 h 3238500"/>
              <a:gd name="connsiteX3" fmla="*/ 0 w 12192000"/>
              <a:gd name="connsiteY3" fmla="*/ 3238500 h 3238500"/>
            </a:gdLst>
            <a:ahLst/>
            <a:cxnLst>
              <a:cxn ang="0">
                <a:pos x="connsiteX0" y="connsiteY0"/>
              </a:cxn>
              <a:cxn ang="0">
                <a:pos x="connsiteX1" y="connsiteY1"/>
              </a:cxn>
              <a:cxn ang="0">
                <a:pos x="connsiteX2" y="connsiteY2"/>
              </a:cxn>
              <a:cxn ang="0">
                <a:pos x="connsiteX3" y="connsiteY3"/>
              </a:cxn>
            </a:cxnLst>
            <a:rect l="l" t="t" r="r" b="b"/>
            <a:pathLst>
              <a:path w="12192000" h="3238500">
                <a:moveTo>
                  <a:pt x="0" y="0"/>
                </a:moveTo>
                <a:lnTo>
                  <a:pt x="12192000" y="0"/>
                </a:lnTo>
                <a:lnTo>
                  <a:pt x="12192000" y="3238500"/>
                </a:lnTo>
                <a:lnTo>
                  <a:pt x="0" y="3238500"/>
                </a:lnTo>
                <a:close/>
              </a:path>
            </a:pathLst>
          </a:custGeom>
        </p:spPr>
        <p:txBody>
          <a:bodyPr wrap="square">
            <a:noAutofit/>
          </a:bodyPr>
          <a:lstStyle/>
          <a:p>
            <a:pPr lvl="0"/>
            <a:endParaRPr lang="zh-CN" altLang="en-US" noProof="0"/>
          </a:p>
        </p:txBody>
      </p:sp>
      <p:sp>
        <p:nvSpPr>
          <p:cNvPr id="5" name="图片占位符 4">
            <a:extLst>
              <a:ext uri="{FF2B5EF4-FFF2-40B4-BE49-F238E27FC236}">
                <a16:creationId xmlns="" xmlns:a16="http://schemas.microsoft.com/office/drawing/2014/main" id="{66A20B9D-1D94-4DDB-BEDA-3C5F03B54C0E}"/>
              </a:ext>
            </a:extLst>
          </p:cNvPr>
          <p:cNvSpPr>
            <a:spLocks noGrp="1"/>
          </p:cNvSpPr>
          <p:nvPr>
            <p:ph type="pic" sz="quarter" idx="10"/>
          </p:nvPr>
        </p:nvSpPr>
        <p:spPr>
          <a:xfrm>
            <a:off x="7040587" y="4337920"/>
            <a:ext cx="3229770" cy="1676400"/>
          </a:xfrm>
          <a:custGeom>
            <a:avLst/>
            <a:gdLst>
              <a:gd name="connsiteX0" fmla="*/ 0 w 12192000"/>
              <a:gd name="connsiteY0" fmla="*/ 0 h 3238500"/>
              <a:gd name="connsiteX1" fmla="*/ 12192000 w 12192000"/>
              <a:gd name="connsiteY1" fmla="*/ 0 h 3238500"/>
              <a:gd name="connsiteX2" fmla="*/ 12192000 w 12192000"/>
              <a:gd name="connsiteY2" fmla="*/ 3238500 h 3238500"/>
              <a:gd name="connsiteX3" fmla="*/ 0 w 12192000"/>
              <a:gd name="connsiteY3" fmla="*/ 3238500 h 3238500"/>
            </a:gdLst>
            <a:ahLst/>
            <a:cxnLst>
              <a:cxn ang="0">
                <a:pos x="connsiteX0" y="connsiteY0"/>
              </a:cxn>
              <a:cxn ang="0">
                <a:pos x="connsiteX1" y="connsiteY1"/>
              </a:cxn>
              <a:cxn ang="0">
                <a:pos x="connsiteX2" y="connsiteY2"/>
              </a:cxn>
              <a:cxn ang="0">
                <a:pos x="connsiteX3" y="connsiteY3"/>
              </a:cxn>
            </a:cxnLst>
            <a:rect l="l" t="t" r="r" b="b"/>
            <a:pathLst>
              <a:path w="12192000" h="3238500">
                <a:moveTo>
                  <a:pt x="0" y="0"/>
                </a:moveTo>
                <a:lnTo>
                  <a:pt x="12192000" y="0"/>
                </a:lnTo>
                <a:lnTo>
                  <a:pt x="12192000" y="3238500"/>
                </a:lnTo>
                <a:lnTo>
                  <a:pt x="0" y="3238500"/>
                </a:lnTo>
                <a:close/>
              </a:path>
            </a:pathLst>
          </a:custGeom>
        </p:spPr>
        <p:txBody>
          <a:bodyPr wrap="square">
            <a:noAutofit/>
          </a:bodyPr>
          <a:lstStyle/>
          <a:p>
            <a:pPr lvl="0"/>
            <a:endParaRPr lang="zh-CN" altLang="en-US" noProof="0"/>
          </a:p>
        </p:txBody>
      </p:sp>
    </p:spTree>
    <p:extLst>
      <p:ext uri="{BB962C8B-B14F-4D97-AF65-F5344CB8AC3E}">
        <p14:creationId xmlns:p14="http://schemas.microsoft.com/office/powerpoint/2010/main" val="1181282183"/>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38_自定义版式">
    <p:spTree>
      <p:nvGrpSpPr>
        <p:cNvPr id="1" name=""/>
        <p:cNvGrpSpPr/>
        <p:nvPr/>
      </p:nvGrpSpPr>
      <p:grpSpPr>
        <a:xfrm>
          <a:off x="0" y="0"/>
          <a:ext cx="0" cy="0"/>
          <a:chOff x="0" y="0"/>
          <a:chExt cx="0" cy="0"/>
        </a:xfrm>
      </p:grpSpPr>
      <p:sp>
        <p:nvSpPr>
          <p:cNvPr id="6" name="图片占位符 4">
            <a:extLst>
              <a:ext uri="{FF2B5EF4-FFF2-40B4-BE49-F238E27FC236}">
                <a16:creationId xmlns="" xmlns:a16="http://schemas.microsoft.com/office/drawing/2014/main" id="{66A20B9D-1D94-4DDB-BEDA-3C5F03B54C0E}"/>
              </a:ext>
            </a:extLst>
          </p:cNvPr>
          <p:cNvSpPr>
            <a:spLocks noGrp="1"/>
          </p:cNvSpPr>
          <p:nvPr>
            <p:ph type="pic" sz="quarter" idx="11"/>
          </p:nvPr>
        </p:nvSpPr>
        <p:spPr>
          <a:xfrm>
            <a:off x="1443039" y="4057650"/>
            <a:ext cx="2574925" cy="1439863"/>
          </a:xfrm>
          <a:custGeom>
            <a:avLst/>
            <a:gdLst>
              <a:gd name="connsiteX0" fmla="*/ 0 w 12192000"/>
              <a:gd name="connsiteY0" fmla="*/ 0 h 3238500"/>
              <a:gd name="connsiteX1" fmla="*/ 12192000 w 12192000"/>
              <a:gd name="connsiteY1" fmla="*/ 0 h 3238500"/>
              <a:gd name="connsiteX2" fmla="*/ 12192000 w 12192000"/>
              <a:gd name="connsiteY2" fmla="*/ 3238500 h 3238500"/>
              <a:gd name="connsiteX3" fmla="*/ 0 w 12192000"/>
              <a:gd name="connsiteY3" fmla="*/ 3238500 h 3238500"/>
            </a:gdLst>
            <a:ahLst/>
            <a:cxnLst>
              <a:cxn ang="0">
                <a:pos x="connsiteX0" y="connsiteY0"/>
              </a:cxn>
              <a:cxn ang="0">
                <a:pos x="connsiteX1" y="connsiteY1"/>
              </a:cxn>
              <a:cxn ang="0">
                <a:pos x="connsiteX2" y="connsiteY2"/>
              </a:cxn>
              <a:cxn ang="0">
                <a:pos x="connsiteX3" y="connsiteY3"/>
              </a:cxn>
            </a:cxnLst>
            <a:rect l="l" t="t" r="r" b="b"/>
            <a:pathLst>
              <a:path w="12192000" h="3238500">
                <a:moveTo>
                  <a:pt x="0" y="0"/>
                </a:moveTo>
                <a:lnTo>
                  <a:pt x="12192000" y="0"/>
                </a:lnTo>
                <a:lnTo>
                  <a:pt x="12192000" y="3238500"/>
                </a:lnTo>
                <a:lnTo>
                  <a:pt x="0" y="3238500"/>
                </a:lnTo>
                <a:close/>
              </a:path>
            </a:pathLst>
          </a:custGeom>
        </p:spPr>
        <p:txBody>
          <a:bodyPr wrap="square">
            <a:noAutofit/>
          </a:bodyPr>
          <a:lstStyle/>
          <a:p>
            <a:pPr lvl="0"/>
            <a:endParaRPr lang="zh-CN" altLang="en-US" noProof="0"/>
          </a:p>
        </p:txBody>
      </p:sp>
      <p:sp>
        <p:nvSpPr>
          <p:cNvPr id="5" name="图片占位符 4">
            <a:extLst>
              <a:ext uri="{FF2B5EF4-FFF2-40B4-BE49-F238E27FC236}">
                <a16:creationId xmlns="" xmlns:a16="http://schemas.microsoft.com/office/drawing/2014/main" id="{66A20B9D-1D94-4DDB-BEDA-3C5F03B54C0E}"/>
              </a:ext>
            </a:extLst>
          </p:cNvPr>
          <p:cNvSpPr>
            <a:spLocks noGrp="1"/>
          </p:cNvSpPr>
          <p:nvPr>
            <p:ph type="pic" sz="quarter" idx="10"/>
          </p:nvPr>
        </p:nvSpPr>
        <p:spPr>
          <a:xfrm>
            <a:off x="1443039" y="2185196"/>
            <a:ext cx="2574925" cy="1439862"/>
          </a:xfrm>
          <a:custGeom>
            <a:avLst/>
            <a:gdLst>
              <a:gd name="connsiteX0" fmla="*/ 0 w 12192000"/>
              <a:gd name="connsiteY0" fmla="*/ 0 h 3238500"/>
              <a:gd name="connsiteX1" fmla="*/ 12192000 w 12192000"/>
              <a:gd name="connsiteY1" fmla="*/ 0 h 3238500"/>
              <a:gd name="connsiteX2" fmla="*/ 12192000 w 12192000"/>
              <a:gd name="connsiteY2" fmla="*/ 3238500 h 3238500"/>
              <a:gd name="connsiteX3" fmla="*/ 0 w 12192000"/>
              <a:gd name="connsiteY3" fmla="*/ 3238500 h 3238500"/>
            </a:gdLst>
            <a:ahLst/>
            <a:cxnLst>
              <a:cxn ang="0">
                <a:pos x="connsiteX0" y="connsiteY0"/>
              </a:cxn>
              <a:cxn ang="0">
                <a:pos x="connsiteX1" y="connsiteY1"/>
              </a:cxn>
              <a:cxn ang="0">
                <a:pos x="connsiteX2" y="connsiteY2"/>
              </a:cxn>
              <a:cxn ang="0">
                <a:pos x="connsiteX3" y="connsiteY3"/>
              </a:cxn>
            </a:cxnLst>
            <a:rect l="l" t="t" r="r" b="b"/>
            <a:pathLst>
              <a:path w="12192000" h="3238500">
                <a:moveTo>
                  <a:pt x="0" y="0"/>
                </a:moveTo>
                <a:lnTo>
                  <a:pt x="12192000" y="0"/>
                </a:lnTo>
                <a:lnTo>
                  <a:pt x="12192000" y="3238500"/>
                </a:lnTo>
                <a:lnTo>
                  <a:pt x="0" y="3238500"/>
                </a:lnTo>
                <a:close/>
              </a:path>
            </a:pathLst>
          </a:custGeom>
        </p:spPr>
        <p:txBody>
          <a:bodyPr wrap="square">
            <a:noAutofit/>
          </a:bodyPr>
          <a:lstStyle/>
          <a:p>
            <a:pPr lvl="0"/>
            <a:endParaRPr lang="zh-CN" altLang="en-US" noProof="0"/>
          </a:p>
        </p:txBody>
      </p:sp>
    </p:spTree>
    <p:extLst>
      <p:ext uri="{BB962C8B-B14F-4D97-AF65-F5344CB8AC3E}">
        <p14:creationId xmlns:p14="http://schemas.microsoft.com/office/powerpoint/2010/main" val="3100027253"/>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35_自定义版式">
    <p:spTree>
      <p:nvGrpSpPr>
        <p:cNvPr id="1" name=""/>
        <p:cNvGrpSpPr/>
        <p:nvPr/>
      </p:nvGrpSpPr>
      <p:grpSpPr>
        <a:xfrm>
          <a:off x="0" y="0"/>
          <a:ext cx="0" cy="0"/>
          <a:chOff x="0" y="0"/>
          <a:chExt cx="0" cy="0"/>
        </a:xfrm>
      </p:grpSpPr>
      <p:sp>
        <p:nvSpPr>
          <p:cNvPr id="6" name="图片占位符 4">
            <a:extLst>
              <a:ext uri="{FF2B5EF4-FFF2-40B4-BE49-F238E27FC236}">
                <a16:creationId xmlns="" xmlns:a16="http://schemas.microsoft.com/office/drawing/2014/main" id="{66A20B9D-1D94-4DDB-BEDA-3C5F03B54C0E}"/>
              </a:ext>
            </a:extLst>
          </p:cNvPr>
          <p:cNvSpPr>
            <a:spLocks noGrp="1"/>
          </p:cNvSpPr>
          <p:nvPr>
            <p:ph type="pic" sz="quarter" idx="11"/>
          </p:nvPr>
        </p:nvSpPr>
        <p:spPr>
          <a:xfrm>
            <a:off x="8231188" y="2692400"/>
            <a:ext cx="2360612" cy="2854325"/>
          </a:xfrm>
          <a:custGeom>
            <a:avLst/>
            <a:gdLst>
              <a:gd name="connsiteX0" fmla="*/ 0 w 12192000"/>
              <a:gd name="connsiteY0" fmla="*/ 0 h 3238500"/>
              <a:gd name="connsiteX1" fmla="*/ 12192000 w 12192000"/>
              <a:gd name="connsiteY1" fmla="*/ 0 h 3238500"/>
              <a:gd name="connsiteX2" fmla="*/ 12192000 w 12192000"/>
              <a:gd name="connsiteY2" fmla="*/ 3238500 h 3238500"/>
              <a:gd name="connsiteX3" fmla="*/ 0 w 12192000"/>
              <a:gd name="connsiteY3" fmla="*/ 3238500 h 3238500"/>
            </a:gdLst>
            <a:ahLst/>
            <a:cxnLst>
              <a:cxn ang="0">
                <a:pos x="connsiteX0" y="connsiteY0"/>
              </a:cxn>
              <a:cxn ang="0">
                <a:pos x="connsiteX1" y="connsiteY1"/>
              </a:cxn>
              <a:cxn ang="0">
                <a:pos x="connsiteX2" y="connsiteY2"/>
              </a:cxn>
              <a:cxn ang="0">
                <a:pos x="connsiteX3" y="connsiteY3"/>
              </a:cxn>
            </a:cxnLst>
            <a:rect l="l" t="t" r="r" b="b"/>
            <a:pathLst>
              <a:path w="12192000" h="3238500">
                <a:moveTo>
                  <a:pt x="0" y="0"/>
                </a:moveTo>
                <a:lnTo>
                  <a:pt x="12192000" y="0"/>
                </a:lnTo>
                <a:lnTo>
                  <a:pt x="12192000" y="3238500"/>
                </a:lnTo>
                <a:lnTo>
                  <a:pt x="0" y="3238500"/>
                </a:lnTo>
                <a:close/>
              </a:path>
            </a:pathLst>
          </a:custGeom>
        </p:spPr>
        <p:txBody>
          <a:bodyPr wrap="square">
            <a:noAutofit/>
          </a:bodyPr>
          <a:lstStyle/>
          <a:p>
            <a:pPr lvl="0"/>
            <a:endParaRPr lang="zh-CN" altLang="en-US" noProof="0"/>
          </a:p>
        </p:txBody>
      </p:sp>
      <p:sp>
        <p:nvSpPr>
          <p:cNvPr id="5" name="图片占位符 4">
            <a:extLst>
              <a:ext uri="{FF2B5EF4-FFF2-40B4-BE49-F238E27FC236}">
                <a16:creationId xmlns="" xmlns:a16="http://schemas.microsoft.com/office/drawing/2014/main" id="{66A20B9D-1D94-4DDB-BEDA-3C5F03B54C0E}"/>
              </a:ext>
            </a:extLst>
          </p:cNvPr>
          <p:cNvSpPr>
            <a:spLocks noGrp="1"/>
          </p:cNvSpPr>
          <p:nvPr>
            <p:ph type="pic" sz="quarter" idx="10"/>
          </p:nvPr>
        </p:nvSpPr>
        <p:spPr>
          <a:xfrm>
            <a:off x="5524500" y="2692400"/>
            <a:ext cx="2360612" cy="2854325"/>
          </a:xfrm>
          <a:custGeom>
            <a:avLst/>
            <a:gdLst>
              <a:gd name="connsiteX0" fmla="*/ 0 w 12192000"/>
              <a:gd name="connsiteY0" fmla="*/ 0 h 3238500"/>
              <a:gd name="connsiteX1" fmla="*/ 12192000 w 12192000"/>
              <a:gd name="connsiteY1" fmla="*/ 0 h 3238500"/>
              <a:gd name="connsiteX2" fmla="*/ 12192000 w 12192000"/>
              <a:gd name="connsiteY2" fmla="*/ 3238500 h 3238500"/>
              <a:gd name="connsiteX3" fmla="*/ 0 w 12192000"/>
              <a:gd name="connsiteY3" fmla="*/ 3238500 h 3238500"/>
            </a:gdLst>
            <a:ahLst/>
            <a:cxnLst>
              <a:cxn ang="0">
                <a:pos x="connsiteX0" y="connsiteY0"/>
              </a:cxn>
              <a:cxn ang="0">
                <a:pos x="connsiteX1" y="connsiteY1"/>
              </a:cxn>
              <a:cxn ang="0">
                <a:pos x="connsiteX2" y="connsiteY2"/>
              </a:cxn>
              <a:cxn ang="0">
                <a:pos x="connsiteX3" y="connsiteY3"/>
              </a:cxn>
            </a:cxnLst>
            <a:rect l="l" t="t" r="r" b="b"/>
            <a:pathLst>
              <a:path w="12192000" h="3238500">
                <a:moveTo>
                  <a:pt x="0" y="0"/>
                </a:moveTo>
                <a:lnTo>
                  <a:pt x="12192000" y="0"/>
                </a:lnTo>
                <a:lnTo>
                  <a:pt x="12192000" y="3238500"/>
                </a:lnTo>
                <a:lnTo>
                  <a:pt x="0" y="3238500"/>
                </a:lnTo>
                <a:close/>
              </a:path>
            </a:pathLst>
          </a:custGeom>
        </p:spPr>
        <p:txBody>
          <a:bodyPr wrap="square">
            <a:noAutofit/>
          </a:bodyPr>
          <a:lstStyle/>
          <a:p>
            <a:pPr lvl="0"/>
            <a:endParaRPr lang="zh-CN" altLang="en-US" noProof="0"/>
          </a:p>
        </p:txBody>
      </p:sp>
    </p:spTree>
    <p:extLst>
      <p:ext uri="{BB962C8B-B14F-4D97-AF65-F5344CB8AC3E}">
        <p14:creationId xmlns:p14="http://schemas.microsoft.com/office/powerpoint/2010/main" val="620365127"/>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42_自定义版式">
    <p:spTree>
      <p:nvGrpSpPr>
        <p:cNvPr id="1" name=""/>
        <p:cNvGrpSpPr/>
        <p:nvPr/>
      </p:nvGrpSpPr>
      <p:grpSpPr>
        <a:xfrm>
          <a:off x="0" y="0"/>
          <a:ext cx="0" cy="0"/>
          <a:chOff x="0" y="0"/>
          <a:chExt cx="0" cy="0"/>
        </a:xfrm>
      </p:grpSpPr>
      <p:sp>
        <p:nvSpPr>
          <p:cNvPr id="9" name="图片占位符 8">
            <a:extLst>
              <a:ext uri="{FF2B5EF4-FFF2-40B4-BE49-F238E27FC236}">
                <a16:creationId xmlns="" xmlns:a16="http://schemas.microsoft.com/office/drawing/2014/main" id="{9A4D082D-3804-418B-9791-6982B168DB4E}"/>
              </a:ext>
            </a:extLst>
          </p:cNvPr>
          <p:cNvSpPr>
            <a:spLocks noGrp="1"/>
          </p:cNvSpPr>
          <p:nvPr>
            <p:ph type="pic" sz="quarter" idx="10"/>
          </p:nvPr>
        </p:nvSpPr>
        <p:spPr>
          <a:xfrm>
            <a:off x="2811599" y="1382262"/>
            <a:ext cx="1529230" cy="1651884"/>
          </a:xfrm>
          <a:prstGeom prst="diamond">
            <a:avLst/>
          </a:prstGeom>
        </p:spPr>
        <p:txBody>
          <a:bodyPr wrap="square">
            <a:noAutofit/>
          </a:bodyPr>
          <a:lstStyle/>
          <a:p>
            <a:pPr lvl="0"/>
            <a:endParaRPr lang="zh-CN" altLang="en-US" noProof="0"/>
          </a:p>
        </p:txBody>
      </p:sp>
      <p:sp>
        <p:nvSpPr>
          <p:cNvPr id="24" name="图片占位符 8">
            <a:extLst>
              <a:ext uri="{FF2B5EF4-FFF2-40B4-BE49-F238E27FC236}">
                <a16:creationId xmlns="" xmlns:a16="http://schemas.microsoft.com/office/drawing/2014/main" id="{9A4D082D-3804-418B-9791-6982B168DB4E}"/>
              </a:ext>
            </a:extLst>
          </p:cNvPr>
          <p:cNvSpPr>
            <a:spLocks noGrp="1"/>
          </p:cNvSpPr>
          <p:nvPr>
            <p:ph type="pic" sz="quarter" idx="11"/>
          </p:nvPr>
        </p:nvSpPr>
        <p:spPr>
          <a:xfrm>
            <a:off x="4340829" y="1382262"/>
            <a:ext cx="1529230" cy="1651884"/>
          </a:xfrm>
          <a:prstGeom prst="diamond">
            <a:avLst/>
          </a:prstGeom>
        </p:spPr>
        <p:txBody>
          <a:bodyPr wrap="square">
            <a:noAutofit/>
          </a:bodyPr>
          <a:lstStyle/>
          <a:p>
            <a:pPr lvl="0"/>
            <a:endParaRPr lang="zh-CN" altLang="en-US" noProof="0"/>
          </a:p>
        </p:txBody>
      </p:sp>
      <p:sp>
        <p:nvSpPr>
          <p:cNvPr id="27" name="图片占位符 8">
            <a:extLst>
              <a:ext uri="{FF2B5EF4-FFF2-40B4-BE49-F238E27FC236}">
                <a16:creationId xmlns="" xmlns:a16="http://schemas.microsoft.com/office/drawing/2014/main" id="{9A4D082D-3804-418B-9791-6982B168DB4E}"/>
              </a:ext>
            </a:extLst>
          </p:cNvPr>
          <p:cNvSpPr>
            <a:spLocks noGrp="1"/>
          </p:cNvSpPr>
          <p:nvPr>
            <p:ph type="pic" sz="quarter" idx="12"/>
          </p:nvPr>
        </p:nvSpPr>
        <p:spPr>
          <a:xfrm>
            <a:off x="5870059" y="1382262"/>
            <a:ext cx="1529230" cy="1651884"/>
          </a:xfrm>
          <a:prstGeom prst="diamond">
            <a:avLst/>
          </a:prstGeom>
        </p:spPr>
        <p:txBody>
          <a:bodyPr wrap="square">
            <a:noAutofit/>
          </a:bodyPr>
          <a:lstStyle/>
          <a:p>
            <a:pPr lvl="0"/>
            <a:endParaRPr lang="zh-CN" altLang="en-US" noProof="0"/>
          </a:p>
        </p:txBody>
      </p:sp>
      <p:sp>
        <p:nvSpPr>
          <p:cNvPr id="28" name="图片占位符 8">
            <a:extLst>
              <a:ext uri="{FF2B5EF4-FFF2-40B4-BE49-F238E27FC236}">
                <a16:creationId xmlns="" xmlns:a16="http://schemas.microsoft.com/office/drawing/2014/main" id="{9A4D082D-3804-418B-9791-6982B168DB4E}"/>
              </a:ext>
            </a:extLst>
          </p:cNvPr>
          <p:cNvSpPr>
            <a:spLocks noGrp="1"/>
          </p:cNvSpPr>
          <p:nvPr>
            <p:ph type="pic" sz="quarter" idx="13"/>
          </p:nvPr>
        </p:nvSpPr>
        <p:spPr>
          <a:xfrm>
            <a:off x="7477667" y="1382262"/>
            <a:ext cx="1529230" cy="1651884"/>
          </a:xfrm>
          <a:prstGeom prst="diamond">
            <a:avLst/>
          </a:prstGeom>
        </p:spPr>
        <p:txBody>
          <a:bodyPr wrap="square">
            <a:noAutofit/>
          </a:bodyPr>
          <a:lstStyle/>
          <a:p>
            <a:pPr lvl="0"/>
            <a:endParaRPr lang="zh-CN" altLang="en-US" noProof="0"/>
          </a:p>
        </p:txBody>
      </p:sp>
      <p:sp>
        <p:nvSpPr>
          <p:cNvPr id="29" name="图片占位符 8">
            <a:extLst>
              <a:ext uri="{FF2B5EF4-FFF2-40B4-BE49-F238E27FC236}">
                <a16:creationId xmlns="" xmlns:a16="http://schemas.microsoft.com/office/drawing/2014/main" id="{9A4D082D-3804-418B-9791-6982B168DB4E}"/>
              </a:ext>
            </a:extLst>
          </p:cNvPr>
          <p:cNvSpPr>
            <a:spLocks noGrp="1"/>
          </p:cNvSpPr>
          <p:nvPr>
            <p:ph type="pic" sz="quarter" idx="14"/>
          </p:nvPr>
        </p:nvSpPr>
        <p:spPr>
          <a:xfrm>
            <a:off x="3576214" y="2656880"/>
            <a:ext cx="1529230" cy="1651884"/>
          </a:xfrm>
          <a:prstGeom prst="diamond">
            <a:avLst/>
          </a:prstGeom>
        </p:spPr>
        <p:txBody>
          <a:bodyPr wrap="square">
            <a:noAutofit/>
          </a:bodyPr>
          <a:lstStyle/>
          <a:p>
            <a:pPr lvl="0"/>
            <a:endParaRPr lang="zh-CN" altLang="en-US" noProof="0"/>
          </a:p>
        </p:txBody>
      </p:sp>
      <p:sp>
        <p:nvSpPr>
          <p:cNvPr id="30" name="图片占位符 8">
            <a:extLst>
              <a:ext uri="{FF2B5EF4-FFF2-40B4-BE49-F238E27FC236}">
                <a16:creationId xmlns="" xmlns:a16="http://schemas.microsoft.com/office/drawing/2014/main" id="{9A4D082D-3804-418B-9791-6982B168DB4E}"/>
              </a:ext>
            </a:extLst>
          </p:cNvPr>
          <p:cNvSpPr>
            <a:spLocks noGrp="1"/>
          </p:cNvSpPr>
          <p:nvPr>
            <p:ph type="pic" sz="quarter" idx="15"/>
          </p:nvPr>
        </p:nvSpPr>
        <p:spPr>
          <a:xfrm>
            <a:off x="5105444" y="2656880"/>
            <a:ext cx="1529230" cy="1651884"/>
          </a:xfrm>
          <a:prstGeom prst="diamond">
            <a:avLst/>
          </a:prstGeom>
        </p:spPr>
        <p:txBody>
          <a:bodyPr wrap="square">
            <a:noAutofit/>
          </a:bodyPr>
          <a:lstStyle/>
          <a:p>
            <a:pPr lvl="0"/>
            <a:endParaRPr lang="zh-CN" altLang="en-US" noProof="0"/>
          </a:p>
        </p:txBody>
      </p:sp>
      <p:sp>
        <p:nvSpPr>
          <p:cNvPr id="31" name="图片占位符 8">
            <a:extLst>
              <a:ext uri="{FF2B5EF4-FFF2-40B4-BE49-F238E27FC236}">
                <a16:creationId xmlns="" xmlns:a16="http://schemas.microsoft.com/office/drawing/2014/main" id="{9A4D082D-3804-418B-9791-6982B168DB4E}"/>
              </a:ext>
            </a:extLst>
          </p:cNvPr>
          <p:cNvSpPr>
            <a:spLocks noGrp="1"/>
          </p:cNvSpPr>
          <p:nvPr>
            <p:ph type="pic" sz="quarter" idx="16"/>
          </p:nvPr>
        </p:nvSpPr>
        <p:spPr>
          <a:xfrm>
            <a:off x="6713052" y="2656880"/>
            <a:ext cx="1529230" cy="1651884"/>
          </a:xfrm>
          <a:prstGeom prst="diamond">
            <a:avLst/>
          </a:prstGeom>
        </p:spPr>
        <p:txBody>
          <a:bodyPr wrap="square">
            <a:noAutofit/>
          </a:bodyPr>
          <a:lstStyle/>
          <a:p>
            <a:pPr lvl="0"/>
            <a:endParaRPr lang="zh-CN" altLang="en-US" noProof="0"/>
          </a:p>
        </p:txBody>
      </p:sp>
    </p:spTree>
    <p:extLst>
      <p:ext uri="{BB962C8B-B14F-4D97-AF65-F5344CB8AC3E}">
        <p14:creationId xmlns:p14="http://schemas.microsoft.com/office/powerpoint/2010/main" val="21931913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68_空白">
    <p:spTree>
      <p:nvGrpSpPr>
        <p:cNvPr id="1" name=""/>
        <p:cNvGrpSpPr/>
        <p:nvPr/>
      </p:nvGrpSpPr>
      <p:grpSpPr>
        <a:xfrm>
          <a:off x="0" y="0"/>
          <a:ext cx="0" cy="0"/>
          <a:chOff x="0" y="0"/>
          <a:chExt cx="0" cy="0"/>
        </a:xfrm>
      </p:grpSpPr>
      <p:sp>
        <p:nvSpPr>
          <p:cNvPr id="6" name="图片占位符 4">
            <a:extLst>
              <a:ext uri="{FF2B5EF4-FFF2-40B4-BE49-F238E27FC236}">
                <a16:creationId xmlns="" xmlns:a16="http://schemas.microsoft.com/office/drawing/2014/main" id="{66A20B9D-1D94-4DDB-BEDA-3C5F03B54C0E}"/>
              </a:ext>
            </a:extLst>
          </p:cNvPr>
          <p:cNvSpPr>
            <a:spLocks noGrp="1"/>
          </p:cNvSpPr>
          <p:nvPr>
            <p:ph type="pic" sz="quarter" idx="10"/>
          </p:nvPr>
        </p:nvSpPr>
        <p:spPr>
          <a:xfrm>
            <a:off x="8457789" y="2062469"/>
            <a:ext cx="848994" cy="858770"/>
          </a:xfrm>
          <a:prstGeom prst="ellipse">
            <a:avLst/>
          </a:prstGeom>
        </p:spPr>
        <p:txBody>
          <a:bodyPr wrap="square">
            <a:noAutofit/>
          </a:bodyPr>
          <a:lstStyle/>
          <a:p>
            <a:pPr lvl="0"/>
            <a:endParaRPr lang="zh-CN" altLang="en-US" noProof="0" dirty="0"/>
          </a:p>
        </p:txBody>
      </p:sp>
      <p:sp>
        <p:nvSpPr>
          <p:cNvPr id="38" name="图片占位符 4">
            <a:extLst>
              <a:ext uri="{FF2B5EF4-FFF2-40B4-BE49-F238E27FC236}">
                <a16:creationId xmlns="" xmlns:a16="http://schemas.microsoft.com/office/drawing/2014/main" id="{66A20B9D-1D94-4DDB-BEDA-3C5F03B54C0E}"/>
              </a:ext>
            </a:extLst>
          </p:cNvPr>
          <p:cNvSpPr>
            <a:spLocks noGrp="1"/>
          </p:cNvSpPr>
          <p:nvPr>
            <p:ph type="pic" sz="quarter" idx="11"/>
          </p:nvPr>
        </p:nvSpPr>
        <p:spPr>
          <a:xfrm>
            <a:off x="7225509" y="3344262"/>
            <a:ext cx="848994" cy="858770"/>
          </a:xfrm>
          <a:prstGeom prst="ellipse">
            <a:avLst/>
          </a:prstGeom>
        </p:spPr>
        <p:txBody>
          <a:bodyPr wrap="square">
            <a:noAutofit/>
          </a:bodyPr>
          <a:lstStyle/>
          <a:p>
            <a:pPr lvl="0"/>
            <a:endParaRPr lang="zh-CN" altLang="en-US" noProof="0" dirty="0"/>
          </a:p>
        </p:txBody>
      </p:sp>
      <p:sp>
        <p:nvSpPr>
          <p:cNvPr id="39" name="图片占位符 4">
            <a:extLst>
              <a:ext uri="{FF2B5EF4-FFF2-40B4-BE49-F238E27FC236}">
                <a16:creationId xmlns="" xmlns:a16="http://schemas.microsoft.com/office/drawing/2014/main" id="{66A20B9D-1D94-4DDB-BEDA-3C5F03B54C0E}"/>
              </a:ext>
            </a:extLst>
          </p:cNvPr>
          <p:cNvSpPr>
            <a:spLocks noGrp="1"/>
          </p:cNvSpPr>
          <p:nvPr>
            <p:ph type="pic" sz="quarter" idx="12"/>
          </p:nvPr>
        </p:nvSpPr>
        <p:spPr>
          <a:xfrm>
            <a:off x="8443719" y="4634001"/>
            <a:ext cx="848994" cy="858770"/>
          </a:xfrm>
          <a:prstGeom prst="ellipse">
            <a:avLst/>
          </a:prstGeom>
        </p:spPr>
        <p:txBody>
          <a:bodyPr wrap="square">
            <a:noAutofit/>
          </a:bodyPr>
          <a:lstStyle/>
          <a:p>
            <a:pPr lvl="0"/>
            <a:endParaRPr lang="zh-CN" altLang="en-US" noProof="0" dirty="0"/>
          </a:p>
        </p:txBody>
      </p:sp>
    </p:spTree>
    <p:extLst>
      <p:ext uri="{BB962C8B-B14F-4D97-AF65-F5344CB8AC3E}">
        <p14:creationId xmlns:p14="http://schemas.microsoft.com/office/powerpoint/2010/main" val="1111698775"/>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40_自定义版式">
    <p:spTree>
      <p:nvGrpSpPr>
        <p:cNvPr id="1" name=""/>
        <p:cNvGrpSpPr/>
        <p:nvPr/>
      </p:nvGrpSpPr>
      <p:grpSpPr>
        <a:xfrm>
          <a:off x="0" y="0"/>
          <a:ext cx="0" cy="0"/>
          <a:chOff x="0" y="0"/>
          <a:chExt cx="0" cy="0"/>
        </a:xfrm>
      </p:grpSpPr>
      <p:sp>
        <p:nvSpPr>
          <p:cNvPr id="13" name="图片占位符 9">
            <a:extLst>
              <a:ext uri="{FF2B5EF4-FFF2-40B4-BE49-F238E27FC236}">
                <a16:creationId xmlns="" xmlns:a16="http://schemas.microsoft.com/office/drawing/2014/main" id="{6B6A10F3-9B7B-41E5-904F-0DD2AD2D18C9}"/>
              </a:ext>
            </a:extLst>
          </p:cNvPr>
          <p:cNvSpPr>
            <a:spLocks noGrp="1"/>
          </p:cNvSpPr>
          <p:nvPr>
            <p:ph type="pic" sz="quarter" idx="12"/>
          </p:nvPr>
        </p:nvSpPr>
        <p:spPr>
          <a:xfrm>
            <a:off x="2536601" y="3906554"/>
            <a:ext cx="2055365" cy="2084257"/>
          </a:xfrm>
          <a:prstGeom prst="diamond">
            <a:avLst/>
          </a:prstGeom>
        </p:spPr>
        <p:txBody>
          <a:bodyPr wrap="square">
            <a:noAutofit/>
          </a:bodyPr>
          <a:lstStyle/>
          <a:p>
            <a:pPr lvl="0"/>
            <a:endParaRPr lang="zh-CN" altLang="en-US" noProof="0"/>
          </a:p>
        </p:txBody>
      </p:sp>
      <p:sp>
        <p:nvSpPr>
          <p:cNvPr id="14" name="图片占位符 9">
            <a:extLst>
              <a:ext uri="{FF2B5EF4-FFF2-40B4-BE49-F238E27FC236}">
                <a16:creationId xmlns="" xmlns:a16="http://schemas.microsoft.com/office/drawing/2014/main" id="{6B6A10F3-9B7B-41E5-904F-0DD2AD2D18C9}"/>
              </a:ext>
            </a:extLst>
          </p:cNvPr>
          <p:cNvSpPr>
            <a:spLocks noGrp="1"/>
          </p:cNvSpPr>
          <p:nvPr>
            <p:ph type="pic" sz="quarter" idx="13"/>
          </p:nvPr>
        </p:nvSpPr>
        <p:spPr>
          <a:xfrm>
            <a:off x="2536601" y="1737239"/>
            <a:ext cx="2055365" cy="2084257"/>
          </a:xfrm>
          <a:prstGeom prst="diamond">
            <a:avLst/>
          </a:prstGeom>
        </p:spPr>
        <p:txBody>
          <a:bodyPr wrap="square">
            <a:noAutofit/>
          </a:bodyPr>
          <a:lstStyle/>
          <a:p>
            <a:pPr lvl="0"/>
            <a:endParaRPr lang="zh-CN" altLang="en-US" noProof="0"/>
          </a:p>
        </p:txBody>
      </p:sp>
      <p:sp>
        <p:nvSpPr>
          <p:cNvPr id="10" name="图片占位符 9">
            <a:extLst>
              <a:ext uri="{FF2B5EF4-FFF2-40B4-BE49-F238E27FC236}">
                <a16:creationId xmlns="" xmlns:a16="http://schemas.microsoft.com/office/drawing/2014/main" id="{6B6A10F3-9B7B-41E5-904F-0DD2AD2D18C9}"/>
              </a:ext>
            </a:extLst>
          </p:cNvPr>
          <p:cNvSpPr>
            <a:spLocks noGrp="1"/>
          </p:cNvSpPr>
          <p:nvPr>
            <p:ph type="pic" sz="quarter" idx="11"/>
          </p:nvPr>
        </p:nvSpPr>
        <p:spPr>
          <a:xfrm>
            <a:off x="3636189" y="2849319"/>
            <a:ext cx="2055365" cy="2084257"/>
          </a:xfrm>
          <a:prstGeom prst="diamond">
            <a:avLst/>
          </a:prstGeom>
        </p:spPr>
        <p:txBody>
          <a:bodyPr wrap="square">
            <a:noAutofit/>
          </a:bodyPr>
          <a:lstStyle/>
          <a:p>
            <a:pPr lvl="0"/>
            <a:endParaRPr lang="zh-CN" altLang="en-US" noProof="0"/>
          </a:p>
        </p:txBody>
      </p:sp>
      <p:sp>
        <p:nvSpPr>
          <p:cNvPr id="16" name="图片占位符 9">
            <a:extLst>
              <a:ext uri="{FF2B5EF4-FFF2-40B4-BE49-F238E27FC236}">
                <a16:creationId xmlns="" xmlns:a16="http://schemas.microsoft.com/office/drawing/2014/main" id="{6B6A10F3-9B7B-41E5-904F-0DD2AD2D18C9}"/>
              </a:ext>
            </a:extLst>
          </p:cNvPr>
          <p:cNvSpPr>
            <a:spLocks noGrp="1"/>
          </p:cNvSpPr>
          <p:nvPr>
            <p:ph type="pic" sz="quarter" idx="14"/>
          </p:nvPr>
        </p:nvSpPr>
        <p:spPr>
          <a:xfrm>
            <a:off x="916941" y="2373243"/>
            <a:ext cx="3051516" cy="2933048"/>
          </a:xfrm>
          <a:prstGeom prst="diamond">
            <a:avLst/>
          </a:prstGeom>
        </p:spPr>
        <p:txBody>
          <a:bodyPr wrap="square">
            <a:noAutofit/>
          </a:bodyPr>
          <a:lstStyle/>
          <a:p>
            <a:pPr lvl="0"/>
            <a:endParaRPr lang="zh-CN" altLang="en-US" noProof="0"/>
          </a:p>
        </p:txBody>
      </p:sp>
    </p:spTree>
    <p:extLst>
      <p:ext uri="{BB962C8B-B14F-4D97-AF65-F5344CB8AC3E}">
        <p14:creationId xmlns:p14="http://schemas.microsoft.com/office/powerpoint/2010/main" val="4139217212"/>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39_自定义版式">
    <p:spTree>
      <p:nvGrpSpPr>
        <p:cNvPr id="1" name=""/>
        <p:cNvGrpSpPr/>
        <p:nvPr/>
      </p:nvGrpSpPr>
      <p:grpSpPr>
        <a:xfrm>
          <a:off x="0" y="0"/>
          <a:ext cx="0" cy="0"/>
          <a:chOff x="0" y="0"/>
          <a:chExt cx="0" cy="0"/>
        </a:xfrm>
      </p:grpSpPr>
      <p:sp>
        <p:nvSpPr>
          <p:cNvPr id="15" name="图片占位符 10">
            <a:extLst>
              <a:ext uri="{FF2B5EF4-FFF2-40B4-BE49-F238E27FC236}">
                <a16:creationId xmlns="" xmlns:a16="http://schemas.microsoft.com/office/drawing/2014/main" id="{F70B7261-77CE-42A2-A0B7-F58E67A3A5B8}"/>
              </a:ext>
            </a:extLst>
          </p:cNvPr>
          <p:cNvSpPr>
            <a:spLocks noGrp="1"/>
          </p:cNvSpPr>
          <p:nvPr>
            <p:ph type="pic" sz="quarter" idx="13"/>
          </p:nvPr>
        </p:nvSpPr>
        <p:spPr>
          <a:xfrm>
            <a:off x="9127569" y="1881250"/>
            <a:ext cx="2011049" cy="2034035"/>
          </a:xfrm>
          <a:prstGeom prst="rect">
            <a:avLst/>
          </a:prstGeom>
        </p:spPr>
        <p:txBody>
          <a:bodyPr wrap="square">
            <a:noAutofit/>
          </a:bodyPr>
          <a:lstStyle/>
          <a:p>
            <a:pPr lvl="0"/>
            <a:endParaRPr lang="zh-CN" altLang="en-US" noProof="0"/>
          </a:p>
        </p:txBody>
      </p:sp>
      <p:sp>
        <p:nvSpPr>
          <p:cNvPr id="9" name="图片占位符 8">
            <a:extLst>
              <a:ext uri="{FF2B5EF4-FFF2-40B4-BE49-F238E27FC236}">
                <a16:creationId xmlns="" xmlns:a16="http://schemas.microsoft.com/office/drawing/2014/main" id="{9A4D082D-3804-418B-9791-6982B168DB4E}"/>
              </a:ext>
            </a:extLst>
          </p:cNvPr>
          <p:cNvSpPr>
            <a:spLocks noGrp="1"/>
          </p:cNvSpPr>
          <p:nvPr>
            <p:ph type="pic" sz="quarter" idx="10"/>
          </p:nvPr>
        </p:nvSpPr>
        <p:spPr>
          <a:xfrm>
            <a:off x="1056717" y="1881251"/>
            <a:ext cx="2026494" cy="2034035"/>
          </a:xfrm>
          <a:prstGeom prst="rect">
            <a:avLst/>
          </a:prstGeom>
        </p:spPr>
        <p:txBody>
          <a:bodyPr wrap="square">
            <a:noAutofit/>
          </a:bodyPr>
          <a:lstStyle/>
          <a:p>
            <a:pPr lvl="0"/>
            <a:endParaRPr lang="zh-CN" altLang="en-US" noProof="0"/>
          </a:p>
        </p:txBody>
      </p:sp>
      <p:sp>
        <p:nvSpPr>
          <p:cNvPr id="10" name="图片占位符 9">
            <a:extLst>
              <a:ext uri="{FF2B5EF4-FFF2-40B4-BE49-F238E27FC236}">
                <a16:creationId xmlns="" xmlns:a16="http://schemas.microsoft.com/office/drawing/2014/main" id="{6B6A10F3-9B7B-41E5-904F-0DD2AD2D18C9}"/>
              </a:ext>
            </a:extLst>
          </p:cNvPr>
          <p:cNvSpPr>
            <a:spLocks noGrp="1"/>
          </p:cNvSpPr>
          <p:nvPr>
            <p:ph type="pic" sz="quarter" idx="11"/>
          </p:nvPr>
        </p:nvSpPr>
        <p:spPr>
          <a:xfrm>
            <a:off x="5098741" y="1931654"/>
            <a:ext cx="2010904" cy="1983632"/>
          </a:xfrm>
          <a:prstGeom prst="rect">
            <a:avLst/>
          </a:prstGeom>
        </p:spPr>
        <p:txBody>
          <a:bodyPr wrap="square">
            <a:noAutofit/>
          </a:bodyPr>
          <a:lstStyle/>
          <a:p>
            <a:pPr lvl="0"/>
            <a:endParaRPr lang="zh-CN" altLang="en-US" noProof="0"/>
          </a:p>
        </p:txBody>
      </p:sp>
      <p:sp>
        <p:nvSpPr>
          <p:cNvPr id="11" name="图片占位符 10">
            <a:extLst>
              <a:ext uri="{FF2B5EF4-FFF2-40B4-BE49-F238E27FC236}">
                <a16:creationId xmlns="" xmlns:a16="http://schemas.microsoft.com/office/drawing/2014/main" id="{F70B7261-77CE-42A2-A0B7-F58E67A3A5B8}"/>
              </a:ext>
            </a:extLst>
          </p:cNvPr>
          <p:cNvSpPr>
            <a:spLocks noGrp="1"/>
          </p:cNvSpPr>
          <p:nvPr>
            <p:ph type="pic" sz="quarter" idx="12"/>
          </p:nvPr>
        </p:nvSpPr>
        <p:spPr>
          <a:xfrm>
            <a:off x="3058420" y="3915286"/>
            <a:ext cx="2040321" cy="2030274"/>
          </a:xfrm>
          <a:prstGeom prst="rect">
            <a:avLst/>
          </a:prstGeom>
        </p:spPr>
        <p:txBody>
          <a:bodyPr wrap="square">
            <a:noAutofit/>
          </a:bodyPr>
          <a:lstStyle/>
          <a:p>
            <a:pPr lvl="0"/>
            <a:endParaRPr lang="zh-CN" altLang="en-US" noProof="0"/>
          </a:p>
        </p:txBody>
      </p:sp>
    </p:spTree>
    <p:extLst>
      <p:ext uri="{BB962C8B-B14F-4D97-AF65-F5344CB8AC3E}">
        <p14:creationId xmlns:p14="http://schemas.microsoft.com/office/powerpoint/2010/main" val="268038088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33_自定义版式">
    <p:spTree>
      <p:nvGrpSpPr>
        <p:cNvPr id="1" name=""/>
        <p:cNvGrpSpPr/>
        <p:nvPr/>
      </p:nvGrpSpPr>
      <p:grpSpPr>
        <a:xfrm>
          <a:off x="0" y="0"/>
          <a:ext cx="0" cy="0"/>
          <a:chOff x="0" y="0"/>
          <a:chExt cx="0" cy="0"/>
        </a:xfrm>
      </p:grpSpPr>
      <p:sp>
        <p:nvSpPr>
          <p:cNvPr id="15" name="图片占位符 10">
            <a:extLst>
              <a:ext uri="{FF2B5EF4-FFF2-40B4-BE49-F238E27FC236}">
                <a16:creationId xmlns="" xmlns:a16="http://schemas.microsoft.com/office/drawing/2014/main" id="{F70B7261-77CE-42A2-A0B7-F58E67A3A5B8}"/>
              </a:ext>
            </a:extLst>
          </p:cNvPr>
          <p:cNvSpPr>
            <a:spLocks noGrp="1"/>
          </p:cNvSpPr>
          <p:nvPr>
            <p:ph type="pic" sz="quarter" idx="13"/>
          </p:nvPr>
        </p:nvSpPr>
        <p:spPr>
          <a:xfrm>
            <a:off x="6321569" y="1989138"/>
            <a:ext cx="2157413" cy="1192812"/>
          </a:xfrm>
          <a:prstGeom prst="rect">
            <a:avLst/>
          </a:prstGeom>
        </p:spPr>
        <p:txBody>
          <a:bodyPr wrap="square">
            <a:noAutofit/>
          </a:bodyPr>
          <a:lstStyle/>
          <a:p>
            <a:pPr lvl="0"/>
            <a:endParaRPr lang="zh-CN" altLang="en-US" noProof="0"/>
          </a:p>
        </p:txBody>
      </p:sp>
      <p:sp>
        <p:nvSpPr>
          <p:cNvPr id="9" name="图片占位符 8">
            <a:extLst>
              <a:ext uri="{FF2B5EF4-FFF2-40B4-BE49-F238E27FC236}">
                <a16:creationId xmlns="" xmlns:a16="http://schemas.microsoft.com/office/drawing/2014/main" id="{9A4D082D-3804-418B-9791-6982B168DB4E}"/>
              </a:ext>
            </a:extLst>
          </p:cNvPr>
          <p:cNvSpPr>
            <a:spLocks noGrp="1"/>
          </p:cNvSpPr>
          <p:nvPr>
            <p:ph type="pic" sz="quarter" idx="10"/>
          </p:nvPr>
        </p:nvSpPr>
        <p:spPr>
          <a:xfrm>
            <a:off x="1296987" y="4159684"/>
            <a:ext cx="2157413" cy="1192812"/>
          </a:xfrm>
          <a:prstGeom prst="rect">
            <a:avLst/>
          </a:prstGeom>
        </p:spPr>
        <p:txBody>
          <a:bodyPr wrap="square">
            <a:noAutofit/>
          </a:bodyPr>
          <a:lstStyle/>
          <a:p>
            <a:pPr lvl="0"/>
            <a:endParaRPr lang="zh-CN" altLang="en-US" noProof="0"/>
          </a:p>
        </p:txBody>
      </p:sp>
      <p:sp>
        <p:nvSpPr>
          <p:cNvPr id="10" name="图片占位符 9">
            <a:extLst>
              <a:ext uri="{FF2B5EF4-FFF2-40B4-BE49-F238E27FC236}">
                <a16:creationId xmlns="" xmlns:a16="http://schemas.microsoft.com/office/drawing/2014/main" id="{6B6A10F3-9B7B-41E5-904F-0DD2AD2D18C9}"/>
              </a:ext>
            </a:extLst>
          </p:cNvPr>
          <p:cNvSpPr>
            <a:spLocks noGrp="1"/>
          </p:cNvSpPr>
          <p:nvPr>
            <p:ph type="pic" sz="quarter" idx="11"/>
          </p:nvPr>
        </p:nvSpPr>
        <p:spPr>
          <a:xfrm>
            <a:off x="1296989" y="1989138"/>
            <a:ext cx="2157412" cy="1192812"/>
          </a:xfrm>
          <a:prstGeom prst="rect">
            <a:avLst/>
          </a:prstGeom>
        </p:spPr>
        <p:txBody>
          <a:bodyPr wrap="square">
            <a:noAutofit/>
          </a:bodyPr>
          <a:lstStyle/>
          <a:p>
            <a:pPr lvl="0"/>
            <a:endParaRPr lang="zh-CN" altLang="en-US" noProof="0"/>
          </a:p>
        </p:txBody>
      </p:sp>
      <p:sp>
        <p:nvSpPr>
          <p:cNvPr id="11" name="图片占位符 10">
            <a:extLst>
              <a:ext uri="{FF2B5EF4-FFF2-40B4-BE49-F238E27FC236}">
                <a16:creationId xmlns="" xmlns:a16="http://schemas.microsoft.com/office/drawing/2014/main" id="{F70B7261-77CE-42A2-A0B7-F58E67A3A5B8}"/>
              </a:ext>
            </a:extLst>
          </p:cNvPr>
          <p:cNvSpPr>
            <a:spLocks noGrp="1"/>
          </p:cNvSpPr>
          <p:nvPr>
            <p:ph type="pic" sz="quarter" idx="12"/>
          </p:nvPr>
        </p:nvSpPr>
        <p:spPr>
          <a:xfrm>
            <a:off x="6321569" y="4159684"/>
            <a:ext cx="2157413" cy="1192812"/>
          </a:xfrm>
          <a:prstGeom prst="rect">
            <a:avLst/>
          </a:prstGeom>
        </p:spPr>
        <p:txBody>
          <a:bodyPr wrap="square">
            <a:noAutofit/>
          </a:bodyPr>
          <a:lstStyle/>
          <a:p>
            <a:pPr lvl="0"/>
            <a:endParaRPr lang="zh-CN" altLang="en-US" noProof="0"/>
          </a:p>
        </p:txBody>
      </p:sp>
    </p:spTree>
    <p:extLst>
      <p:ext uri="{BB962C8B-B14F-4D97-AF65-F5344CB8AC3E}">
        <p14:creationId xmlns:p14="http://schemas.microsoft.com/office/powerpoint/2010/main" val="2310679827"/>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32_自定义版式">
    <p:spTree>
      <p:nvGrpSpPr>
        <p:cNvPr id="1" name=""/>
        <p:cNvGrpSpPr/>
        <p:nvPr/>
      </p:nvGrpSpPr>
      <p:grpSpPr>
        <a:xfrm>
          <a:off x="0" y="0"/>
          <a:ext cx="0" cy="0"/>
          <a:chOff x="0" y="0"/>
          <a:chExt cx="0" cy="0"/>
        </a:xfrm>
      </p:grpSpPr>
      <p:sp>
        <p:nvSpPr>
          <p:cNvPr id="9" name="图片占位符 8">
            <a:extLst>
              <a:ext uri="{FF2B5EF4-FFF2-40B4-BE49-F238E27FC236}">
                <a16:creationId xmlns="" xmlns:a16="http://schemas.microsoft.com/office/drawing/2014/main" id="{9A4D082D-3804-418B-9791-6982B168DB4E}"/>
              </a:ext>
            </a:extLst>
          </p:cNvPr>
          <p:cNvSpPr>
            <a:spLocks noGrp="1"/>
          </p:cNvSpPr>
          <p:nvPr>
            <p:ph type="pic" sz="quarter" idx="10"/>
          </p:nvPr>
        </p:nvSpPr>
        <p:spPr>
          <a:xfrm>
            <a:off x="1019174" y="2282032"/>
            <a:ext cx="3398479" cy="1813718"/>
          </a:xfrm>
          <a:prstGeom prst="rect">
            <a:avLst/>
          </a:prstGeom>
        </p:spPr>
        <p:txBody>
          <a:bodyPr wrap="square">
            <a:noAutofit/>
          </a:bodyPr>
          <a:lstStyle/>
          <a:p>
            <a:pPr lvl="0"/>
            <a:endParaRPr lang="zh-CN" altLang="en-US" noProof="0"/>
          </a:p>
        </p:txBody>
      </p:sp>
      <p:sp>
        <p:nvSpPr>
          <p:cNvPr id="10" name="图片占位符 9">
            <a:extLst>
              <a:ext uri="{FF2B5EF4-FFF2-40B4-BE49-F238E27FC236}">
                <a16:creationId xmlns="" xmlns:a16="http://schemas.microsoft.com/office/drawing/2014/main" id="{6B6A10F3-9B7B-41E5-904F-0DD2AD2D18C9}"/>
              </a:ext>
            </a:extLst>
          </p:cNvPr>
          <p:cNvSpPr>
            <a:spLocks noGrp="1"/>
          </p:cNvSpPr>
          <p:nvPr>
            <p:ph type="pic" sz="quarter" idx="11"/>
          </p:nvPr>
        </p:nvSpPr>
        <p:spPr>
          <a:xfrm>
            <a:off x="4417653" y="4095750"/>
            <a:ext cx="3356694" cy="1813718"/>
          </a:xfrm>
          <a:prstGeom prst="rect">
            <a:avLst/>
          </a:prstGeom>
        </p:spPr>
        <p:txBody>
          <a:bodyPr wrap="square">
            <a:noAutofit/>
          </a:bodyPr>
          <a:lstStyle/>
          <a:p>
            <a:pPr lvl="0"/>
            <a:endParaRPr lang="zh-CN" altLang="en-US" noProof="0"/>
          </a:p>
        </p:txBody>
      </p:sp>
      <p:sp>
        <p:nvSpPr>
          <p:cNvPr id="11" name="图片占位符 10">
            <a:extLst>
              <a:ext uri="{FF2B5EF4-FFF2-40B4-BE49-F238E27FC236}">
                <a16:creationId xmlns="" xmlns:a16="http://schemas.microsoft.com/office/drawing/2014/main" id="{F70B7261-77CE-42A2-A0B7-F58E67A3A5B8}"/>
              </a:ext>
            </a:extLst>
          </p:cNvPr>
          <p:cNvSpPr>
            <a:spLocks noGrp="1"/>
          </p:cNvSpPr>
          <p:nvPr>
            <p:ph type="pic" sz="quarter" idx="12"/>
          </p:nvPr>
        </p:nvSpPr>
        <p:spPr>
          <a:xfrm>
            <a:off x="7774347" y="2282032"/>
            <a:ext cx="3398478" cy="1813718"/>
          </a:xfrm>
          <a:prstGeom prst="rect">
            <a:avLst/>
          </a:prstGeom>
        </p:spPr>
        <p:txBody>
          <a:bodyPr wrap="square">
            <a:noAutofit/>
          </a:bodyPr>
          <a:lstStyle/>
          <a:p>
            <a:pPr lvl="0"/>
            <a:endParaRPr lang="zh-CN" altLang="en-US" noProof="0"/>
          </a:p>
        </p:txBody>
      </p:sp>
    </p:spTree>
    <p:extLst>
      <p:ext uri="{BB962C8B-B14F-4D97-AF65-F5344CB8AC3E}">
        <p14:creationId xmlns:p14="http://schemas.microsoft.com/office/powerpoint/2010/main" val="4209013564"/>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41_自定义版式">
    <p:spTree>
      <p:nvGrpSpPr>
        <p:cNvPr id="1" name=""/>
        <p:cNvGrpSpPr/>
        <p:nvPr/>
      </p:nvGrpSpPr>
      <p:grpSpPr>
        <a:xfrm>
          <a:off x="0" y="0"/>
          <a:ext cx="0" cy="0"/>
          <a:chOff x="0" y="0"/>
          <a:chExt cx="0" cy="0"/>
        </a:xfrm>
      </p:grpSpPr>
      <p:sp>
        <p:nvSpPr>
          <p:cNvPr id="9" name="图片占位符 8">
            <a:extLst>
              <a:ext uri="{FF2B5EF4-FFF2-40B4-BE49-F238E27FC236}">
                <a16:creationId xmlns="" xmlns:a16="http://schemas.microsoft.com/office/drawing/2014/main" id="{9A4D082D-3804-418B-9791-6982B168DB4E}"/>
              </a:ext>
            </a:extLst>
          </p:cNvPr>
          <p:cNvSpPr>
            <a:spLocks noGrp="1"/>
          </p:cNvSpPr>
          <p:nvPr>
            <p:ph type="pic" sz="quarter" idx="10"/>
          </p:nvPr>
        </p:nvSpPr>
        <p:spPr>
          <a:xfrm>
            <a:off x="1370609" y="2233172"/>
            <a:ext cx="4671412" cy="2104575"/>
          </a:xfrm>
          <a:prstGeom prst="rect">
            <a:avLst/>
          </a:prstGeom>
        </p:spPr>
        <p:txBody>
          <a:bodyPr wrap="square">
            <a:noAutofit/>
          </a:bodyPr>
          <a:lstStyle/>
          <a:p>
            <a:pPr lvl="0"/>
            <a:endParaRPr lang="zh-CN" altLang="en-US" noProof="0"/>
          </a:p>
        </p:txBody>
      </p:sp>
      <p:sp>
        <p:nvSpPr>
          <p:cNvPr id="10" name="图片占位符 9">
            <a:extLst>
              <a:ext uri="{FF2B5EF4-FFF2-40B4-BE49-F238E27FC236}">
                <a16:creationId xmlns="" xmlns:a16="http://schemas.microsoft.com/office/drawing/2014/main" id="{6B6A10F3-9B7B-41E5-904F-0DD2AD2D18C9}"/>
              </a:ext>
            </a:extLst>
          </p:cNvPr>
          <p:cNvSpPr>
            <a:spLocks noGrp="1"/>
          </p:cNvSpPr>
          <p:nvPr>
            <p:ph type="pic" sz="quarter" idx="11"/>
          </p:nvPr>
        </p:nvSpPr>
        <p:spPr>
          <a:xfrm>
            <a:off x="6299726" y="4081422"/>
            <a:ext cx="1719789" cy="1576579"/>
          </a:xfrm>
          <a:prstGeom prst="rect">
            <a:avLst/>
          </a:prstGeom>
        </p:spPr>
        <p:txBody>
          <a:bodyPr wrap="square">
            <a:noAutofit/>
          </a:bodyPr>
          <a:lstStyle/>
          <a:p>
            <a:pPr lvl="0"/>
            <a:endParaRPr lang="zh-CN" altLang="en-US" noProof="0"/>
          </a:p>
        </p:txBody>
      </p:sp>
      <p:sp>
        <p:nvSpPr>
          <p:cNvPr id="11" name="图片占位符 10">
            <a:extLst>
              <a:ext uri="{FF2B5EF4-FFF2-40B4-BE49-F238E27FC236}">
                <a16:creationId xmlns="" xmlns:a16="http://schemas.microsoft.com/office/drawing/2014/main" id="{F70B7261-77CE-42A2-A0B7-F58E67A3A5B8}"/>
              </a:ext>
            </a:extLst>
          </p:cNvPr>
          <p:cNvSpPr>
            <a:spLocks noGrp="1"/>
          </p:cNvSpPr>
          <p:nvPr>
            <p:ph type="pic" sz="quarter" idx="12"/>
          </p:nvPr>
        </p:nvSpPr>
        <p:spPr>
          <a:xfrm>
            <a:off x="6299726" y="2257602"/>
            <a:ext cx="1719789" cy="1552150"/>
          </a:xfrm>
          <a:prstGeom prst="rect">
            <a:avLst/>
          </a:prstGeom>
        </p:spPr>
        <p:txBody>
          <a:bodyPr wrap="square">
            <a:noAutofit/>
          </a:bodyPr>
          <a:lstStyle/>
          <a:p>
            <a:pPr lvl="0"/>
            <a:endParaRPr lang="zh-CN" altLang="en-US" noProof="0"/>
          </a:p>
        </p:txBody>
      </p:sp>
    </p:spTree>
    <p:extLst>
      <p:ext uri="{BB962C8B-B14F-4D97-AF65-F5344CB8AC3E}">
        <p14:creationId xmlns:p14="http://schemas.microsoft.com/office/powerpoint/2010/main" val="1114821853"/>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
        <p:nvSpPr>
          <p:cNvPr id="12" name="图片占位符 8">
            <a:extLst>
              <a:ext uri="{FF2B5EF4-FFF2-40B4-BE49-F238E27FC236}">
                <a16:creationId xmlns="" xmlns:a16="http://schemas.microsoft.com/office/drawing/2014/main" id="{9A4D082D-3804-418B-9791-6982B168DB4E}"/>
              </a:ext>
            </a:extLst>
          </p:cNvPr>
          <p:cNvSpPr>
            <a:spLocks noGrp="1"/>
          </p:cNvSpPr>
          <p:nvPr>
            <p:ph type="pic" sz="quarter" idx="11"/>
          </p:nvPr>
        </p:nvSpPr>
        <p:spPr>
          <a:xfrm>
            <a:off x="3906667" y="2010408"/>
            <a:ext cx="1808161" cy="1808161"/>
          </a:xfrm>
          <a:prstGeom prst="ellipse">
            <a:avLst/>
          </a:prstGeom>
        </p:spPr>
        <p:txBody>
          <a:bodyPr wrap="square">
            <a:noAutofit/>
          </a:bodyPr>
          <a:lstStyle/>
          <a:p>
            <a:pPr lvl="0"/>
            <a:endParaRPr lang="zh-CN" altLang="en-US" noProof="0"/>
          </a:p>
        </p:txBody>
      </p:sp>
      <p:sp>
        <p:nvSpPr>
          <p:cNvPr id="14" name="图片占位符 8">
            <a:extLst>
              <a:ext uri="{FF2B5EF4-FFF2-40B4-BE49-F238E27FC236}">
                <a16:creationId xmlns="" xmlns:a16="http://schemas.microsoft.com/office/drawing/2014/main" id="{9A4D082D-3804-418B-9791-6982B168DB4E}"/>
              </a:ext>
            </a:extLst>
          </p:cNvPr>
          <p:cNvSpPr>
            <a:spLocks noGrp="1"/>
          </p:cNvSpPr>
          <p:nvPr>
            <p:ph type="pic" sz="quarter" idx="13"/>
          </p:nvPr>
        </p:nvSpPr>
        <p:spPr>
          <a:xfrm>
            <a:off x="9047672" y="1999456"/>
            <a:ext cx="1808161" cy="1808161"/>
          </a:xfrm>
          <a:prstGeom prst="ellipse">
            <a:avLst/>
          </a:prstGeom>
        </p:spPr>
        <p:txBody>
          <a:bodyPr wrap="square">
            <a:noAutofit/>
          </a:bodyPr>
          <a:lstStyle/>
          <a:p>
            <a:pPr lvl="0"/>
            <a:endParaRPr lang="zh-CN" altLang="en-US" noProof="0"/>
          </a:p>
        </p:txBody>
      </p:sp>
      <p:sp>
        <p:nvSpPr>
          <p:cNvPr id="13" name="图片占位符 8">
            <a:extLst>
              <a:ext uri="{FF2B5EF4-FFF2-40B4-BE49-F238E27FC236}">
                <a16:creationId xmlns="" xmlns:a16="http://schemas.microsoft.com/office/drawing/2014/main" id="{9A4D082D-3804-418B-9791-6982B168DB4E}"/>
              </a:ext>
            </a:extLst>
          </p:cNvPr>
          <p:cNvSpPr>
            <a:spLocks noGrp="1"/>
          </p:cNvSpPr>
          <p:nvPr>
            <p:ph type="pic" sz="quarter" idx="12"/>
          </p:nvPr>
        </p:nvSpPr>
        <p:spPr>
          <a:xfrm>
            <a:off x="6477171" y="1999457"/>
            <a:ext cx="1808161" cy="1808161"/>
          </a:xfrm>
          <a:prstGeom prst="ellipse">
            <a:avLst/>
          </a:prstGeom>
        </p:spPr>
        <p:txBody>
          <a:bodyPr wrap="square">
            <a:noAutofit/>
          </a:bodyPr>
          <a:lstStyle/>
          <a:p>
            <a:pPr lvl="0"/>
            <a:endParaRPr lang="zh-CN" altLang="en-US" noProof="0"/>
          </a:p>
        </p:txBody>
      </p:sp>
      <p:sp>
        <p:nvSpPr>
          <p:cNvPr id="9" name="图片占位符 8">
            <a:extLst>
              <a:ext uri="{FF2B5EF4-FFF2-40B4-BE49-F238E27FC236}">
                <a16:creationId xmlns="" xmlns:a16="http://schemas.microsoft.com/office/drawing/2014/main" id="{9A4D082D-3804-418B-9791-6982B168DB4E}"/>
              </a:ext>
            </a:extLst>
          </p:cNvPr>
          <p:cNvSpPr>
            <a:spLocks noGrp="1"/>
          </p:cNvSpPr>
          <p:nvPr>
            <p:ph type="pic" sz="quarter" idx="10"/>
          </p:nvPr>
        </p:nvSpPr>
        <p:spPr>
          <a:xfrm>
            <a:off x="1336167" y="2010408"/>
            <a:ext cx="1808161" cy="1808161"/>
          </a:xfrm>
          <a:prstGeom prst="ellipse">
            <a:avLst/>
          </a:prstGeom>
        </p:spPr>
        <p:txBody>
          <a:bodyPr wrap="square">
            <a:noAutofit/>
          </a:bodyPr>
          <a:lstStyle/>
          <a:p>
            <a:pPr lvl="0"/>
            <a:endParaRPr lang="zh-CN" altLang="en-US" noProof="0"/>
          </a:p>
        </p:txBody>
      </p:sp>
    </p:spTree>
    <p:extLst>
      <p:ext uri="{BB962C8B-B14F-4D97-AF65-F5344CB8AC3E}">
        <p14:creationId xmlns:p14="http://schemas.microsoft.com/office/powerpoint/2010/main" val="477141219"/>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3" name="图片占位符 4">
            <a:extLst>
              <a:ext uri="{FF2B5EF4-FFF2-40B4-BE49-F238E27FC236}">
                <a16:creationId xmlns="" xmlns:a16="http://schemas.microsoft.com/office/drawing/2014/main" id="{5B91A222-F1EB-40D5-AC76-EAA38F010734}"/>
              </a:ext>
            </a:extLst>
          </p:cNvPr>
          <p:cNvSpPr>
            <a:spLocks noGrp="1"/>
          </p:cNvSpPr>
          <p:nvPr>
            <p:ph type="pic" sz="quarter" idx="10"/>
          </p:nvPr>
        </p:nvSpPr>
        <p:spPr>
          <a:xfrm>
            <a:off x="2167760" y="2643312"/>
            <a:ext cx="7856480" cy="1203486"/>
          </a:xfrm>
          <a:prstGeom prst="rect">
            <a:avLst/>
          </a:prstGeom>
        </p:spPr>
        <p:txBody>
          <a:bodyPr wrap="square">
            <a:noAutofit/>
          </a:bodyPr>
          <a:lstStyle/>
          <a:p>
            <a:pPr lvl="0"/>
            <a:endParaRPr lang="zh-CN" altLang="en-US" noProof="0"/>
          </a:p>
        </p:txBody>
      </p:sp>
    </p:spTree>
    <p:extLst>
      <p:ext uri="{BB962C8B-B14F-4D97-AF65-F5344CB8AC3E}">
        <p14:creationId xmlns:p14="http://schemas.microsoft.com/office/powerpoint/2010/main" val="3112813466"/>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59_自定义版式">
    <p:spTree>
      <p:nvGrpSpPr>
        <p:cNvPr id="1" name=""/>
        <p:cNvGrpSpPr/>
        <p:nvPr/>
      </p:nvGrpSpPr>
      <p:grpSpPr>
        <a:xfrm>
          <a:off x="0" y="0"/>
          <a:ext cx="0" cy="0"/>
          <a:chOff x="0" y="0"/>
          <a:chExt cx="0" cy="0"/>
        </a:xfrm>
      </p:grpSpPr>
      <p:sp>
        <p:nvSpPr>
          <p:cNvPr id="11" name="图片占位符 13"/>
          <p:cNvSpPr>
            <a:spLocks noGrp="1"/>
          </p:cNvSpPr>
          <p:nvPr>
            <p:ph type="pic" sz="quarter" idx="15"/>
          </p:nvPr>
        </p:nvSpPr>
        <p:spPr>
          <a:xfrm>
            <a:off x="5683446" y="5338367"/>
            <a:ext cx="773054" cy="755703"/>
          </a:xfrm>
          <a:custGeom>
            <a:avLst/>
            <a:gdLst>
              <a:gd name="connsiteX0" fmla="*/ 830831 w 1661662"/>
              <a:gd name="connsiteY0" fmla="*/ 0 h 1674932"/>
              <a:gd name="connsiteX1" fmla="*/ 1661662 w 1661662"/>
              <a:gd name="connsiteY1" fmla="*/ 837466 h 1674932"/>
              <a:gd name="connsiteX2" fmla="*/ 830831 w 1661662"/>
              <a:gd name="connsiteY2" fmla="*/ 1674932 h 1674932"/>
              <a:gd name="connsiteX3" fmla="*/ 0 w 1661662"/>
              <a:gd name="connsiteY3" fmla="*/ 837466 h 1674932"/>
              <a:gd name="connsiteX4" fmla="*/ 830831 w 1661662"/>
              <a:gd name="connsiteY4" fmla="*/ 0 h 1674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1662" h="1674932">
                <a:moveTo>
                  <a:pt x="830831" y="0"/>
                </a:moveTo>
                <a:cubicBezTo>
                  <a:pt x="1289686" y="0"/>
                  <a:pt x="1661662" y="374946"/>
                  <a:pt x="1661662" y="837466"/>
                </a:cubicBezTo>
                <a:cubicBezTo>
                  <a:pt x="1661662" y="1299986"/>
                  <a:pt x="1289686" y="1674932"/>
                  <a:pt x="830831" y="1674932"/>
                </a:cubicBezTo>
                <a:cubicBezTo>
                  <a:pt x="371976" y="1674932"/>
                  <a:pt x="0" y="1299986"/>
                  <a:pt x="0" y="837466"/>
                </a:cubicBezTo>
                <a:cubicBezTo>
                  <a:pt x="0" y="374946"/>
                  <a:pt x="371976" y="0"/>
                  <a:pt x="830831" y="0"/>
                </a:cubicBezTo>
                <a:close/>
              </a:path>
            </a:pathLst>
          </a:custGeom>
        </p:spPr>
        <p:txBody>
          <a:bodyPr wrap="square">
            <a:noAutofit/>
          </a:bodyPr>
          <a:lstStyle/>
          <a:p>
            <a:endParaRPr lang="zh-CN" altLang="en-US"/>
          </a:p>
        </p:txBody>
      </p:sp>
      <p:sp>
        <p:nvSpPr>
          <p:cNvPr id="10" name="图片占位符 13"/>
          <p:cNvSpPr>
            <a:spLocks noGrp="1"/>
          </p:cNvSpPr>
          <p:nvPr>
            <p:ph type="pic" sz="quarter" idx="14"/>
          </p:nvPr>
        </p:nvSpPr>
        <p:spPr>
          <a:xfrm>
            <a:off x="5718148" y="4488618"/>
            <a:ext cx="773054" cy="755703"/>
          </a:xfrm>
          <a:custGeom>
            <a:avLst/>
            <a:gdLst>
              <a:gd name="connsiteX0" fmla="*/ 830831 w 1661662"/>
              <a:gd name="connsiteY0" fmla="*/ 0 h 1674932"/>
              <a:gd name="connsiteX1" fmla="*/ 1661662 w 1661662"/>
              <a:gd name="connsiteY1" fmla="*/ 837466 h 1674932"/>
              <a:gd name="connsiteX2" fmla="*/ 830831 w 1661662"/>
              <a:gd name="connsiteY2" fmla="*/ 1674932 h 1674932"/>
              <a:gd name="connsiteX3" fmla="*/ 0 w 1661662"/>
              <a:gd name="connsiteY3" fmla="*/ 837466 h 1674932"/>
              <a:gd name="connsiteX4" fmla="*/ 830831 w 1661662"/>
              <a:gd name="connsiteY4" fmla="*/ 0 h 1674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1662" h="1674932">
                <a:moveTo>
                  <a:pt x="830831" y="0"/>
                </a:moveTo>
                <a:cubicBezTo>
                  <a:pt x="1289686" y="0"/>
                  <a:pt x="1661662" y="374946"/>
                  <a:pt x="1661662" y="837466"/>
                </a:cubicBezTo>
                <a:cubicBezTo>
                  <a:pt x="1661662" y="1299986"/>
                  <a:pt x="1289686" y="1674932"/>
                  <a:pt x="830831" y="1674932"/>
                </a:cubicBezTo>
                <a:cubicBezTo>
                  <a:pt x="371976" y="1674932"/>
                  <a:pt x="0" y="1299986"/>
                  <a:pt x="0" y="837466"/>
                </a:cubicBezTo>
                <a:cubicBezTo>
                  <a:pt x="0" y="374946"/>
                  <a:pt x="371976" y="0"/>
                  <a:pt x="830831" y="0"/>
                </a:cubicBezTo>
                <a:close/>
              </a:path>
            </a:pathLst>
          </a:custGeom>
        </p:spPr>
        <p:txBody>
          <a:bodyPr wrap="square">
            <a:noAutofit/>
          </a:bodyPr>
          <a:lstStyle/>
          <a:p>
            <a:endParaRPr lang="zh-CN" altLang="en-US" dirty="0"/>
          </a:p>
        </p:txBody>
      </p:sp>
      <p:sp>
        <p:nvSpPr>
          <p:cNvPr id="13" name="图片占位符 12"/>
          <p:cNvSpPr>
            <a:spLocks noGrp="1"/>
          </p:cNvSpPr>
          <p:nvPr>
            <p:ph type="pic" sz="quarter" idx="11"/>
          </p:nvPr>
        </p:nvSpPr>
        <p:spPr>
          <a:xfrm>
            <a:off x="5700797" y="2400706"/>
            <a:ext cx="773054" cy="755703"/>
          </a:xfrm>
          <a:custGeom>
            <a:avLst/>
            <a:gdLst>
              <a:gd name="connsiteX0" fmla="*/ 830831 w 1661662"/>
              <a:gd name="connsiteY0" fmla="*/ 0 h 1674932"/>
              <a:gd name="connsiteX1" fmla="*/ 1661662 w 1661662"/>
              <a:gd name="connsiteY1" fmla="*/ 837466 h 1674932"/>
              <a:gd name="connsiteX2" fmla="*/ 830831 w 1661662"/>
              <a:gd name="connsiteY2" fmla="*/ 1674932 h 1674932"/>
              <a:gd name="connsiteX3" fmla="*/ 0 w 1661662"/>
              <a:gd name="connsiteY3" fmla="*/ 837466 h 1674932"/>
              <a:gd name="connsiteX4" fmla="*/ 830831 w 1661662"/>
              <a:gd name="connsiteY4" fmla="*/ 0 h 1674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1662" h="1674932">
                <a:moveTo>
                  <a:pt x="830831" y="0"/>
                </a:moveTo>
                <a:cubicBezTo>
                  <a:pt x="1289686" y="0"/>
                  <a:pt x="1661662" y="374946"/>
                  <a:pt x="1661662" y="837466"/>
                </a:cubicBezTo>
                <a:cubicBezTo>
                  <a:pt x="1661662" y="1299986"/>
                  <a:pt x="1289686" y="1674932"/>
                  <a:pt x="830831" y="1674932"/>
                </a:cubicBezTo>
                <a:cubicBezTo>
                  <a:pt x="371976" y="1674932"/>
                  <a:pt x="0" y="1299986"/>
                  <a:pt x="0" y="837466"/>
                </a:cubicBezTo>
                <a:cubicBezTo>
                  <a:pt x="0" y="374946"/>
                  <a:pt x="371976" y="0"/>
                  <a:pt x="830831" y="0"/>
                </a:cubicBezTo>
                <a:close/>
              </a:path>
            </a:pathLst>
          </a:custGeom>
        </p:spPr>
        <p:txBody>
          <a:bodyPr wrap="square">
            <a:noAutofit/>
          </a:bodyPr>
          <a:lstStyle/>
          <a:p>
            <a:endParaRPr lang="zh-CN" altLang="en-US"/>
          </a:p>
        </p:txBody>
      </p:sp>
      <p:sp>
        <p:nvSpPr>
          <p:cNvPr id="14" name="图片占位符 13"/>
          <p:cNvSpPr>
            <a:spLocks noGrp="1"/>
          </p:cNvSpPr>
          <p:nvPr>
            <p:ph type="pic" sz="quarter" idx="12"/>
          </p:nvPr>
        </p:nvSpPr>
        <p:spPr>
          <a:xfrm>
            <a:off x="5683446" y="3250456"/>
            <a:ext cx="773054" cy="755703"/>
          </a:xfrm>
          <a:custGeom>
            <a:avLst/>
            <a:gdLst>
              <a:gd name="connsiteX0" fmla="*/ 830831 w 1661662"/>
              <a:gd name="connsiteY0" fmla="*/ 0 h 1674932"/>
              <a:gd name="connsiteX1" fmla="*/ 1661662 w 1661662"/>
              <a:gd name="connsiteY1" fmla="*/ 837466 h 1674932"/>
              <a:gd name="connsiteX2" fmla="*/ 830831 w 1661662"/>
              <a:gd name="connsiteY2" fmla="*/ 1674932 h 1674932"/>
              <a:gd name="connsiteX3" fmla="*/ 0 w 1661662"/>
              <a:gd name="connsiteY3" fmla="*/ 837466 h 1674932"/>
              <a:gd name="connsiteX4" fmla="*/ 830831 w 1661662"/>
              <a:gd name="connsiteY4" fmla="*/ 0 h 1674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1662" h="1674932">
                <a:moveTo>
                  <a:pt x="830831" y="0"/>
                </a:moveTo>
                <a:cubicBezTo>
                  <a:pt x="1289686" y="0"/>
                  <a:pt x="1661662" y="374946"/>
                  <a:pt x="1661662" y="837466"/>
                </a:cubicBezTo>
                <a:cubicBezTo>
                  <a:pt x="1661662" y="1299986"/>
                  <a:pt x="1289686" y="1674932"/>
                  <a:pt x="830831" y="1674932"/>
                </a:cubicBezTo>
                <a:cubicBezTo>
                  <a:pt x="371976" y="1674932"/>
                  <a:pt x="0" y="1299986"/>
                  <a:pt x="0" y="837466"/>
                </a:cubicBezTo>
                <a:cubicBezTo>
                  <a:pt x="0" y="374946"/>
                  <a:pt x="371976" y="0"/>
                  <a:pt x="830831" y="0"/>
                </a:cubicBezTo>
                <a:close/>
              </a:path>
            </a:pathLst>
          </a:custGeom>
        </p:spPr>
        <p:txBody>
          <a:bodyPr wrap="square">
            <a:noAutofit/>
          </a:bodyPr>
          <a:lstStyle/>
          <a:p>
            <a:endParaRPr lang="zh-CN" altLang="en-US"/>
          </a:p>
        </p:txBody>
      </p:sp>
    </p:spTree>
    <p:extLst>
      <p:ext uri="{BB962C8B-B14F-4D97-AF65-F5344CB8AC3E}">
        <p14:creationId xmlns:p14="http://schemas.microsoft.com/office/powerpoint/2010/main" val="2385302530"/>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8_Blank-2">
    <p:spTree>
      <p:nvGrpSpPr>
        <p:cNvPr id="1" name=""/>
        <p:cNvGrpSpPr/>
        <p:nvPr/>
      </p:nvGrpSpPr>
      <p:grpSpPr>
        <a:xfrm>
          <a:off x="0" y="0"/>
          <a:ext cx="0" cy="0"/>
          <a:chOff x="0" y="0"/>
          <a:chExt cx="0" cy="0"/>
        </a:xfrm>
      </p:grpSpPr>
      <p:sp>
        <p:nvSpPr>
          <p:cNvPr id="55" name="任意多边形: 形状 54"/>
          <p:cNvSpPr>
            <a:spLocks noGrp="1"/>
          </p:cNvSpPr>
          <p:nvPr>
            <p:ph type="pic" sz="quarter" idx="10"/>
          </p:nvPr>
        </p:nvSpPr>
        <p:spPr>
          <a:xfrm>
            <a:off x="738909" y="2370338"/>
            <a:ext cx="3717681" cy="1627758"/>
          </a:xfrm>
          <a:prstGeom prst="parallelogram">
            <a:avLst/>
          </a:prstGeom>
        </p:spPr>
        <p:txBody>
          <a:bodyPr wrap="square">
            <a:noAutofit/>
          </a:bodyPr>
          <a:lstStyle/>
          <a:p>
            <a:endParaRPr lang="zh-CN" altLang="en-US"/>
          </a:p>
        </p:txBody>
      </p:sp>
      <p:sp>
        <p:nvSpPr>
          <p:cNvPr id="56" name="任意多边形: 形状 55"/>
          <p:cNvSpPr>
            <a:spLocks noGrp="1"/>
          </p:cNvSpPr>
          <p:nvPr>
            <p:ph type="pic" sz="quarter" idx="11"/>
          </p:nvPr>
        </p:nvSpPr>
        <p:spPr>
          <a:xfrm>
            <a:off x="4204254" y="2370338"/>
            <a:ext cx="3788009" cy="1627758"/>
          </a:xfrm>
          <a:prstGeom prst="parallelogram">
            <a:avLst/>
          </a:prstGeom>
        </p:spPr>
        <p:txBody>
          <a:bodyPr wrap="square">
            <a:noAutofit/>
          </a:bodyPr>
          <a:lstStyle/>
          <a:p>
            <a:endParaRPr lang="zh-CN" altLang="en-US"/>
          </a:p>
        </p:txBody>
      </p:sp>
      <p:sp>
        <p:nvSpPr>
          <p:cNvPr id="57" name="任意多边形: 形状 56"/>
          <p:cNvSpPr>
            <a:spLocks noGrp="1"/>
          </p:cNvSpPr>
          <p:nvPr>
            <p:ph type="pic" sz="quarter" idx="12"/>
          </p:nvPr>
        </p:nvSpPr>
        <p:spPr>
          <a:xfrm>
            <a:off x="7735408" y="2370338"/>
            <a:ext cx="3783492" cy="1627758"/>
          </a:xfrm>
          <a:prstGeom prst="parallelogram">
            <a:avLst/>
          </a:prstGeom>
        </p:spPr>
        <p:txBody>
          <a:bodyPr wrap="square">
            <a:noAutofit/>
          </a:bodyPr>
          <a:lstStyle/>
          <a:p>
            <a:endParaRPr lang="zh-CN" altLang="en-US"/>
          </a:p>
        </p:txBody>
      </p:sp>
    </p:spTree>
    <p:extLst>
      <p:ext uri="{BB962C8B-B14F-4D97-AF65-F5344CB8AC3E}">
        <p14:creationId xmlns:p14="http://schemas.microsoft.com/office/powerpoint/2010/main" val="809572081"/>
      </p:ext>
    </p:extLst>
  </p:cSld>
  <p:clrMapOvr>
    <a:masterClrMapping/>
  </p:clrMapOvr>
  <p:hf sldNum="0" hdr="0" ftr="0" dt="0"/>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7_Blank-2">
    <p:spTree>
      <p:nvGrpSpPr>
        <p:cNvPr id="1" name=""/>
        <p:cNvGrpSpPr/>
        <p:nvPr/>
      </p:nvGrpSpPr>
      <p:grpSpPr>
        <a:xfrm>
          <a:off x="0" y="0"/>
          <a:ext cx="0" cy="0"/>
          <a:chOff x="0" y="0"/>
          <a:chExt cx="0" cy="0"/>
        </a:xfrm>
      </p:grpSpPr>
      <p:sp>
        <p:nvSpPr>
          <p:cNvPr id="65" name="图片占位符 64"/>
          <p:cNvSpPr>
            <a:spLocks noGrp="1"/>
          </p:cNvSpPr>
          <p:nvPr>
            <p:ph type="pic" sz="quarter" idx="10"/>
          </p:nvPr>
        </p:nvSpPr>
        <p:spPr>
          <a:xfrm>
            <a:off x="7322379" y="1981200"/>
            <a:ext cx="1485112" cy="3578449"/>
          </a:xfrm>
          <a:custGeom>
            <a:avLst/>
            <a:gdLst>
              <a:gd name="connsiteX0" fmla="*/ 0 w 1485112"/>
              <a:gd name="connsiteY0" fmla="*/ 0 h 2630000"/>
              <a:gd name="connsiteX1" fmla="*/ 1485112 w 1485112"/>
              <a:gd name="connsiteY1" fmla="*/ 0 h 2630000"/>
              <a:gd name="connsiteX2" fmla="*/ 1485112 w 1485112"/>
              <a:gd name="connsiteY2" fmla="*/ 2630000 h 2630000"/>
              <a:gd name="connsiteX3" fmla="*/ 0 w 1485112"/>
              <a:gd name="connsiteY3" fmla="*/ 2630000 h 2630000"/>
            </a:gdLst>
            <a:ahLst/>
            <a:cxnLst>
              <a:cxn ang="0">
                <a:pos x="connsiteX0" y="connsiteY0"/>
              </a:cxn>
              <a:cxn ang="0">
                <a:pos x="connsiteX1" y="connsiteY1"/>
              </a:cxn>
              <a:cxn ang="0">
                <a:pos x="connsiteX2" y="connsiteY2"/>
              </a:cxn>
              <a:cxn ang="0">
                <a:pos x="connsiteX3" y="connsiteY3"/>
              </a:cxn>
            </a:cxnLst>
            <a:rect l="l" t="t" r="r" b="b"/>
            <a:pathLst>
              <a:path w="1485112" h="2630000">
                <a:moveTo>
                  <a:pt x="0" y="0"/>
                </a:moveTo>
                <a:lnTo>
                  <a:pt x="1485112" y="0"/>
                </a:lnTo>
                <a:lnTo>
                  <a:pt x="1485112" y="2630000"/>
                </a:lnTo>
                <a:lnTo>
                  <a:pt x="0" y="2630000"/>
                </a:lnTo>
                <a:close/>
              </a:path>
            </a:pathLst>
          </a:custGeom>
          <a:effectLst>
            <a:innerShdw blurRad="114300">
              <a:prstClr val="black"/>
            </a:innerShdw>
          </a:effectLst>
        </p:spPr>
        <p:txBody>
          <a:bodyPr wrap="square">
            <a:noAutofit/>
          </a:bodyPr>
          <a:lstStyle/>
          <a:p>
            <a:endParaRPr lang="zh-CN" altLang="en-US"/>
          </a:p>
        </p:txBody>
      </p:sp>
      <p:sp>
        <p:nvSpPr>
          <p:cNvPr id="66" name="图片占位符 65"/>
          <p:cNvSpPr>
            <a:spLocks noGrp="1"/>
          </p:cNvSpPr>
          <p:nvPr>
            <p:ph type="pic" sz="quarter" idx="11"/>
          </p:nvPr>
        </p:nvSpPr>
        <p:spPr>
          <a:xfrm>
            <a:off x="9127084" y="1481149"/>
            <a:ext cx="1813211" cy="4369018"/>
          </a:xfrm>
          <a:custGeom>
            <a:avLst/>
            <a:gdLst>
              <a:gd name="connsiteX0" fmla="*/ 0 w 1813211"/>
              <a:gd name="connsiteY0" fmla="*/ 0 h 3211033"/>
              <a:gd name="connsiteX1" fmla="*/ 1813211 w 1813211"/>
              <a:gd name="connsiteY1" fmla="*/ 0 h 3211033"/>
              <a:gd name="connsiteX2" fmla="*/ 1813211 w 1813211"/>
              <a:gd name="connsiteY2" fmla="*/ 3211033 h 3211033"/>
              <a:gd name="connsiteX3" fmla="*/ 0 w 1813211"/>
              <a:gd name="connsiteY3" fmla="*/ 3211033 h 3211033"/>
            </a:gdLst>
            <a:ahLst/>
            <a:cxnLst>
              <a:cxn ang="0">
                <a:pos x="connsiteX0" y="connsiteY0"/>
              </a:cxn>
              <a:cxn ang="0">
                <a:pos x="connsiteX1" y="connsiteY1"/>
              </a:cxn>
              <a:cxn ang="0">
                <a:pos x="connsiteX2" y="connsiteY2"/>
              </a:cxn>
              <a:cxn ang="0">
                <a:pos x="connsiteX3" y="connsiteY3"/>
              </a:cxn>
            </a:cxnLst>
            <a:rect l="l" t="t" r="r" b="b"/>
            <a:pathLst>
              <a:path w="1813211" h="3211033">
                <a:moveTo>
                  <a:pt x="0" y="0"/>
                </a:moveTo>
                <a:lnTo>
                  <a:pt x="1813211" y="0"/>
                </a:lnTo>
                <a:lnTo>
                  <a:pt x="1813211" y="3211033"/>
                </a:lnTo>
                <a:lnTo>
                  <a:pt x="0" y="3211033"/>
                </a:lnTo>
                <a:close/>
              </a:path>
            </a:pathLst>
          </a:custGeom>
          <a:effectLst>
            <a:innerShdw blurRad="114300">
              <a:prstClr val="black"/>
            </a:innerShdw>
          </a:effectLst>
        </p:spPr>
        <p:txBody>
          <a:bodyPr wrap="square">
            <a:noAutofit/>
          </a:bodyPr>
          <a:lstStyle/>
          <a:p>
            <a:endParaRPr lang="zh-CN" altLang="en-US"/>
          </a:p>
        </p:txBody>
      </p:sp>
    </p:spTree>
    <p:extLst>
      <p:ext uri="{BB962C8B-B14F-4D97-AF65-F5344CB8AC3E}">
        <p14:creationId xmlns:p14="http://schemas.microsoft.com/office/powerpoint/2010/main" val="3218741713"/>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60" Type="http://schemas.openxmlformats.org/officeDocument/2006/relationships/slideLayout" Target="../slideLayouts/slideLayout60.xml"/><Relationship Id="rId61" Type="http://schemas.openxmlformats.org/officeDocument/2006/relationships/slideLayout" Target="../slideLayouts/slideLayout61.xml"/><Relationship Id="rId62" Type="http://schemas.openxmlformats.org/officeDocument/2006/relationships/slideLayout" Target="../slideLayouts/slideLayout62.xml"/><Relationship Id="rId63" Type="http://schemas.openxmlformats.org/officeDocument/2006/relationships/slideLayout" Target="../slideLayouts/slideLayout63.xml"/><Relationship Id="rId64" Type="http://schemas.openxmlformats.org/officeDocument/2006/relationships/slideLayout" Target="../slideLayouts/slideLayout64.xml"/><Relationship Id="rId65" Type="http://schemas.openxmlformats.org/officeDocument/2006/relationships/slideLayout" Target="../slideLayouts/slideLayout65.xml"/><Relationship Id="rId66" Type="http://schemas.openxmlformats.org/officeDocument/2006/relationships/slideLayout" Target="../slideLayouts/slideLayout66.xml"/><Relationship Id="rId67" Type="http://schemas.openxmlformats.org/officeDocument/2006/relationships/slideLayout" Target="../slideLayouts/slideLayout67.xml"/><Relationship Id="rId68" Type="http://schemas.openxmlformats.org/officeDocument/2006/relationships/slideLayout" Target="../slideLayouts/slideLayout68.xml"/><Relationship Id="rId69" Type="http://schemas.openxmlformats.org/officeDocument/2006/relationships/slideLayout" Target="../slideLayouts/slideLayout69.xml"/><Relationship Id="rId120" Type="http://schemas.openxmlformats.org/officeDocument/2006/relationships/slideLayout" Target="../slideLayouts/slideLayout120.xml"/><Relationship Id="rId121" Type="http://schemas.openxmlformats.org/officeDocument/2006/relationships/slideLayout" Target="../slideLayouts/slideLayout121.xml"/><Relationship Id="rId122" Type="http://schemas.openxmlformats.org/officeDocument/2006/relationships/theme" Target="../theme/theme1.xml"/><Relationship Id="rId40" Type="http://schemas.openxmlformats.org/officeDocument/2006/relationships/slideLayout" Target="../slideLayouts/slideLayout40.xml"/><Relationship Id="rId41" Type="http://schemas.openxmlformats.org/officeDocument/2006/relationships/slideLayout" Target="../slideLayouts/slideLayout41.xml"/><Relationship Id="rId42" Type="http://schemas.openxmlformats.org/officeDocument/2006/relationships/slideLayout" Target="../slideLayouts/slideLayout42.xml"/><Relationship Id="rId90" Type="http://schemas.openxmlformats.org/officeDocument/2006/relationships/slideLayout" Target="../slideLayouts/slideLayout90.xml"/><Relationship Id="rId91" Type="http://schemas.openxmlformats.org/officeDocument/2006/relationships/slideLayout" Target="../slideLayouts/slideLayout91.xml"/><Relationship Id="rId92" Type="http://schemas.openxmlformats.org/officeDocument/2006/relationships/slideLayout" Target="../slideLayouts/slideLayout92.xml"/><Relationship Id="rId93" Type="http://schemas.openxmlformats.org/officeDocument/2006/relationships/slideLayout" Target="../slideLayouts/slideLayout93.xml"/><Relationship Id="rId94" Type="http://schemas.openxmlformats.org/officeDocument/2006/relationships/slideLayout" Target="../slideLayouts/slideLayout94.xml"/><Relationship Id="rId95" Type="http://schemas.openxmlformats.org/officeDocument/2006/relationships/slideLayout" Target="../slideLayouts/slideLayout95.xml"/><Relationship Id="rId96" Type="http://schemas.openxmlformats.org/officeDocument/2006/relationships/slideLayout" Target="../slideLayouts/slideLayout96.xml"/><Relationship Id="rId101" Type="http://schemas.openxmlformats.org/officeDocument/2006/relationships/slideLayout" Target="../slideLayouts/slideLayout101.xml"/><Relationship Id="rId102" Type="http://schemas.openxmlformats.org/officeDocument/2006/relationships/slideLayout" Target="../slideLayouts/slideLayout102.xml"/><Relationship Id="rId103" Type="http://schemas.openxmlformats.org/officeDocument/2006/relationships/slideLayout" Target="../slideLayouts/slideLayout103.xml"/><Relationship Id="rId104" Type="http://schemas.openxmlformats.org/officeDocument/2006/relationships/slideLayout" Target="../slideLayouts/slideLayout104.xml"/><Relationship Id="rId105" Type="http://schemas.openxmlformats.org/officeDocument/2006/relationships/slideLayout" Target="../slideLayouts/slideLayout105.xml"/><Relationship Id="rId106" Type="http://schemas.openxmlformats.org/officeDocument/2006/relationships/slideLayout" Target="../slideLayouts/slideLayout106.xml"/><Relationship Id="rId107" Type="http://schemas.openxmlformats.org/officeDocument/2006/relationships/slideLayout" Target="../slideLayouts/slideLayout107.xml"/><Relationship Id="rId108" Type="http://schemas.openxmlformats.org/officeDocument/2006/relationships/slideLayout" Target="../slideLayouts/slideLayout108.xml"/><Relationship Id="rId109" Type="http://schemas.openxmlformats.org/officeDocument/2006/relationships/slideLayout" Target="../slideLayouts/slideLayout109.xml"/><Relationship Id="rId97" Type="http://schemas.openxmlformats.org/officeDocument/2006/relationships/slideLayout" Target="../slideLayouts/slideLayout97.xml"/><Relationship Id="rId98" Type="http://schemas.openxmlformats.org/officeDocument/2006/relationships/slideLayout" Target="../slideLayouts/slideLayout98.xml"/><Relationship Id="rId99" Type="http://schemas.openxmlformats.org/officeDocument/2006/relationships/slideLayout" Target="../slideLayouts/slideLayout99.xml"/><Relationship Id="rId43" Type="http://schemas.openxmlformats.org/officeDocument/2006/relationships/slideLayout" Target="../slideLayouts/slideLayout43.xml"/><Relationship Id="rId44" Type="http://schemas.openxmlformats.org/officeDocument/2006/relationships/slideLayout" Target="../slideLayouts/slideLayout44.xml"/><Relationship Id="rId45" Type="http://schemas.openxmlformats.org/officeDocument/2006/relationships/slideLayout" Target="../slideLayouts/slideLayout45.xml"/><Relationship Id="rId46" Type="http://schemas.openxmlformats.org/officeDocument/2006/relationships/slideLayout" Target="../slideLayouts/slideLayout46.xml"/><Relationship Id="rId47" Type="http://schemas.openxmlformats.org/officeDocument/2006/relationships/slideLayout" Target="../slideLayouts/slideLayout47.xml"/><Relationship Id="rId48" Type="http://schemas.openxmlformats.org/officeDocument/2006/relationships/slideLayout" Target="../slideLayouts/slideLayout48.xml"/><Relationship Id="rId49" Type="http://schemas.openxmlformats.org/officeDocument/2006/relationships/slideLayout" Target="../slideLayouts/slideLayout49.xml"/><Relationship Id="rId100" Type="http://schemas.openxmlformats.org/officeDocument/2006/relationships/slideLayout" Target="../slideLayouts/slideLayout100.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70" Type="http://schemas.openxmlformats.org/officeDocument/2006/relationships/slideLayout" Target="../slideLayouts/slideLayout70.xml"/><Relationship Id="rId71" Type="http://schemas.openxmlformats.org/officeDocument/2006/relationships/slideLayout" Target="../slideLayouts/slideLayout71.xml"/><Relationship Id="rId72" Type="http://schemas.openxmlformats.org/officeDocument/2006/relationships/slideLayout" Target="../slideLayouts/slideLayout72.xml"/><Relationship Id="rId73" Type="http://schemas.openxmlformats.org/officeDocument/2006/relationships/slideLayout" Target="../slideLayouts/slideLayout73.xml"/><Relationship Id="rId74" Type="http://schemas.openxmlformats.org/officeDocument/2006/relationships/slideLayout" Target="../slideLayouts/slideLayout74.xml"/><Relationship Id="rId75" Type="http://schemas.openxmlformats.org/officeDocument/2006/relationships/slideLayout" Target="../slideLayouts/slideLayout75.xml"/><Relationship Id="rId76" Type="http://schemas.openxmlformats.org/officeDocument/2006/relationships/slideLayout" Target="../slideLayouts/slideLayout76.xml"/><Relationship Id="rId77" Type="http://schemas.openxmlformats.org/officeDocument/2006/relationships/slideLayout" Target="../slideLayouts/slideLayout77.xml"/><Relationship Id="rId78" Type="http://schemas.openxmlformats.org/officeDocument/2006/relationships/slideLayout" Target="../slideLayouts/slideLayout78.xml"/><Relationship Id="rId79" Type="http://schemas.openxmlformats.org/officeDocument/2006/relationships/slideLayout" Target="../slideLayouts/slideLayout79.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50" Type="http://schemas.openxmlformats.org/officeDocument/2006/relationships/slideLayout" Target="../slideLayouts/slideLayout50.xml"/><Relationship Id="rId51" Type="http://schemas.openxmlformats.org/officeDocument/2006/relationships/slideLayout" Target="../slideLayouts/slideLayout51.xml"/><Relationship Id="rId52" Type="http://schemas.openxmlformats.org/officeDocument/2006/relationships/slideLayout" Target="../slideLayouts/slideLayout52.xml"/><Relationship Id="rId53" Type="http://schemas.openxmlformats.org/officeDocument/2006/relationships/slideLayout" Target="../slideLayouts/slideLayout53.xml"/><Relationship Id="rId54" Type="http://schemas.openxmlformats.org/officeDocument/2006/relationships/slideLayout" Target="../slideLayouts/slideLayout54.xml"/><Relationship Id="rId55" Type="http://schemas.openxmlformats.org/officeDocument/2006/relationships/slideLayout" Target="../slideLayouts/slideLayout55.xml"/><Relationship Id="rId56" Type="http://schemas.openxmlformats.org/officeDocument/2006/relationships/slideLayout" Target="../slideLayouts/slideLayout56.xml"/><Relationship Id="rId57" Type="http://schemas.openxmlformats.org/officeDocument/2006/relationships/slideLayout" Target="../slideLayouts/slideLayout57.xml"/><Relationship Id="rId58" Type="http://schemas.openxmlformats.org/officeDocument/2006/relationships/slideLayout" Target="../slideLayouts/slideLayout58.xml"/><Relationship Id="rId59" Type="http://schemas.openxmlformats.org/officeDocument/2006/relationships/slideLayout" Target="../slideLayouts/slideLayout59.xml"/><Relationship Id="rId110" Type="http://schemas.openxmlformats.org/officeDocument/2006/relationships/slideLayout" Target="../slideLayouts/slideLayout110.xml"/><Relationship Id="rId111" Type="http://schemas.openxmlformats.org/officeDocument/2006/relationships/slideLayout" Target="../slideLayouts/slideLayout111.xml"/><Relationship Id="rId112" Type="http://schemas.openxmlformats.org/officeDocument/2006/relationships/slideLayout" Target="../slideLayouts/slideLayout112.xml"/><Relationship Id="rId113" Type="http://schemas.openxmlformats.org/officeDocument/2006/relationships/slideLayout" Target="../slideLayouts/slideLayout113.xml"/><Relationship Id="rId114" Type="http://schemas.openxmlformats.org/officeDocument/2006/relationships/slideLayout" Target="../slideLayouts/slideLayout114.xml"/><Relationship Id="rId115" Type="http://schemas.openxmlformats.org/officeDocument/2006/relationships/slideLayout" Target="../slideLayouts/slideLayout115.xml"/><Relationship Id="rId116" Type="http://schemas.openxmlformats.org/officeDocument/2006/relationships/slideLayout" Target="../slideLayouts/slideLayout116.xml"/><Relationship Id="rId117" Type="http://schemas.openxmlformats.org/officeDocument/2006/relationships/slideLayout" Target="../slideLayouts/slideLayout117.xml"/><Relationship Id="rId118" Type="http://schemas.openxmlformats.org/officeDocument/2006/relationships/slideLayout" Target="../slideLayouts/slideLayout118.xml"/><Relationship Id="rId119" Type="http://schemas.openxmlformats.org/officeDocument/2006/relationships/slideLayout" Target="../slideLayouts/slideLayout119.xml"/><Relationship Id="rId30" Type="http://schemas.openxmlformats.org/officeDocument/2006/relationships/slideLayout" Target="../slideLayouts/slideLayout30.xml"/><Relationship Id="rId31" Type="http://schemas.openxmlformats.org/officeDocument/2006/relationships/slideLayout" Target="../slideLayouts/slideLayout31.xml"/><Relationship Id="rId32" Type="http://schemas.openxmlformats.org/officeDocument/2006/relationships/slideLayout" Target="../slideLayouts/slideLayout32.xml"/><Relationship Id="rId33" Type="http://schemas.openxmlformats.org/officeDocument/2006/relationships/slideLayout" Target="../slideLayouts/slideLayout33.xml"/><Relationship Id="rId34" Type="http://schemas.openxmlformats.org/officeDocument/2006/relationships/slideLayout" Target="../slideLayouts/slideLayout34.xml"/><Relationship Id="rId35" Type="http://schemas.openxmlformats.org/officeDocument/2006/relationships/slideLayout" Target="../slideLayouts/slideLayout35.xml"/><Relationship Id="rId36" Type="http://schemas.openxmlformats.org/officeDocument/2006/relationships/slideLayout" Target="../slideLayouts/slideLayout36.xml"/><Relationship Id="rId37" Type="http://schemas.openxmlformats.org/officeDocument/2006/relationships/slideLayout" Target="../slideLayouts/slideLayout37.xml"/><Relationship Id="rId38" Type="http://schemas.openxmlformats.org/officeDocument/2006/relationships/slideLayout" Target="../slideLayouts/slideLayout38.xml"/><Relationship Id="rId39" Type="http://schemas.openxmlformats.org/officeDocument/2006/relationships/slideLayout" Target="../slideLayouts/slideLayout39.xml"/><Relationship Id="rId80" Type="http://schemas.openxmlformats.org/officeDocument/2006/relationships/slideLayout" Target="../slideLayouts/slideLayout80.xml"/><Relationship Id="rId81" Type="http://schemas.openxmlformats.org/officeDocument/2006/relationships/slideLayout" Target="../slideLayouts/slideLayout81.xml"/><Relationship Id="rId82" Type="http://schemas.openxmlformats.org/officeDocument/2006/relationships/slideLayout" Target="../slideLayouts/slideLayout82.xml"/><Relationship Id="rId83" Type="http://schemas.openxmlformats.org/officeDocument/2006/relationships/slideLayout" Target="../slideLayouts/slideLayout83.xml"/><Relationship Id="rId84" Type="http://schemas.openxmlformats.org/officeDocument/2006/relationships/slideLayout" Target="../slideLayouts/slideLayout84.xml"/><Relationship Id="rId85" Type="http://schemas.openxmlformats.org/officeDocument/2006/relationships/slideLayout" Target="../slideLayouts/slideLayout85.xml"/><Relationship Id="rId86" Type="http://schemas.openxmlformats.org/officeDocument/2006/relationships/slideLayout" Target="../slideLayouts/slideLayout86.xml"/><Relationship Id="rId87" Type="http://schemas.openxmlformats.org/officeDocument/2006/relationships/slideLayout" Target="../slideLayouts/slideLayout87.xml"/><Relationship Id="rId88" Type="http://schemas.openxmlformats.org/officeDocument/2006/relationships/slideLayout" Target="../slideLayouts/slideLayout88.xml"/><Relationship Id="rId89" Type="http://schemas.openxmlformats.org/officeDocument/2006/relationships/slideLayout" Target="../slideLayouts/slideLayout8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37063809"/>
      </p:ext>
    </p:extLst>
  </p:cSld>
  <p:clrMap bg1="lt1" tx1="dk1" bg2="lt2" tx2="dk2" accent1="accent1" accent2="accent2" accent3="accent3" accent4="accent4" accent5="accent5" accent6="accent6" hlink="hlink" folHlink="folHlink"/>
  <p:sldLayoutIdLst>
    <p:sldLayoutId id="2147483651" r:id="rId1"/>
    <p:sldLayoutId id="2147483897" r:id="rId2"/>
    <p:sldLayoutId id="2147483874" r:id="rId3"/>
    <p:sldLayoutId id="2147483836" r:id="rId4"/>
    <p:sldLayoutId id="2147483654" r:id="rId5"/>
    <p:sldLayoutId id="2147483652" r:id="rId6"/>
    <p:sldLayoutId id="2147483888" r:id="rId7"/>
    <p:sldLayoutId id="2147483902" r:id="rId8"/>
    <p:sldLayoutId id="2147483900" r:id="rId9"/>
    <p:sldLayoutId id="2147483899" r:id="rId10"/>
    <p:sldLayoutId id="2147483891" r:id="rId11"/>
    <p:sldLayoutId id="2147483892" r:id="rId12"/>
    <p:sldLayoutId id="2147483901" r:id="rId13"/>
    <p:sldLayoutId id="2147483886" r:id="rId14"/>
    <p:sldLayoutId id="2147483861" r:id="rId15"/>
    <p:sldLayoutId id="2147483890" r:id="rId16"/>
    <p:sldLayoutId id="2147483895" r:id="rId17"/>
    <p:sldLayoutId id="2147483884" r:id="rId18"/>
    <p:sldLayoutId id="2147483880" r:id="rId19"/>
    <p:sldLayoutId id="2147483875" r:id="rId20"/>
    <p:sldLayoutId id="2147483887" r:id="rId21"/>
    <p:sldLayoutId id="2147483883" r:id="rId22"/>
    <p:sldLayoutId id="2147483882" r:id="rId23"/>
    <p:sldLayoutId id="2147483879" r:id="rId24"/>
    <p:sldLayoutId id="2147483881" r:id="rId25"/>
    <p:sldLayoutId id="2147483877" r:id="rId26"/>
    <p:sldLayoutId id="2147483859" r:id="rId27"/>
    <p:sldLayoutId id="2147483849" r:id="rId28"/>
    <p:sldLayoutId id="2147483848" r:id="rId29"/>
    <p:sldLayoutId id="2147483843" r:id="rId30"/>
    <p:sldLayoutId id="2147483842" r:id="rId31"/>
    <p:sldLayoutId id="2147483857" r:id="rId32"/>
    <p:sldLayoutId id="2147483853" r:id="rId33"/>
    <p:sldLayoutId id="2147483860" r:id="rId34"/>
    <p:sldLayoutId id="2147483866" r:id="rId35"/>
    <p:sldLayoutId id="2147483862" r:id="rId36"/>
    <p:sldLayoutId id="2147483856" r:id="rId37"/>
    <p:sldLayoutId id="2147483847" r:id="rId38"/>
    <p:sldLayoutId id="2147483825" r:id="rId39"/>
    <p:sldLayoutId id="2147483854" r:id="rId40"/>
    <p:sldLayoutId id="2147483831" r:id="rId41"/>
    <p:sldLayoutId id="2147483865" r:id="rId42"/>
    <p:sldLayoutId id="2147483863" r:id="rId43"/>
    <p:sldLayoutId id="2147483864" r:id="rId44"/>
    <p:sldLayoutId id="2147483850" r:id="rId45"/>
    <p:sldLayoutId id="2147483846" r:id="rId46"/>
    <p:sldLayoutId id="2147483878" r:id="rId47"/>
    <p:sldLayoutId id="2147483889" r:id="rId48"/>
    <p:sldLayoutId id="2147483845" r:id="rId49"/>
    <p:sldLayoutId id="2147483839" r:id="rId50"/>
    <p:sldLayoutId id="2147483844" r:id="rId51"/>
    <p:sldLayoutId id="2147483838" r:id="rId52"/>
    <p:sldLayoutId id="2147483837" r:id="rId53"/>
    <p:sldLayoutId id="2147483834" r:id="rId54"/>
    <p:sldLayoutId id="2147483841" r:id="rId55"/>
    <p:sldLayoutId id="2147483830" r:id="rId56"/>
    <p:sldLayoutId id="2147483858" r:id="rId57"/>
    <p:sldLayoutId id="2147483840" r:id="rId58"/>
    <p:sldLayoutId id="2147483835" r:id="rId59"/>
    <p:sldLayoutId id="2147483827" r:id="rId60"/>
    <p:sldLayoutId id="2147483824" r:id="rId61"/>
    <p:sldLayoutId id="2147483832" r:id="rId62"/>
    <p:sldLayoutId id="2147483829" r:id="rId63"/>
    <p:sldLayoutId id="2147483822" r:id="rId64"/>
    <p:sldLayoutId id="2147483818" r:id="rId65"/>
    <p:sldLayoutId id="2147483820" r:id="rId66"/>
    <p:sldLayoutId id="2147483817" r:id="rId67"/>
    <p:sldLayoutId id="2147483808" r:id="rId68"/>
    <p:sldLayoutId id="2147483815" r:id="rId69"/>
    <p:sldLayoutId id="2147483814" r:id="rId70"/>
    <p:sldLayoutId id="2147483812" r:id="rId71"/>
    <p:sldLayoutId id="2147483796" r:id="rId72"/>
    <p:sldLayoutId id="2147483813" r:id="rId73"/>
    <p:sldLayoutId id="2147483810" r:id="rId74"/>
    <p:sldLayoutId id="2147483811" r:id="rId75"/>
    <p:sldLayoutId id="2147483823" r:id="rId76"/>
    <p:sldLayoutId id="2147483803" r:id="rId77"/>
    <p:sldLayoutId id="2147483797" r:id="rId78"/>
    <p:sldLayoutId id="2147483790" r:id="rId79"/>
    <p:sldLayoutId id="2147483794" r:id="rId80"/>
    <p:sldLayoutId id="2147483816" r:id="rId81"/>
    <p:sldLayoutId id="2147483809" r:id="rId82"/>
    <p:sldLayoutId id="2147483807" r:id="rId83"/>
    <p:sldLayoutId id="2147483805" r:id="rId84"/>
    <p:sldLayoutId id="2147483806" r:id="rId85"/>
    <p:sldLayoutId id="2147483804" r:id="rId86"/>
    <p:sldLayoutId id="2147483798" r:id="rId87"/>
    <p:sldLayoutId id="2147483795" r:id="rId88"/>
    <p:sldLayoutId id="2147483802" r:id="rId89"/>
    <p:sldLayoutId id="2147483800" r:id="rId90"/>
    <p:sldLayoutId id="2147483799" r:id="rId91"/>
    <p:sldLayoutId id="2147483793" r:id="rId92"/>
    <p:sldLayoutId id="2147483792" r:id="rId93"/>
    <p:sldLayoutId id="2147483801" r:id="rId94"/>
    <p:sldLayoutId id="2147483791" r:id="rId95"/>
    <p:sldLayoutId id="2147483851" r:id="rId96"/>
    <p:sldLayoutId id="2147483833" r:id="rId97"/>
    <p:sldLayoutId id="2147483871" r:id="rId98"/>
    <p:sldLayoutId id="2147483826" r:id="rId99"/>
    <p:sldLayoutId id="2147483872" r:id="rId100"/>
    <p:sldLayoutId id="2147483876" r:id="rId101"/>
    <p:sldLayoutId id="2147483896" r:id="rId102"/>
    <p:sldLayoutId id="2147483898" r:id="rId103"/>
    <p:sldLayoutId id="2147483869" r:id="rId104"/>
    <p:sldLayoutId id="2147483867" r:id="rId105"/>
    <p:sldLayoutId id="2147483870" r:id="rId106"/>
    <p:sldLayoutId id="2147483885" r:id="rId107"/>
    <p:sldLayoutId id="2147483868" r:id="rId108"/>
    <p:sldLayoutId id="2147483828" r:id="rId109"/>
    <p:sldLayoutId id="2147483691" r:id="rId110"/>
    <p:sldLayoutId id="2147483696" r:id="rId111"/>
    <p:sldLayoutId id="2147483852" r:id="rId112"/>
    <p:sldLayoutId id="2147483702" r:id="rId113"/>
    <p:sldLayoutId id="2147483894" r:id="rId114"/>
    <p:sldLayoutId id="2147483893" r:id="rId115"/>
    <p:sldLayoutId id="2147483715" r:id="rId116"/>
    <p:sldLayoutId id="2147483727" r:id="rId117"/>
    <p:sldLayoutId id="2147483873" r:id="rId118"/>
    <p:sldLayoutId id="2147483903" r:id="rId119"/>
    <p:sldLayoutId id="2147483904" r:id="rId120"/>
    <p:sldLayoutId id="2147483906" r:id="rId12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21.xml"/><Relationship Id="rId4" Type="http://schemas.openxmlformats.org/officeDocument/2006/relationships/image" Target="../media/image1.png"/><Relationship Id="rId1" Type="http://schemas.microsoft.com/office/2007/relationships/media" Target="../media/media1.mp3"/><Relationship Id="rId2" Type="http://schemas.openxmlformats.org/officeDocument/2006/relationships/audio" Target="../media/media1.mp3"/></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8.xml"/><Relationship Id="rId3" Type="http://schemas.openxmlformats.org/officeDocument/2006/relationships/image" Target="../media/image10.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1.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1" Type="http://schemas.openxmlformats.org/officeDocument/2006/relationships/slideLayout" Target="../slideLayouts/slideLayout120.xml"/><Relationship Id="rId2" Type="http://schemas.openxmlformats.org/officeDocument/2006/relationships/notesSlide" Target="../notesSlides/notesSlide1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0.xml"/><Relationship Id="rId2" Type="http://schemas.openxmlformats.org/officeDocument/2006/relationships/notesSlide" Target="../notesSlides/notesSlide1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0.xml"/><Relationship Id="rId2" Type="http://schemas.openxmlformats.org/officeDocument/2006/relationships/notesSlide" Target="../notesSlides/notesSlide12.xml"/><Relationship Id="rId3" Type="http://schemas.openxmlformats.org/officeDocument/2006/relationships/image" Target="../media/image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0.xml"/><Relationship Id="rId2" Type="http://schemas.openxmlformats.org/officeDocument/2006/relationships/notesSlide" Target="../notesSlides/notesSlide13.xml"/><Relationship Id="rId3" Type="http://schemas.openxmlformats.org/officeDocument/2006/relationships/image" Target="../media/image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0.xml"/><Relationship Id="rId2" Type="http://schemas.openxmlformats.org/officeDocument/2006/relationships/notesSlide" Target="../notesSlides/notesSlide14.xml"/><Relationship Id="rId3" Type="http://schemas.openxmlformats.org/officeDocument/2006/relationships/image" Target="../media/image1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0.xml"/><Relationship Id="rId2" Type="http://schemas.openxmlformats.org/officeDocument/2006/relationships/notesSlide" Target="../notesSlides/notesSlide15.xml"/><Relationship Id="rId3"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1.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0.xml"/><Relationship Id="rId2" Type="http://schemas.openxmlformats.org/officeDocument/2006/relationships/notesSlide" Target="../notesSlides/notesSlide1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0.xml"/><Relationship Id="rId2" Type="http://schemas.openxmlformats.org/officeDocument/2006/relationships/notesSlide" Target="../notesSlides/notesSlide17.xml"/><Relationship Id="rId3" Type="http://schemas.openxmlformats.org/officeDocument/2006/relationships/image" Target="../media/image1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0.xml"/><Relationship Id="rId2" Type="http://schemas.openxmlformats.org/officeDocument/2006/relationships/notesSlide" Target="../notesSlides/notesSlide18.xml"/><Relationship Id="rId3" Type="http://schemas.openxmlformats.org/officeDocument/2006/relationships/image" Target="../media/image1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0.xml"/><Relationship Id="rId2" Type="http://schemas.openxmlformats.org/officeDocument/2006/relationships/notesSlide" Target="../notesSlides/notesSlide1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0.xml"/><Relationship Id="rId2" Type="http://schemas.openxmlformats.org/officeDocument/2006/relationships/notesSlide" Target="../notesSlides/notesSlide20.xml"/><Relationship Id="rId3" Type="http://schemas.openxmlformats.org/officeDocument/2006/relationships/image" Target="../media/image1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0.xml"/><Relationship Id="rId2" Type="http://schemas.openxmlformats.org/officeDocument/2006/relationships/notesSlide" Target="../notesSlides/notesSlide21.xml"/><Relationship Id="rId3" Type="http://schemas.openxmlformats.org/officeDocument/2006/relationships/image" Target="../media/image2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0.xml"/><Relationship Id="rId2" Type="http://schemas.openxmlformats.org/officeDocument/2006/relationships/notesSlide" Target="../notesSlides/notesSlide22.xml"/></Relationships>
</file>

<file path=ppt/slides/_rels/slide27.xml.rels><?xml version="1.0" encoding="UTF-8" standalone="yes"?>
<Relationships xmlns="http://schemas.openxmlformats.org/package/2006/relationships"><Relationship Id="rId3" Type="http://schemas.openxmlformats.org/officeDocument/2006/relationships/image" Target="../media/image21.jpeg"/><Relationship Id="rId4" Type="http://schemas.openxmlformats.org/officeDocument/2006/relationships/image" Target="../media/image22.jpeg"/><Relationship Id="rId5" Type="http://schemas.openxmlformats.org/officeDocument/2006/relationships/image" Target="../media/image23.jpeg"/><Relationship Id="rId1" Type="http://schemas.openxmlformats.org/officeDocument/2006/relationships/slideLayout" Target="../slideLayouts/slideLayout13.xml"/><Relationship Id="rId2" Type="http://schemas.openxmlformats.org/officeDocument/2006/relationships/notesSlide" Target="../notesSlides/notesSlide2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s>
</file>

<file path=ppt/slides/_rels/slide31.xml.rels><?xml version="1.0" encoding="UTF-8" standalone="yes"?>
<Relationships xmlns="http://schemas.openxmlformats.org/package/2006/relationships"><Relationship Id="rId3" Type="http://schemas.openxmlformats.org/officeDocument/2006/relationships/image" Target="../media/image24.jpeg"/><Relationship Id="rId4" Type="http://schemas.openxmlformats.org/officeDocument/2006/relationships/image" Target="../media/image25.jpeg"/><Relationship Id="rId1" Type="http://schemas.openxmlformats.org/officeDocument/2006/relationships/slideLayout" Target="../slideLayouts/slideLayout36.xml"/><Relationship Id="rId2" Type="http://schemas.openxmlformats.org/officeDocument/2006/relationships/notesSlide" Target="../notesSlides/notesSlide2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8.xml"/></Relationships>
</file>

<file path=ppt/slides/_rels/slide33.xml.rels><?xml version="1.0" encoding="UTF-8" standalone="yes"?>
<Relationships xmlns="http://schemas.openxmlformats.org/package/2006/relationships"><Relationship Id="rId3" Type="http://schemas.openxmlformats.org/officeDocument/2006/relationships/tags" Target="../tags/tag4.xml"/><Relationship Id="rId4" Type="http://schemas.openxmlformats.org/officeDocument/2006/relationships/tags" Target="../tags/tag5.xml"/><Relationship Id="rId5" Type="http://schemas.openxmlformats.org/officeDocument/2006/relationships/tags" Target="../tags/tag6.xml"/><Relationship Id="rId6" Type="http://schemas.openxmlformats.org/officeDocument/2006/relationships/tags" Target="../tags/tag7.xml"/><Relationship Id="rId7" Type="http://schemas.openxmlformats.org/officeDocument/2006/relationships/slideLayout" Target="../slideLayouts/slideLayout6.xml"/><Relationship Id="rId8" Type="http://schemas.openxmlformats.org/officeDocument/2006/relationships/notesSlide" Target="../notesSlides/notesSlide29.xml"/><Relationship Id="rId1" Type="http://schemas.openxmlformats.org/officeDocument/2006/relationships/tags" Target="../tags/tag2.xml"/><Relationship Id="rId2" Type="http://schemas.openxmlformats.org/officeDocument/2006/relationships/tags" Target="../tags/tag3.xml"/></Relationships>
</file>

<file path=ppt/slides/_rels/slide34.xml.rels><?xml version="1.0" encoding="UTF-8" standalone="yes"?>
<Relationships xmlns="http://schemas.openxmlformats.org/package/2006/relationships"><Relationship Id="rId3" Type="http://schemas.openxmlformats.org/officeDocument/2006/relationships/image" Target="../media/image26.jpeg"/><Relationship Id="rId4" Type="http://schemas.openxmlformats.org/officeDocument/2006/relationships/image" Target="../media/image27.jpeg"/><Relationship Id="rId5" Type="http://schemas.openxmlformats.org/officeDocument/2006/relationships/image" Target="../media/image28.jpeg"/><Relationship Id="rId6" Type="http://schemas.openxmlformats.org/officeDocument/2006/relationships/image" Target="../media/image29.jpeg"/><Relationship Id="rId7" Type="http://schemas.openxmlformats.org/officeDocument/2006/relationships/image" Target="../media/image30.jpeg"/><Relationship Id="rId1" Type="http://schemas.openxmlformats.org/officeDocument/2006/relationships/slideLayout" Target="../slideLayouts/slideLayout15.xml"/><Relationship Id="rId2" Type="http://schemas.openxmlformats.org/officeDocument/2006/relationships/notesSlide" Target="../notesSlides/notesSlide30.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19.xml"/><Relationship Id="rId2" Type="http://schemas.openxmlformats.org/officeDocument/2006/relationships/notesSlide" Target="../notesSlides/notesSlide3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2.xml"/></Relationships>
</file>

<file path=ppt/slides/_rels/slide37.xml.rels><?xml version="1.0" encoding="UTF-8" standalone="yes"?>
<Relationships xmlns="http://schemas.openxmlformats.org/package/2006/relationships"><Relationship Id="rId11" Type="http://schemas.openxmlformats.org/officeDocument/2006/relationships/tags" Target="../tags/tag18.xml"/><Relationship Id="rId12" Type="http://schemas.openxmlformats.org/officeDocument/2006/relationships/tags" Target="../tags/tag19.xml"/><Relationship Id="rId13" Type="http://schemas.openxmlformats.org/officeDocument/2006/relationships/slideLayout" Target="../slideLayouts/slideLayout6.xml"/><Relationship Id="rId14" Type="http://schemas.openxmlformats.org/officeDocument/2006/relationships/notesSlide" Target="../notesSlides/notesSlide33.xml"/><Relationship Id="rId1" Type="http://schemas.openxmlformats.org/officeDocument/2006/relationships/tags" Target="../tags/tag8.xml"/><Relationship Id="rId2" Type="http://schemas.openxmlformats.org/officeDocument/2006/relationships/tags" Target="../tags/tag9.xml"/><Relationship Id="rId3" Type="http://schemas.openxmlformats.org/officeDocument/2006/relationships/tags" Target="../tags/tag10.xml"/><Relationship Id="rId4" Type="http://schemas.openxmlformats.org/officeDocument/2006/relationships/tags" Target="../tags/tag11.xml"/><Relationship Id="rId5" Type="http://schemas.openxmlformats.org/officeDocument/2006/relationships/tags" Target="../tags/tag12.xml"/><Relationship Id="rId6" Type="http://schemas.openxmlformats.org/officeDocument/2006/relationships/tags" Target="../tags/tag13.xml"/><Relationship Id="rId7" Type="http://schemas.openxmlformats.org/officeDocument/2006/relationships/tags" Target="../tags/tag14.xml"/><Relationship Id="rId8" Type="http://schemas.openxmlformats.org/officeDocument/2006/relationships/tags" Target="../tags/tag15.xml"/><Relationship Id="rId9" Type="http://schemas.openxmlformats.org/officeDocument/2006/relationships/tags" Target="../tags/tag16.xml"/><Relationship Id="rId10" Type="http://schemas.openxmlformats.org/officeDocument/2006/relationships/tags" Target="../tags/tag17.xml"/></Relationships>
</file>

<file path=ppt/slides/_rels/slide38.xml.rels><?xml version="1.0" encoding="UTF-8" standalone="yes"?>
<Relationships xmlns="http://schemas.openxmlformats.org/package/2006/relationships"><Relationship Id="rId3" Type="http://schemas.openxmlformats.org/officeDocument/2006/relationships/tags" Target="../tags/tag22.xml"/><Relationship Id="rId4" Type="http://schemas.openxmlformats.org/officeDocument/2006/relationships/slideLayout" Target="../slideLayouts/slideLayout44.xml"/><Relationship Id="rId5" Type="http://schemas.openxmlformats.org/officeDocument/2006/relationships/notesSlide" Target="../notesSlides/notesSlide34.xml"/><Relationship Id="rId6" Type="http://schemas.openxmlformats.org/officeDocument/2006/relationships/image" Target="../media/image31.jpeg"/><Relationship Id="rId1" Type="http://schemas.openxmlformats.org/officeDocument/2006/relationships/tags" Target="../tags/tag20.xml"/><Relationship Id="rId2" Type="http://schemas.openxmlformats.org/officeDocument/2006/relationships/tags" Target="../tags/tag21.xml"/></Relationships>
</file>

<file path=ppt/slides/_rels/slide39.xml.rels><?xml version="1.0" encoding="UTF-8" standalone="yes"?>
<Relationships xmlns="http://schemas.openxmlformats.org/package/2006/relationships"><Relationship Id="rId3" Type="http://schemas.openxmlformats.org/officeDocument/2006/relationships/tags" Target="../tags/tag25.xml"/><Relationship Id="rId4" Type="http://schemas.openxmlformats.org/officeDocument/2006/relationships/tags" Target="../tags/tag26.xml"/><Relationship Id="rId5" Type="http://schemas.openxmlformats.org/officeDocument/2006/relationships/tags" Target="../tags/tag27.xml"/><Relationship Id="rId6" Type="http://schemas.openxmlformats.org/officeDocument/2006/relationships/slideLayout" Target="../slideLayouts/slideLayout71.xml"/><Relationship Id="rId7" Type="http://schemas.openxmlformats.org/officeDocument/2006/relationships/notesSlide" Target="../notesSlides/notesSlide35.xml"/><Relationship Id="rId8" Type="http://schemas.openxmlformats.org/officeDocument/2006/relationships/image" Target="../media/image32.jpeg"/><Relationship Id="rId1" Type="http://schemas.openxmlformats.org/officeDocument/2006/relationships/tags" Target="../tags/tag23.xml"/><Relationship Id="rId2" Type="http://schemas.openxmlformats.org/officeDocument/2006/relationships/tags" Target="../tags/tag2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121.xml"/><Relationship Id="rId4" Type="http://schemas.openxmlformats.org/officeDocument/2006/relationships/image" Target="../media/image1.png"/><Relationship Id="rId1" Type="http://schemas.microsoft.com/office/2007/relationships/media" Target="../media/media1.mp3"/><Relationship Id="rId2" Type="http://schemas.openxmlformats.org/officeDocument/2006/relationships/audio" Target="../media/media1.mp3"/></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4" Type="http://schemas.openxmlformats.org/officeDocument/2006/relationships/image" Target="../media/image3.jpeg"/><Relationship Id="rId5" Type="http://schemas.openxmlformats.org/officeDocument/2006/relationships/image" Target="../media/image4.jpeg"/><Relationship Id="rId6" Type="http://schemas.openxmlformats.org/officeDocument/2006/relationships/image" Target="../media/image5.jpeg"/><Relationship Id="rId7" Type="http://schemas.openxmlformats.org/officeDocument/2006/relationships/image" Target="../media/image6.jpeg"/><Relationship Id="rId8" Type="http://schemas.openxmlformats.org/officeDocument/2006/relationships/image" Target="../media/image7.jpeg"/><Relationship Id="rId9" Type="http://schemas.openxmlformats.org/officeDocument/2006/relationships/image" Target="../media/image8.jpeg"/><Relationship Id="rId10" Type="http://schemas.openxmlformats.org/officeDocument/2006/relationships/image" Target="../media/image9.jpeg"/><Relationship Id="rId1" Type="http://schemas.openxmlformats.org/officeDocument/2006/relationships/slideLayout" Target="../slideLayouts/slideLayout6.xml"/><Relationship Id="rId2" Type="http://schemas.openxmlformats.org/officeDocument/2006/relationships/notesSlide" Target="../notesSlides/notesSlide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rot="19343009">
            <a:off x="-2390453" y="-5015101"/>
            <a:ext cx="6939795" cy="6939795"/>
            <a:chOff x="7670569" y="-4107846"/>
            <a:chExt cx="6939795" cy="6939795"/>
          </a:xfrm>
        </p:grpSpPr>
        <p:sp>
          <p:nvSpPr>
            <p:cNvPr id="6" name="圆: 空心 6">
              <a:extLst>
                <a:ext uri="{FF2B5EF4-FFF2-40B4-BE49-F238E27FC236}">
                  <a16:creationId xmlns="" xmlns:a16="http://schemas.microsoft.com/office/drawing/2014/main" id="{F18338BA-7FB4-4542-8779-D4FB968328BE}"/>
                </a:ext>
              </a:extLst>
            </p:cNvPr>
            <p:cNvSpPr/>
            <p:nvPr/>
          </p:nvSpPr>
          <p:spPr>
            <a:xfrm rot="20523313">
              <a:off x="7670569" y="-4107846"/>
              <a:ext cx="6939795" cy="6939795"/>
            </a:xfrm>
            <a:prstGeom prst="roundRect">
              <a:avLst/>
            </a:prstGeom>
            <a:solidFill>
              <a:srgbClr val="D02D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entury Gothic" panose="020B0502020202020204" pitchFamily="34" charset="0"/>
                <a:ea typeface="inpin culangti" panose="02000000000000000000" pitchFamily="2" charset="-122"/>
                <a:cs typeface="+mn-cs"/>
                <a:sym typeface="Century Gothic" panose="020B0502020202020204" pitchFamily="34" charset="0"/>
              </a:endParaRPr>
            </a:p>
          </p:txBody>
        </p:sp>
        <p:sp>
          <p:nvSpPr>
            <p:cNvPr id="21" name="圆: 空心 6">
              <a:extLst>
                <a:ext uri="{FF2B5EF4-FFF2-40B4-BE49-F238E27FC236}">
                  <a16:creationId xmlns="" xmlns:a16="http://schemas.microsoft.com/office/drawing/2014/main" id="{F18338BA-7FB4-4542-8779-D4FB968328BE}"/>
                </a:ext>
              </a:extLst>
            </p:cNvPr>
            <p:cNvSpPr/>
            <p:nvPr/>
          </p:nvSpPr>
          <p:spPr>
            <a:xfrm rot="20523313">
              <a:off x="8298103" y="-3480314"/>
              <a:ext cx="5684729" cy="568472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entury Gothic" panose="020B0502020202020204" pitchFamily="34" charset="0"/>
                <a:ea typeface="inpin culangti" panose="02000000000000000000" pitchFamily="2" charset="-122"/>
                <a:cs typeface="+mn-cs"/>
                <a:sym typeface="Century Gothic" panose="020B0502020202020204" pitchFamily="34" charset="0"/>
              </a:endParaRPr>
            </a:p>
          </p:txBody>
        </p:sp>
      </p:grpSp>
      <p:sp>
        <p:nvSpPr>
          <p:cNvPr id="7" name="圆角矩形 6">
            <a:extLst>
              <a:ext uri="{FF2B5EF4-FFF2-40B4-BE49-F238E27FC236}">
                <a16:creationId xmlns="" xmlns:a16="http://schemas.microsoft.com/office/drawing/2014/main" id="{D3A63BC2-45E4-4FA5-8C6C-5D72108111B3}"/>
              </a:ext>
            </a:extLst>
          </p:cNvPr>
          <p:cNvSpPr/>
          <p:nvPr/>
        </p:nvSpPr>
        <p:spPr>
          <a:xfrm rot="19470699">
            <a:off x="-89269" y="5527264"/>
            <a:ext cx="1795609" cy="1725549"/>
          </a:xfrm>
          <a:prstGeom prst="roundRect">
            <a:avLst/>
          </a:prstGeom>
          <a:solidFill>
            <a:srgbClr val="D02D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entury Gothic" panose="020B0502020202020204" pitchFamily="34" charset="0"/>
              <a:ea typeface="inpin culangti" panose="02000000000000000000" pitchFamily="2" charset="-122"/>
              <a:cs typeface="+mn-cs"/>
              <a:sym typeface="Century Gothic" panose="020B0502020202020204" pitchFamily="34" charset="0"/>
            </a:endParaRPr>
          </a:p>
        </p:txBody>
      </p:sp>
      <p:sp>
        <p:nvSpPr>
          <p:cNvPr id="17" name="圆角矩形 16">
            <a:extLst>
              <a:ext uri="{FF2B5EF4-FFF2-40B4-BE49-F238E27FC236}">
                <a16:creationId xmlns="" xmlns:a16="http://schemas.microsoft.com/office/drawing/2014/main" id="{D3A63BC2-45E4-4FA5-8C6C-5D72108111B3}"/>
              </a:ext>
            </a:extLst>
          </p:cNvPr>
          <p:cNvSpPr/>
          <p:nvPr/>
        </p:nvSpPr>
        <p:spPr>
          <a:xfrm rot="2423932">
            <a:off x="10091342" y="-1301116"/>
            <a:ext cx="2602230" cy="2602230"/>
          </a:xfrm>
          <a:prstGeom prst="roundRect">
            <a:avLst/>
          </a:prstGeom>
          <a:solidFill>
            <a:srgbClr val="D02D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entury Gothic" panose="020B0502020202020204" pitchFamily="34" charset="0"/>
              <a:ea typeface="inpin culangti" panose="02000000000000000000" pitchFamily="2" charset="-122"/>
              <a:cs typeface="+mn-cs"/>
              <a:sym typeface="Century Gothic" panose="020B0502020202020204" pitchFamily="34" charset="0"/>
            </a:endParaRPr>
          </a:p>
        </p:txBody>
      </p:sp>
      <p:sp>
        <p:nvSpPr>
          <p:cNvPr id="18" name="圆角矩形 17">
            <a:extLst>
              <a:ext uri="{FF2B5EF4-FFF2-40B4-BE49-F238E27FC236}">
                <a16:creationId xmlns="" xmlns:a16="http://schemas.microsoft.com/office/drawing/2014/main" id="{D3A63BC2-45E4-4FA5-8C6C-5D72108111B3}"/>
              </a:ext>
            </a:extLst>
          </p:cNvPr>
          <p:cNvSpPr/>
          <p:nvPr/>
        </p:nvSpPr>
        <p:spPr>
          <a:xfrm rot="2684925">
            <a:off x="11729181" y="5276566"/>
            <a:ext cx="1543643" cy="1495824"/>
          </a:xfrm>
          <a:prstGeom prst="roundRect">
            <a:avLst/>
          </a:prstGeom>
          <a:solidFill>
            <a:srgbClr val="D02D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entury Gothic" panose="020B0502020202020204" pitchFamily="34" charset="0"/>
              <a:ea typeface="inpin culangti" panose="02000000000000000000" pitchFamily="2" charset="-122"/>
              <a:cs typeface="+mn-cs"/>
              <a:sym typeface="Century Gothic" panose="020B0502020202020204" pitchFamily="34" charset="0"/>
            </a:endParaRPr>
          </a:p>
        </p:txBody>
      </p:sp>
      <p:sp>
        <p:nvSpPr>
          <p:cNvPr id="19" name="文本框 18"/>
          <p:cNvSpPr txBox="1"/>
          <p:nvPr/>
        </p:nvSpPr>
        <p:spPr>
          <a:xfrm>
            <a:off x="2781854" y="2498500"/>
            <a:ext cx="9410146" cy="1446550"/>
          </a:xfrm>
          <a:prstGeom prst="rect">
            <a:avLst/>
          </a:prstGeom>
          <a:noFill/>
        </p:spPr>
        <p:txBody>
          <a:bodyPr wrap="square" rtlCol="0">
            <a:spAutoFit/>
            <a:scene3d>
              <a:camera prst="orthographicFront"/>
              <a:lightRig rig="threePt" dir="t"/>
            </a:scene3d>
            <a:sp3d contourW="12700"/>
          </a:bodyPr>
          <a:lstStyle/>
          <a:p>
            <a:pPr defTabSz="1219094">
              <a:defRPr/>
            </a:pPr>
            <a:r>
              <a:rPr lang="zh-CN" altLang="en-US" sz="8800" b="1" dirty="0" smtClean="0">
                <a:latin typeface="思源宋体 CN Heavy" panose="02020900000000000000" pitchFamily="18" charset="-122"/>
                <a:ea typeface="思源宋体 CN Heavy" panose="02020900000000000000" pitchFamily="18" charset="-122"/>
              </a:rPr>
              <a:t>软工设计汇报</a:t>
            </a:r>
            <a:r>
              <a:rPr lang="en-US" altLang="zh-CN" sz="8800" b="1" dirty="0" smtClean="0">
                <a:latin typeface="思源宋体 CN Heavy" panose="02020900000000000000" pitchFamily="18" charset="-122"/>
                <a:ea typeface="思源宋体 CN Heavy" panose="02020900000000000000" pitchFamily="18" charset="-122"/>
              </a:rPr>
              <a:t>-2</a:t>
            </a:r>
            <a:endParaRPr lang="zh-CN" altLang="en-US" sz="8800" b="1" dirty="0">
              <a:latin typeface="思源宋体 CN Heavy" panose="02020900000000000000" pitchFamily="18" charset="-122"/>
              <a:ea typeface="思源宋体 CN Heavy" panose="02020900000000000000" pitchFamily="18" charset="-122"/>
            </a:endParaRPr>
          </a:p>
        </p:txBody>
      </p:sp>
      <p:sp>
        <p:nvSpPr>
          <p:cNvPr id="31" name="Rectangle 4"/>
          <p:cNvSpPr txBox="1">
            <a:spLocks noChangeArrowheads="1"/>
          </p:cNvSpPr>
          <p:nvPr/>
        </p:nvSpPr>
        <p:spPr bwMode="auto">
          <a:xfrm>
            <a:off x="2848217" y="4055109"/>
            <a:ext cx="5519839" cy="55431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anose="02010609030101010101"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r>
              <a:rPr lang="zh-CN" altLang="en-US" sz="2800" b="0" dirty="0" smtClean="0">
                <a:solidFill>
                  <a:schemeClr val="tx1"/>
                </a:solidFill>
                <a:latin typeface="思源黑体 CN Light" panose="020B0300000000000000" pitchFamily="34" charset="-122"/>
                <a:ea typeface="思源黑体 CN Light" panose="020B0300000000000000" pitchFamily="34" charset="-122"/>
              </a:rPr>
              <a:t>重新定义需求</a:t>
            </a:r>
            <a:endParaRPr lang="zh-CN" altLang="zh-CN" sz="2800" b="0" dirty="0">
              <a:solidFill>
                <a:schemeClr val="tx1"/>
              </a:solidFill>
              <a:latin typeface="思源黑体 CN Light" panose="020B0300000000000000" pitchFamily="34" charset="-122"/>
              <a:ea typeface="思源黑体 CN Light" panose="020B0300000000000000" pitchFamily="34" charset="-122"/>
            </a:endParaRPr>
          </a:p>
        </p:txBody>
      </p:sp>
      <p:sp>
        <p:nvSpPr>
          <p:cNvPr id="32" name="六边形 31"/>
          <p:cNvSpPr/>
          <p:nvPr/>
        </p:nvSpPr>
        <p:spPr>
          <a:xfrm flipH="1">
            <a:off x="2908479" y="4882760"/>
            <a:ext cx="2015699" cy="431936"/>
          </a:xfrm>
          <a:prstGeom prst="hexagon">
            <a:avLst/>
          </a:prstGeom>
          <a:solidFill>
            <a:srgbClr val="C00000"/>
          </a:solidFill>
          <a:ln w="19050">
            <a:gradFill>
              <a:gsLst>
                <a:gs pos="0">
                  <a:schemeClr val="bg1"/>
                </a:gs>
                <a:gs pos="100000">
                  <a:srgbClr val="CBCBCB"/>
                </a:gs>
              </a:gsLst>
              <a:lin ang="5400000" scaled="0"/>
            </a:gradFill>
          </a:ln>
          <a:effectLst>
            <a:outerShdw blurRad="190500" dist="762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49">
              <a:solidFill>
                <a:schemeClr val="bg1"/>
              </a:solidFill>
            </a:endParaRPr>
          </a:p>
        </p:txBody>
      </p:sp>
      <p:sp>
        <p:nvSpPr>
          <p:cNvPr id="33" name="Rectangle 4"/>
          <p:cNvSpPr txBox="1">
            <a:spLocks noChangeArrowheads="1"/>
          </p:cNvSpPr>
          <p:nvPr/>
        </p:nvSpPr>
        <p:spPr bwMode="auto">
          <a:xfrm>
            <a:off x="2840232" y="4835447"/>
            <a:ext cx="2159677" cy="48232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anose="02010609030101010101"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r>
              <a:rPr lang="zh-CN" altLang="en-US" sz="1600" b="0" dirty="0" smtClean="0">
                <a:latin typeface="微软雅黑" panose="020B0503020204020204" pitchFamily="34" charset="-122"/>
                <a:ea typeface="微软雅黑" panose="020B0503020204020204" pitchFamily="34" charset="-122"/>
              </a:rPr>
              <a:t>汇报</a:t>
            </a:r>
            <a:r>
              <a:rPr lang="zh-CN" altLang="en-US" sz="1600" b="0" dirty="0" smtClean="0">
                <a:latin typeface="微软雅黑" panose="020B0503020204020204" pitchFamily="34" charset="-122"/>
                <a:ea typeface="微软雅黑" panose="020B0503020204020204" pitchFamily="34" charset="-122"/>
              </a:rPr>
              <a:t>组</a:t>
            </a:r>
            <a:r>
              <a:rPr lang="zh-CN" altLang="en-US" sz="1600" b="0" dirty="0" smtClean="0">
                <a:latin typeface="微软雅黑" panose="020B0503020204020204" pitchFamily="34" charset="-122"/>
                <a:ea typeface="微软雅黑" panose="020B0503020204020204" pitchFamily="34" charset="-122"/>
              </a:rPr>
              <a:t>：</a:t>
            </a:r>
            <a:r>
              <a:rPr lang="en-US" altLang="zh-CN" sz="1600" b="0" dirty="0" smtClean="0">
                <a:latin typeface="微软雅黑" panose="020B0503020204020204" pitchFamily="34" charset="-122"/>
                <a:ea typeface="微软雅黑" panose="020B0503020204020204" pitchFamily="34" charset="-122"/>
              </a:rPr>
              <a:t>Old</a:t>
            </a:r>
            <a:r>
              <a:rPr lang="zh-CN" altLang="en-US" sz="1600" b="0" dirty="0" smtClean="0">
                <a:latin typeface="微软雅黑" panose="020B0503020204020204" pitchFamily="34" charset="-122"/>
                <a:ea typeface="微软雅黑" panose="020B0503020204020204" pitchFamily="34" charset="-122"/>
              </a:rPr>
              <a:t> </a:t>
            </a:r>
            <a:r>
              <a:rPr lang="en-US" altLang="zh-CN" sz="1600" b="0" dirty="0" smtClean="0">
                <a:latin typeface="微软雅黑" panose="020B0503020204020204" pitchFamily="34" charset="-122"/>
                <a:ea typeface="微软雅黑" panose="020B0503020204020204" pitchFamily="34" charset="-122"/>
              </a:rPr>
              <a:t>Driver</a:t>
            </a:r>
            <a:endParaRPr lang="zh-CN" altLang="zh-CN" sz="1600" b="0" dirty="0">
              <a:latin typeface="微软雅黑" panose="020B0503020204020204" pitchFamily="34" charset="-122"/>
              <a:ea typeface="微软雅黑" panose="020B0503020204020204" pitchFamily="34" charset="-122"/>
            </a:endParaRPr>
          </a:p>
        </p:txBody>
      </p:sp>
      <p:sp>
        <p:nvSpPr>
          <p:cNvPr id="34" name="六边形 33"/>
          <p:cNvSpPr/>
          <p:nvPr/>
        </p:nvSpPr>
        <p:spPr>
          <a:xfrm flipH="1">
            <a:off x="5068156" y="4882760"/>
            <a:ext cx="2015699" cy="431936"/>
          </a:xfrm>
          <a:prstGeom prst="hexagon">
            <a:avLst/>
          </a:prstGeom>
          <a:solidFill>
            <a:srgbClr val="C00000"/>
          </a:solidFill>
          <a:ln w="19050">
            <a:gradFill>
              <a:gsLst>
                <a:gs pos="0">
                  <a:schemeClr val="bg1"/>
                </a:gs>
                <a:gs pos="100000">
                  <a:srgbClr val="CBCBCB"/>
                </a:gs>
              </a:gsLst>
              <a:lin ang="5400000" scaled="0"/>
            </a:gradFill>
          </a:ln>
          <a:effectLst>
            <a:outerShdw blurRad="190500" dist="762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49">
              <a:solidFill>
                <a:schemeClr val="bg1"/>
              </a:solidFill>
            </a:endParaRPr>
          </a:p>
        </p:txBody>
      </p:sp>
      <p:sp>
        <p:nvSpPr>
          <p:cNvPr id="35" name="Rectangle 4"/>
          <p:cNvSpPr txBox="1">
            <a:spLocks noChangeArrowheads="1"/>
          </p:cNvSpPr>
          <p:nvPr/>
        </p:nvSpPr>
        <p:spPr bwMode="auto">
          <a:xfrm>
            <a:off x="4971579" y="4857564"/>
            <a:ext cx="2159677" cy="48232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anose="02010609030101010101"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r>
              <a:rPr lang="zh-CN" altLang="en-US" sz="1600" b="0" dirty="0">
                <a:latin typeface="微软雅黑" panose="020B0503020204020204" pitchFamily="34" charset="-122"/>
                <a:ea typeface="微软雅黑" panose="020B0503020204020204" pitchFamily="34" charset="-122"/>
              </a:rPr>
              <a:t>日期：</a:t>
            </a:r>
            <a:r>
              <a:rPr lang="en-US" altLang="zh-CN" sz="1600" b="0" dirty="0" smtClean="0">
                <a:latin typeface="微软雅黑" panose="020B0503020204020204" pitchFamily="34" charset="-122"/>
                <a:ea typeface="微软雅黑" panose="020B0503020204020204" pitchFamily="34" charset="-122"/>
              </a:rPr>
              <a:t>2019.10.25</a:t>
            </a:r>
            <a:endParaRPr lang="zh-CN" altLang="zh-CN" sz="1600" b="0" dirty="0">
              <a:latin typeface="微软雅黑" panose="020B0503020204020204" pitchFamily="34" charset="-122"/>
              <a:ea typeface="微软雅黑" panose="020B0503020204020204" pitchFamily="34" charset="-122"/>
            </a:endParaRPr>
          </a:p>
        </p:txBody>
      </p:sp>
      <p:grpSp>
        <p:nvGrpSpPr>
          <p:cNvPr id="36" name="组合 35"/>
          <p:cNvGrpSpPr>
            <a:grpSpLocks noChangeAspect="1"/>
          </p:cNvGrpSpPr>
          <p:nvPr/>
        </p:nvGrpSpPr>
        <p:grpSpPr>
          <a:xfrm>
            <a:off x="4959964" y="1982099"/>
            <a:ext cx="493199" cy="493199"/>
            <a:chOff x="6564085" y="1959430"/>
            <a:chExt cx="2148114" cy="2148114"/>
          </a:xfrm>
          <a:solidFill>
            <a:schemeClr val="bg1"/>
          </a:solidFill>
        </p:grpSpPr>
        <p:sp>
          <p:nvSpPr>
            <p:cNvPr id="37" name="椭圆 36"/>
            <p:cNvSpPr/>
            <p:nvPr/>
          </p:nvSpPr>
          <p:spPr>
            <a:xfrm>
              <a:off x="6564085" y="1959430"/>
              <a:ext cx="2148114" cy="2148114"/>
            </a:xfrm>
            <a:prstGeom prst="ellipse">
              <a:avLst/>
            </a:prstGeom>
            <a:solidFill>
              <a:schemeClr val="tx1">
                <a:lumMod val="75000"/>
                <a:lumOff val="2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00">
                <a:solidFill>
                  <a:srgbClr val="313A59"/>
                </a:solidFill>
                <a:latin typeface="Arial" panose="020B0604020202020204" pitchFamily="34" charset="0"/>
                <a:ea typeface="微软雅黑" panose="020B0503020204020204" pitchFamily="34" charset="-122"/>
                <a:sym typeface="Arial" panose="020B0604020202020204" pitchFamily="34" charset="0"/>
              </a:endParaRPr>
            </a:p>
          </p:txBody>
        </p:sp>
        <p:grpSp>
          <p:nvGrpSpPr>
            <p:cNvPr id="38" name="组合 37"/>
            <p:cNvGrpSpPr/>
            <p:nvPr/>
          </p:nvGrpSpPr>
          <p:grpSpPr>
            <a:xfrm>
              <a:off x="7033174" y="2413982"/>
              <a:ext cx="1209936" cy="1239010"/>
              <a:chOff x="3598200" y="1732459"/>
              <a:chExt cx="1947600" cy="1994400"/>
            </a:xfrm>
            <a:grpFill/>
          </p:grpSpPr>
          <p:sp>
            <p:nvSpPr>
              <p:cNvPr id="39" name="Freeform 5"/>
              <p:cNvSpPr>
                <a:spLocks/>
              </p:cNvSpPr>
              <p:nvPr/>
            </p:nvSpPr>
            <p:spPr bwMode="auto">
              <a:xfrm>
                <a:off x="4815450" y="1732459"/>
                <a:ext cx="417924" cy="1423836"/>
              </a:xfrm>
              <a:custGeom>
                <a:avLst/>
                <a:gdLst>
                  <a:gd name="T0" fmla="*/ 2 w 43"/>
                  <a:gd name="T1" fmla="*/ 115 h 115"/>
                  <a:gd name="T2" fmla="*/ 3 w 43"/>
                  <a:gd name="T3" fmla="*/ 115 h 115"/>
                  <a:gd name="T4" fmla="*/ 3 w 43"/>
                  <a:gd name="T5" fmla="*/ 115 h 115"/>
                  <a:gd name="T6" fmla="*/ 3 w 43"/>
                  <a:gd name="T7" fmla="*/ 115 h 115"/>
                  <a:gd name="T8" fmla="*/ 4 w 43"/>
                  <a:gd name="T9" fmla="*/ 115 h 115"/>
                  <a:gd name="T10" fmla="*/ 4 w 43"/>
                  <a:gd name="T11" fmla="*/ 115 h 115"/>
                  <a:gd name="T12" fmla="*/ 5 w 43"/>
                  <a:gd name="T13" fmla="*/ 114 h 115"/>
                  <a:gd name="T14" fmla="*/ 22 w 43"/>
                  <a:gd name="T15" fmla="*/ 98 h 115"/>
                  <a:gd name="T16" fmla="*/ 38 w 43"/>
                  <a:gd name="T17" fmla="*/ 114 h 115"/>
                  <a:gd name="T18" fmla="*/ 39 w 43"/>
                  <a:gd name="T19" fmla="*/ 115 h 115"/>
                  <a:gd name="T20" fmla="*/ 39 w 43"/>
                  <a:gd name="T21" fmla="*/ 115 h 115"/>
                  <a:gd name="T22" fmla="*/ 40 w 43"/>
                  <a:gd name="T23" fmla="*/ 115 h 115"/>
                  <a:gd name="T24" fmla="*/ 40 w 43"/>
                  <a:gd name="T25" fmla="*/ 115 h 115"/>
                  <a:gd name="T26" fmla="*/ 40 w 43"/>
                  <a:gd name="T27" fmla="*/ 115 h 115"/>
                  <a:gd name="T28" fmla="*/ 41 w 43"/>
                  <a:gd name="T29" fmla="*/ 115 h 115"/>
                  <a:gd name="T30" fmla="*/ 42 w 43"/>
                  <a:gd name="T31" fmla="*/ 114 h 115"/>
                  <a:gd name="T32" fmla="*/ 43 w 43"/>
                  <a:gd name="T33" fmla="*/ 112 h 115"/>
                  <a:gd name="T34" fmla="*/ 43 w 43"/>
                  <a:gd name="T35" fmla="*/ 27 h 115"/>
                  <a:gd name="T36" fmla="*/ 43 w 43"/>
                  <a:gd name="T37" fmla="*/ 13 h 115"/>
                  <a:gd name="T38" fmla="*/ 43 w 43"/>
                  <a:gd name="T39" fmla="*/ 3 h 115"/>
                  <a:gd name="T40" fmla="*/ 42 w 43"/>
                  <a:gd name="T41" fmla="*/ 1 h 115"/>
                  <a:gd name="T42" fmla="*/ 40 w 43"/>
                  <a:gd name="T43" fmla="*/ 0 h 115"/>
                  <a:gd name="T44" fmla="*/ 3 w 43"/>
                  <a:gd name="T45" fmla="*/ 0 h 115"/>
                  <a:gd name="T46" fmla="*/ 3 w 43"/>
                  <a:gd name="T47" fmla="*/ 0 h 115"/>
                  <a:gd name="T48" fmla="*/ 2 w 43"/>
                  <a:gd name="T49" fmla="*/ 1 h 115"/>
                  <a:gd name="T50" fmla="*/ 2 w 43"/>
                  <a:gd name="T51" fmla="*/ 1 h 115"/>
                  <a:gd name="T52" fmla="*/ 0 w 43"/>
                  <a:gd name="T53" fmla="*/ 3 h 115"/>
                  <a:gd name="T54" fmla="*/ 0 w 43"/>
                  <a:gd name="T55" fmla="*/ 13 h 115"/>
                  <a:gd name="T56" fmla="*/ 0 w 43"/>
                  <a:gd name="T57" fmla="*/ 27 h 115"/>
                  <a:gd name="T58" fmla="*/ 0 w 43"/>
                  <a:gd name="T59" fmla="*/ 112 h 115"/>
                  <a:gd name="T60" fmla="*/ 2 w 43"/>
                  <a:gd name="T61" fmla="*/ 11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3" h="115">
                    <a:moveTo>
                      <a:pt x="2" y="115"/>
                    </a:moveTo>
                    <a:cubicBezTo>
                      <a:pt x="2" y="115"/>
                      <a:pt x="2" y="115"/>
                      <a:pt x="3" y="115"/>
                    </a:cubicBezTo>
                    <a:cubicBezTo>
                      <a:pt x="3" y="115"/>
                      <a:pt x="3" y="115"/>
                      <a:pt x="3" y="115"/>
                    </a:cubicBezTo>
                    <a:cubicBezTo>
                      <a:pt x="3" y="115"/>
                      <a:pt x="3" y="115"/>
                      <a:pt x="3" y="115"/>
                    </a:cubicBezTo>
                    <a:cubicBezTo>
                      <a:pt x="3" y="115"/>
                      <a:pt x="4" y="115"/>
                      <a:pt x="4" y="115"/>
                    </a:cubicBezTo>
                    <a:cubicBezTo>
                      <a:pt x="4" y="115"/>
                      <a:pt x="4" y="115"/>
                      <a:pt x="4" y="115"/>
                    </a:cubicBezTo>
                    <a:cubicBezTo>
                      <a:pt x="4" y="115"/>
                      <a:pt x="5" y="114"/>
                      <a:pt x="5" y="114"/>
                    </a:cubicBezTo>
                    <a:cubicBezTo>
                      <a:pt x="22" y="98"/>
                      <a:pt x="22" y="98"/>
                      <a:pt x="22" y="98"/>
                    </a:cubicBezTo>
                    <a:cubicBezTo>
                      <a:pt x="38" y="114"/>
                      <a:pt x="38" y="114"/>
                      <a:pt x="38" y="114"/>
                    </a:cubicBezTo>
                    <a:cubicBezTo>
                      <a:pt x="38" y="114"/>
                      <a:pt x="39" y="115"/>
                      <a:pt x="39" y="115"/>
                    </a:cubicBezTo>
                    <a:cubicBezTo>
                      <a:pt x="39" y="115"/>
                      <a:pt x="39" y="115"/>
                      <a:pt x="39" y="115"/>
                    </a:cubicBezTo>
                    <a:cubicBezTo>
                      <a:pt x="40" y="115"/>
                      <a:pt x="40" y="115"/>
                      <a:pt x="40" y="115"/>
                    </a:cubicBezTo>
                    <a:cubicBezTo>
                      <a:pt x="40" y="115"/>
                      <a:pt x="40" y="115"/>
                      <a:pt x="40" y="115"/>
                    </a:cubicBezTo>
                    <a:cubicBezTo>
                      <a:pt x="40" y="115"/>
                      <a:pt x="40" y="115"/>
                      <a:pt x="40" y="115"/>
                    </a:cubicBezTo>
                    <a:cubicBezTo>
                      <a:pt x="41" y="115"/>
                      <a:pt x="41" y="115"/>
                      <a:pt x="41" y="115"/>
                    </a:cubicBezTo>
                    <a:cubicBezTo>
                      <a:pt x="42" y="115"/>
                      <a:pt x="42" y="114"/>
                      <a:pt x="42" y="114"/>
                    </a:cubicBezTo>
                    <a:cubicBezTo>
                      <a:pt x="43" y="114"/>
                      <a:pt x="43" y="113"/>
                      <a:pt x="43" y="112"/>
                    </a:cubicBezTo>
                    <a:cubicBezTo>
                      <a:pt x="43" y="27"/>
                      <a:pt x="43" y="27"/>
                      <a:pt x="43" y="27"/>
                    </a:cubicBezTo>
                    <a:cubicBezTo>
                      <a:pt x="43" y="13"/>
                      <a:pt x="43" y="13"/>
                      <a:pt x="43" y="13"/>
                    </a:cubicBezTo>
                    <a:cubicBezTo>
                      <a:pt x="43" y="3"/>
                      <a:pt x="43" y="3"/>
                      <a:pt x="43" y="3"/>
                    </a:cubicBezTo>
                    <a:cubicBezTo>
                      <a:pt x="43" y="3"/>
                      <a:pt x="43" y="2"/>
                      <a:pt x="42" y="1"/>
                    </a:cubicBezTo>
                    <a:cubicBezTo>
                      <a:pt x="42" y="1"/>
                      <a:pt x="41" y="0"/>
                      <a:pt x="40" y="0"/>
                    </a:cubicBezTo>
                    <a:cubicBezTo>
                      <a:pt x="3" y="0"/>
                      <a:pt x="3" y="0"/>
                      <a:pt x="3" y="0"/>
                    </a:cubicBezTo>
                    <a:cubicBezTo>
                      <a:pt x="3" y="0"/>
                      <a:pt x="3" y="0"/>
                      <a:pt x="3" y="0"/>
                    </a:cubicBezTo>
                    <a:cubicBezTo>
                      <a:pt x="3" y="0"/>
                      <a:pt x="2" y="0"/>
                      <a:pt x="2" y="1"/>
                    </a:cubicBezTo>
                    <a:cubicBezTo>
                      <a:pt x="2" y="1"/>
                      <a:pt x="2" y="1"/>
                      <a:pt x="2" y="1"/>
                    </a:cubicBezTo>
                    <a:cubicBezTo>
                      <a:pt x="1" y="1"/>
                      <a:pt x="0" y="2"/>
                      <a:pt x="0" y="3"/>
                    </a:cubicBezTo>
                    <a:cubicBezTo>
                      <a:pt x="0" y="13"/>
                      <a:pt x="0" y="13"/>
                      <a:pt x="0" y="13"/>
                    </a:cubicBezTo>
                    <a:cubicBezTo>
                      <a:pt x="0" y="27"/>
                      <a:pt x="0" y="27"/>
                      <a:pt x="0" y="27"/>
                    </a:cubicBezTo>
                    <a:cubicBezTo>
                      <a:pt x="0" y="112"/>
                      <a:pt x="0" y="112"/>
                      <a:pt x="0" y="112"/>
                    </a:cubicBezTo>
                    <a:cubicBezTo>
                      <a:pt x="0" y="113"/>
                      <a:pt x="1" y="114"/>
                      <a:pt x="2" y="115"/>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sz="700">
                  <a:solidFill>
                    <a:srgbClr val="313A59"/>
                  </a:solidFill>
                  <a:latin typeface="Arial" panose="020B0604020202020204" pitchFamily="34" charset="0"/>
                  <a:ea typeface="微软雅黑" panose="020B0503020204020204" pitchFamily="34" charset="-122"/>
                  <a:sym typeface="Arial" panose="020B0604020202020204" pitchFamily="34" charset="0"/>
                </a:endParaRPr>
              </a:p>
            </p:txBody>
          </p:sp>
          <p:sp>
            <p:nvSpPr>
              <p:cNvPr id="40" name="Freeform 6"/>
              <p:cNvSpPr>
                <a:spLocks/>
              </p:cNvSpPr>
              <p:nvPr/>
            </p:nvSpPr>
            <p:spPr bwMode="auto">
              <a:xfrm>
                <a:off x="3853824" y="2462367"/>
                <a:ext cx="515304" cy="61683"/>
              </a:xfrm>
              <a:custGeom>
                <a:avLst/>
                <a:gdLst>
                  <a:gd name="T0" fmla="*/ 0 w 53"/>
                  <a:gd name="T1" fmla="*/ 3 h 5"/>
                  <a:gd name="T2" fmla="*/ 3 w 53"/>
                  <a:gd name="T3" fmla="*/ 5 h 5"/>
                  <a:gd name="T4" fmla="*/ 50 w 53"/>
                  <a:gd name="T5" fmla="*/ 5 h 5"/>
                  <a:gd name="T6" fmla="*/ 53 w 53"/>
                  <a:gd name="T7" fmla="*/ 3 h 5"/>
                  <a:gd name="T8" fmla="*/ 50 w 53"/>
                  <a:gd name="T9" fmla="*/ 0 h 5"/>
                  <a:gd name="T10" fmla="*/ 3 w 53"/>
                  <a:gd name="T11" fmla="*/ 0 h 5"/>
                  <a:gd name="T12" fmla="*/ 0 w 53"/>
                  <a:gd name="T13" fmla="*/ 3 h 5"/>
                </a:gdLst>
                <a:ahLst/>
                <a:cxnLst>
                  <a:cxn ang="0">
                    <a:pos x="T0" y="T1"/>
                  </a:cxn>
                  <a:cxn ang="0">
                    <a:pos x="T2" y="T3"/>
                  </a:cxn>
                  <a:cxn ang="0">
                    <a:pos x="T4" y="T5"/>
                  </a:cxn>
                  <a:cxn ang="0">
                    <a:pos x="T6" y="T7"/>
                  </a:cxn>
                  <a:cxn ang="0">
                    <a:pos x="T8" y="T9"/>
                  </a:cxn>
                  <a:cxn ang="0">
                    <a:pos x="T10" y="T11"/>
                  </a:cxn>
                  <a:cxn ang="0">
                    <a:pos x="T12" y="T13"/>
                  </a:cxn>
                </a:cxnLst>
                <a:rect l="0" t="0" r="r" b="b"/>
                <a:pathLst>
                  <a:path w="53" h="5">
                    <a:moveTo>
                      <a:pt x="0" y="3"/>
                    </a:moveTo>
                    <a:cubicBezTo>
                      <a:pt x="0" y="4"/>
                      <a:pt x="2" y="5"/>
                      <a:pt x="3" y="5"/>
                    </a:cubicBezTo>
                    <a:cubicBezTo>
                      <a:pt x="50" y="5"/>
                      <a:pt x="50" y="5"/>
                      <a:pt x="50" y="5"/>
                    </a:cubicBezTo>
                    <a:cubicBezTo>
                      <a:pt x="52" y="5"/>
                      <a:pt x="53" y="4"/>
                      <a:pt x="53" y="3"/>
                    </a:cubicBezTo>
                    <a:cubicBezTo>
                      <a:pt x="53" y="1"/>
                      <a:pt x="52" y="0"/>
                      <a:pt x="50" y="0"/>
                    </a:cubicBezTo>
                    <a:cubicBezTo>
                      <a:pt x="3" y="0"/>
                      <a:pt x="3" y="0"/>
                      <a:pt x="3" y="0"/>
                    </a:cubicBezTo>
                    <a:cubicBezTo>
                      <a:pt x="2" y="0"/>
                      <a:pt x="0" y="1"/>
                      <a:pt x="0" y="3"/>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sz="700">
                  <a:solidFill>
                    <a:srgbClr val="313A59"/>
                  </a:solidFill>
                  <a:latin typeface="Arial" panose="020B0604020202020204" pitchFamily="34" charset="0"/>
                  <a:ea typeface="微软雅黑" panose="020B0503020204020204" pitchFamily="34" charset="-122"/>
                  <a:sym typeface="Arial" panose="020B0604020202020204" pitchFamily="34" charset="0"/>
                </a:endParaRPr>
              </a:p>
            </p:txBody>
          </p:sp>
          <p:sp>
            <p:nvSpPr>
              <p:cNvPr id="41" name="Freeform 7"/>
              <p:cNvSpPr>
                <a:spLocks/>
              </p:cNvSpPr>
              <p:nvPr/>
            </p:nvSpPr>
            <p:spPr bwMode="auto">
              <a:xfrm>
                <a:off x="3853824" y="2750218"/>
                <a:ext cx="515304" cy="61683"/>
              </a:xfrm>
              <a:custGeom>
                <a:avLst/>
                <a:gdLst>
                  <a:gd name="T0" fmla="*/ 50 w 53"/>
                  <a:gd name="T1" fmla="*/ 0 h 5"/>
                  <a:gd name="T2" fmla="*/ 3 w 53"/>
                  <a:gd name="T3" fmla="*/ 0 h 5"/>
                  <a:gd name="T4" fmla="*/ 0 w 53"/>
                  <a:gd name="T5" fmla="*/ 2 h 5"/>
                  <a:gd name="T6" fmla="*/ 3 w 53"/>
                  <a:gd name="T7" fmla="*/ 5 h 5"/>
                  <a:gd name="T8" fmla="*/ 50 w 53"/>
                  <a:gd name="T9" fmla="*/ 5 h 5"/>
                  <a:gd name="T10" fmla="*/ 53 w 53"/>
                  <a:gd name="T11" fmla="*/ 2 h 5"/>
                  <a:gd name="T12" fmla="*/ 50 w 53"/>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53" h="5">
                    <a:moveTo>
                      <a:pt x="50" y="0"/>
                    </a:moveTo>
                    <a:cubicBezTo>
                      <a:pt x="3" y="0"/>
                      <a:pt x="3" y="0"/>
                      <a:pt x="3" y="0"/>
                    </a:cubicBezTo>
                    <a:cubicBezTo>
                      <a:pt x="2" y="0"/>
                      <a:pt x="0" y="1"/>
                      <a:pt x="0" y="2"/>
                    </a:cubicBezTo>
                    <a:cubicBezTo>
                      <a:pt x="0" y="4"/>
                      <a:pt x="2" y="5"/>
                      <a:pt x="3" y="5"/>
                    </a:cubicBezTo>
                    <a:cubicBezTo>
                      <a:pt x="50" y="5"/>
                      <a:pt x="50" y="5"/>
                      <a:pt x="50" y="5"/>
                    </a:cubicBezTo>
                    <a:cubicBezTo>
                      <a:pt x="52" y="5"/>
                      <a:pt x="53" y="4"/>
                      <a:pt x="53" y="2"/>
                    </a:cubicBezTo>
                    <a:cubicBezTo>
                      <a:pt x="53" y="1"/>
                      <a:pt x="52" y="0"/>
                      <a:pt x="5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sz="700">
                  <a:solidFill>
                    <a:srgbClr val="313A59"/>
                  </a:solidFill>
                  <a:latin typeface="Arial" panose="020B0604020202020204" pitchFamily="34" charset="0"/>
                  <a:ea typeface="微软雅黑" panose="020B0503020204020204" pitchFamily="34" charset="-122"/>
                  <a:sym typeface="Arial" panose="020B0604020202020204" pitchFamily="34" charset="0"/>
                </a:endParaRPr>
              </a:p>
            </p:txBody>
          </p:sp>
          <p:sp>
            <p:nvSpPr>
              <p:cNvPr id="42" name="Freeform 8"/>
              <p:cNvSpPr>
                <a:spLocks/>
              </p:cNvSpPr>
              <p:nvPr/>
            </p:nvSpPr>
            <p:spPr bwMode="auto">
              <a:xfrm>
                <a:off x="3853824" y="3032931"/>
                <a:ext cx="515304" cy="61683"/>
              </a:xfrm>
              <a:custGeom>
                <a:avLst/>
                <a:gdLst>
                  <a:gd name="T0" fmla="*/ 50 w 53"/>
                  <a:gd name="T1" fmla="*/ 0 h 5"/>
                  <a:gd name="T2" fmla="*/ 3 w 53"/>
                  <a:gd name="T3" fmla="*/ 0 h 5"/>
                  <a:gd name="T4" fmla="*/ 0 w 53"/>
                  <a:gd name="T5" fmla="*/ 2 h 5"/>
                  <a:gd name="T6" fmla="*/ 3 w 53"/>
                  <a:gd name="T7" fmla="*/ 5 h 5"/>
                  <a:gd name="T8" fmla="*/ 50 w 53"/>
                  <a:gd name="T9" fmla="*/ 5 h 5"/>
                  <a:gd name="T10" fmla="*/ 53 w 53"/>
                  <a:gd name="T11" fmla="*/ 2 h 5"/>
                  <a:gd name="T12" fmla="*/ 50 w 53"/>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53" h="5">
                    <a:moveTo>
                      <a:pt x="50" y="0"/>
                    </a:moveTo>
                    <a:cubicBezTo>
                      <a:pt x="3" y="0"/>
                      <a:pt x="3" y="0"/>
                      <a:pt x="3" y="0"/>
                    </a:cubicBezTo>
                    <a:cubicBezTo>
                      <a:pt x="2" y="0"/>
                      <a:pt x="0" y="1"/>
                      <a:pt x="0" y="2"/>
                    </a:cubicBezTo>
                    <a:cubicBezTo>
                      <a:pt x="0" y="4"/>
                      <a:pt x="2" y="5"/>
                      <a:pt x="3" y="5"/>
                    </a:cubicBezTo>
                    <a:cubicBezTo>
                      <a:pt x="50" y="5"/>
                      <a:pt x="50" y="5"/>
                      <a:pt x="50" y="5"/>
                    </a:cubicBezTo>
                    <a:cubicBezTo>
                      <a:pt x="52" y="5"/>
                      <a:pt x="53" y="4"/>
                      <a:pt x="53" y="2"/>
                    </a:cubicBezTo>
                    <a:cubicBezTo>
                      <a:pt x="53" y="1"/>
                      <a:pt x="52" y="0"/>
                      <a:pt x="5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sz="700">
                  <a:solidFill>
                    <a:srgbClr val="313A59"/>
                  </a:solidFill>
                  <a:latin typeface="Arial" panose="020B0604020202020204" pitchFamily="34" charset="0"/>
                  <a:ea typeface="微软雅黑" panose="020B0503020204020204" pitchFamily="34" charset="-122"/>
                  <a:sym typeface="Arial" panose="020B0604020202020204" pitchFamily="34" charset="0"/>
                </a:endParaRPr>
              </a:p>
            </p:txBody>
          </p:sp>
          <p:sp>
            <p:nvSpPr>
              <p:cNvPr id="43" name="Freeform 9"/>
              <p:cNvSpPr>
                <a:spLocks noEditPoints="1"/>
              </p:cNvSpPr>
              <p:nvPr/>
            </p:nvSpPr>
            <p:spPr bwMode="auto">
              <a:xfrm>
                <a:off x="3598200" y="1881526"/>
                <a:ext cx="1947600" cy="1845333"/>
              </a:xfrm>
              <a:custGeom>
                <a:avLst/>
                <a:gdLst>
                  <a:gd name="T0" fmla="*/ 177 w 200"/>
                  <a:gd name="T1" fmla="*/ 3 h 149"/>
                  <a:gd name="T2" fmla="*/ 177 w 200"/>
                  <a:gd name="T3" fmla="*/ 17 h 149"/>
                  <a:gd name="T4" fmla="*/ 186 w 200"/>
                  <a:gd name="T5" fmla="*/ 21 h 149"/>
                  <a:gd name="T6" fmla="*/ 186 w 200"/>
                  <a:gd name="T7" fmla="*/ 134 h 149"/>
                  <a:gd name="T8" fmla="*/ 107 w 200"/>
                  <a:gd name="T9" fmla="*/ 134 h 149"/>
                  <a:gd name="T10" fmla="*/ 107 w 200"/>
                  <a:gd name="T11" fmla="*/ 21 h 149"/>
                  <a:gd name="T12" fmla="*/ 117 w 200"/>
                  <a:gd name="T13" fmla="*/ 17 h 149"/>
                  <a:gd name="T14" fmla="*/ 117 w 200"/>
                  <a:gd name="T15" fmla="*/ 3 h 149"/>
                  <a:gd name="T16" fmla="*/ 100 w 200"/>
                  <a:gd name="T17" fmla="*/ 9 h 149"/>
                  <a:gd name="T18" fmla="*/ 53 w 200"/>
                  <a:gd name="T19" fmla="*/ 0 h 149"/>
                  <a:gd name="T20" fmla="*/ 0 w 200"/>
                  <a:gd name="T21" fmla="*/ 20 h 149"/>
                  <a:gd name="T22" fmla="*/ 0 w 200"/>
                  <a:gd name="T23" fmla="*/ 142 h 149"/>
                  <a:gd name="T24" fmla="*/ 2 w 200"/>
                  <a:gd name="T25" fmla="*/ 147 h 149"/>
                  <a:gd name="T26" fmla="*/ 8 w 200"/>
                  <a:gd name="T27" fmla="*/ 149 h 149"/>
                  <a:gd name="T28" fmla="*/ 53 w 200"/>
                  <a:gd name="T29" fmla="*/ 145 h 149"/>
                  <a:gd name="T30" fmla="*/ 99 w 200"/>
                  <a:gd name="T31" fmla="*/ 149 h 149"/>
                  <a:gd name="T32" fmla="*/ 99 w 200"/>
                  <a:gd name="T33" fmla="*/ 149 h 149"/>
                  <a:gd name="T34" fmla="*/ 100 w 200"/>
                  <a:gd name="T35" fmla="*/ 149 h 149"/>
                  <a:gd name="T36" fmla="*/ 100 w 200"/>
                  <a:gd name="T37" fmla="*/ 149 h 149"/>
                  <a:gd name="T38" fmla="*/ 101 w 200"/>
                  <a:gd name="T39" fmla="*/ 149 h 149"/>
                  <a:gd name="T40" fmla="*/ 101 w 200"/>
                  <a:gd name="T41" fmla="*/ 149 h 149"/>
                  <a:gd name="T42" fmla="*/ 146 w 200"/>
                  <a:gd name="T43" fmla="*/ 145 h 149"/>
                  <a:gd name="T44" fmla="*/ 192 w 200"/>
                  <a:gd name="T45" fmla="*/ 149 h 149"/>
                  <a:gd name="T46" fmla="*/ 193 w 200"/>
                  <a:gd name="T47" fmla="*/ 149 h 149"/>
                  <a:gd name="T48" fmla="*/ 197 w 200"/>
                  <a:gd name="T49" fmla="*/ 147 h 149"/>
                  <a:gd name="T50" fmla="*/ 200 w 200"/>
                  <a:gd name="T51" fmla="*/ 142 h 149"/>
                  <a:gd name="T52" fmla="*/ 200 w 200"/>
                  <a:gd name="T53" fmla="*/ 20 h 149"/>
                  <a:gd name="T54" fmla="*/ 177 w 200"/>
                  <a:gd name="T55" fmla="*/ 3 h 149"/>
                  <a:gd name="T56" fmla="*/ 93 w 200"/>
                  <a:gd name="T57" fmla="*/ 134 h 149"/>
                  <a:gd name="T58" fmla="*/ 53 w 200"/>
                  <a:gd name="T59" fmla="*/ 131 h 149"/>
                  <a:gd name="T60" fmla="*/ 14 w 200"/>
                  <a:gd name="T61" fmla="*/ 134 h 149"/>
                  <a:gd name="T62" fmla="*/ 14 w 200"/>
                  <a:gd name="T63" fmla="*/ 21 h 149"/>
                  <a:gd name="T64" fmla="*/ 53 w 200"/>
                  <a:gd name="T65" fmla="*/ 14 h 149"/>
                  <a:gd name="T66" fmla="*/ 93 w 200"/>
                  <a:gd name="T67" fmla="*/ 21 h 149"/>
                  <a:gd name="T68" fmla="*/ 93 w 200"/>
                  <a:gd name="T69" fmla="*/ 134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00" h="149">
                    <a:moveTo>
                      <a:pt x="177" y="3"/>
                    </a:moveTo>
                    <a:cubicBezTo>
                      <a:pt x="177" y="17"/>
                      <a:pt x="177" y="17"/>
                      <a:pt x="177" y="17"/>
                    </a:cubicBezTo>
                    <a:cubicBezTo>
                      <a:pt x="181" y="18"/>
                      <a:pt x="185" y="20"/>
                      <a:pt x="186" y="21"/>
                    </a:cubicBezTo>
                    <a:cubicBezTo>
                      <a:pt x="186" y="134"/>
                      <a:pt x="186" y="134"/>
                      <a:pt x="186" y="134"/>
                    </a:cubicBezTo>
                    <a:cubicBezTo>
                      <a:pt x="161" y="130"/>
                      <a:pt x="131" y="130"/>
                      <a:pt x="107" y="134"/>
                    </a:cubicBezTo>
                    <a:cubicBezTo>
                      <a:pt x="107" y="21"/>
                      <a:pt x="107" y="21"/>
                      <a:pt x="107" y="21"/>
                    </a:cubicBezTo>
                    <a:cubicBezTo>
                      <a:pt x="108" y="20"/>
                      <a:pt x="111" y="18"/>
                      <a:pt x="117" y="17"/>
                    </a:cubicBezTo>
                    <a:cubicBezTo>
                      <a:pt x="117" y="3"/>
                      <a:pt x="117" y="3"/>
                      <a:pt x="117" y="3"/>
                    </a:cubicBezTo>
                    <a:cubicBezTo>
                      <a:pt x="110" y="4"/>
                      <a:pt x="104" y="6"/>
                      <a:pt x="100" y="9"/>
                    </a:cubicBezTo>
                    <a:cubicBezTo>
                      <a:pt x="90" y="2"/>
                      <a:pt x="70" y="0"/>
                      <a:pt x="53" y="0"/>
                    </a:cubicBezTo>
                    <a:cubicBezTo>
                      <a:pt x="29" y="0"/>
                      <a:pt x="0" y="5"/>
                      <a:pt x="0" y="20"/>
                    </a:cubicBezTo>
                    <a:cubicBezTo>
                      <a:pt x="0" y="142"/>
                      <a:pt x="0" y="142"/>
                      <a:pt x="0" y="142"/>
                    </a:cubicBezTo>
                    <a:cubicBezTo>
                      <a:pt x="0" y="144"/>
                      <a:pt x="1" y="146"/>
                      <a:pt x="2" y="147"/>
                    </a:cubicBezTo>
                    <a:cubicBezTo>
                      <a:pt x="4" y="148"/>
                      <a:pt x="6" y="149"/>
                      <a:pt x="8" y="149"/>
                    </a:cubicBezTo>
                    <a:cubicBezTo>
                      <a:pt x="22" y="146"/>
                      <a:pt x="37" y="145"/>
                      <a:pt x="53" y="145"/>
                    </a:cubicBezTo>
                    <a:cubicBezTo>
                      <a:pt x="69" y="145"/>
                      <a:pt x="85" y="146"/>
                      <a:pt x="99" y="149"/>
                    </a:cubicBezTo>
                    <a:cubicBezTo>
                      <a:pt x="99" y="149"/>
                      <a:pt x="99" y="149"/>
                      <a:pt x="99" y="149"/>
                    </a:cubicBezTo>
                    <a:cubicBezTo>
                      <a:pt x="99" y="149"/>
                      <a:pt x="99" y="149"/>
                      <a:pt x="100" y="149"/>
                    </a:cubicBezTo>
                    <a:cubicBezTo>
                      <a:pt x="100" y="149"/>
                      <a:pt x="100" y="149"/>
                      <a:pt x="100" y="149"/>
                    </a:cubicBezTo>
                    <a:cubicBezTo>
                      <a:pt x="100" y="149"/>
                      <a:pt x="100" y="149"/>
                      <a:pt x="101" y="149"/>
                    </a:cubicBezTo>
                    <a:cubicBezTo>
                      <a:pt x="101" y="149"/>
                      <a:pt x="101" y="149"/>
                      <a:pt x="101" y="149"/>
                    </a:cubicBezTo>
                    <a:cubicBezTo>
                      <a:pt x="115" y="146"/>
                      <a:pt x="130" y="145"/>
                      <a:pt x="146" y="145"/>
                    </a:cubicBezTo>
                    <a:cubicBezTo>
                      <a:pt x="162" y="145"/>
                      <a:pt x="178" y="146"/>
                      <a:pt x="192" y="149"/>
                    </a:cubicBezTo>
                    <a:cubicBezTo>
                      <a:pt x="192" y="149"/>
                      <a:pt x="192" y="149"/>
                      <a:pt x="193" y="149"/>
                    </a:cubicBezTo>
                    <a:cubicBezTo>
                      <a:pt x="194" y="149"/>
                      <a:pt x="196" y="148"/>
                      <a:pt x="197" y="147"/>
                    </a:cubicBezTo>
                    <a:cubicBezTo>
                      <a:pt x="199" y="146"/>
                      <a:pt x="200" y="144"/>
                      <a:pt x="200" y="142"/>
                    </a:cubicBezTo>
                    <a:cubicBezTo>
                      <a:pt x="200" y="20"/>
                      <a:pt x="200" y="20"/>
                      <a:pt x="200" y="20"/>
                    </a:cubicBezTo>
                    <a:cubicBezTo>
                      <a:pt x="200" y="11"/>
                      <a:pt x="190" y="6"/>
                      <a:pt x="177" y="3"/>
                    </a:cubicBezTo>
                    <a:close/>
                    <a:moveTo>
                      <a:pt x="93" y="134"/>
                    </a:moveTo>
                    <a:cubicBezTo>
                      <a:pt x="80" y="132"/>
                      <a:pt x="67" y="131"/>
                      <a:pt x="53" y="131"/>
                    </a:cubicBezTo>
                    <a:cubicBezTo>
                      <a:pt x="40" y="131"/>
                      <a:pt x="26" y="132"/>
                      <a:pt x="14" y="134"/>
                    </a:cubicBezTo>
                    <a:cubicBezTo>
                      <a:pt x="14" y="21"/>
                      <a:pt x="14" y="21"/>
                      <a:pt x="14" y="21"/>
                    </a:cubicBezTo>
                    <a:cubicBezTo>
                      <a:pt x="16" y="18"/>
                      <a:pt x="30" y="14"/>
                      <a:pt x="53" y="14"/>
                    </a:cubicBezTo>
                    <a:cubicBezTo>
                      <a:pt x="76" y="14"/>
                      <a:pt x="90" y="18"/>
                      <a:pt x="93" y="21"/>
                    </a:cubicBezTo>
                    <a:lnTo>
                      <a:pt x="93" y="134"/>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sz="700">
                  <a:solidFill>
                    <a:srgbClr val="313A59"/>
                  </a:solidFill>
                  <a:latin typeface="Arial" panose="020B0604020202020204" pitchFamily="34" charset="0"/>
                  <a:ea typeface="微软雅黑" panose="020B0503020204020204" pitchFamily="34" charset="-122"/>
                  <a:sym typeface="Arial" panose="020B0604020202020204" pitchFamily="34" charset="0"/>
                </a:endParaRPr>
              </a:p>
            </p:txBody>
          </p:sp>
        </p:grpSp>
      </p:grpSp>
      <p:grpSp>
        <p:nvGrpSpPr>
          <p:cNvPr id="44" name="组合 43"/>
          <p:cNvGrpSpPr>
            <a:grpSpLocks noChangeAspect="1"/>
          </p:cNvGrpSpPr>
          <p:nvPr/>
        </p:nvGrpSpPr>
        <p:grpSpPr>
          <a:xfrm>
            <a:off x="4287394" y="1969528"/>
            <a:ext cx="493199" cy="493200"/>
            <a:chOff x="4528154" y="1959430"/>
            <a:chExt cx="2148114" cy="2148114"/>
          </a:xfrm>
          <a:solidFill>
            <a:schemeClr val="bg1"/>
          </a:solidFill>
        </p:grpSpPr>
        <p:sp>
          <p:nvSpPr>
            <p:cNvPr id="45" name="椭圆 44"/>
            <p:cNvSpPr/>
            <p:nvPr/>
          </p:nvSpPr>
          <p:spPr>
            <a:xfrm>
              <a:off x="4528154" y="1959430"/>
              <a:ext cx="2148114" cy="2148114"/>
            </a:xfrm>
            <a:prstGeom prst="ellipse">
              <a:avLst/>
            </a:prstGeom>
            <a:solidFill>
              <a:srgbClr val="C00000"/>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00">
                <a:solidFill>
                  <a:srgbClr val="313A59"/>
                </a:solidFill>
                <a:latin typeface="Arial" panose="020B0604020202020204" pitchFamily="34" charset="0"/>
                <a:ea typeface="微软雅黑" panose="020B0503020204020204" pitchFamily="34" charset="-122"/>
                <a:sym typeface="Arial" panose="020B0604020202020204" pitchFamily="34" charset="0"/>
              </a:endParaRPr>
            </a:p>
          </p:txBody>
        </p:sp>
        <p:grpSp>
          <p:nvGrpSpPr>
            <p:cNvPr id="46" name="Group 4"/>
            <p:cNvGrpSpPr>
              <a:grpSpLocks noChangeAspect="1"/>
            </p:cNvGrpSpPr>
            <p:nvPr/>
          </p:nvGrpSpPr>
          <p:grpSpPr bwMode="auto">
            <a:xfrm>
              <a:off x="5033371" y="2342981"/>
              <a:ext cx="1137665" cy="1381012"/>
              <a:chOff x="2694" y="1931"/>
              <a:chExt cx="374" cy="454"/>
            </a:xfrm>
            <a:grpFill/>
          </p:grpSpPr>
          <p:sp>
            <p:nvSpPr>
              <p:cNvPr id="47" name="Freeform 5"/>
              <p:cNvSpPr>
                <a:spLocks noEditPoints="1"/>
              </p:cNvSpPr>
              <p:nvPr/>
            </p:nvSpPr>
            <p:spPr bwMode="auto">
              <a:xfrm>
                <a:off x="2694" y="1931"/>
                <a:ext cx="374" cy="454"/>
              </a:xfrm>
              <a:custGeom>
                <a:avLst/>
                <a:gdLst>
                  <a:gd name="T0" fmla="*/ 127 w 155"/>
                  <a:gd name="T1" fmla="*/ 7 h 189"/>
                  <a:gd name="T2" fmla="*/ 124 w 155"/>
                  <a:gd name="T3" fmla="*/ 0 h 189"/>
                  <a:gd name="T4" fmla="*/ 122 w 155"/>
                  <a:gd name="T5" fmla="*/ 7 h 189"/>
                  <a:gd name="T6" fmla="*/ 96 w 155"/>
                  <a:gd name="T7" fmla="*/ 3 h 189"/>
                  <a:gd name="T8" fmla="*/ 90 w 155"/>
                  <a:gd name="T9" fmla="*/ 3 h 189"/>
                  <a:gd name="T10" fmla="*/ 64 w 155"/>
                  <a:gd name="T11" fmla="*/ 7 h 189"/>
                  <a:gd name="T12" fmla="*/ 62 w 155"/>
                  <a:gd name="T13" fmla="*/ 0 h 189"/>
                  <a:gd name="T14" fmla="*/ 59 w 155"/>
                  <a:gd name="T15" fmla="*/ 7 h 189"/>
                  <a:gd name="T16" fmla="*/ 33 w 155"/>
                  <a:gd name="T17" fmla="*/ 3 h 189"/>
                  <a:gd name="T18" fmla="*/ 27 w 155"/>
                  <a:gd name="T19" fmla="*/ 3 h 189"/>
                  <a:gd name="T20" fmla="*/ 7 w 155"/>
                  <a:gd name="T21" fmla="*/ 7 h 189"/>
                  <a:gd name="T22" fmla="*/ 0 w 155"/>
                  <a:gd name="T23" fmla="*/ 182 h 189"/>
                  <a:gd name="T24" fmla="*/ 148 w 155"/>
                  <a:gd name="T25" fmla="*/ 189 h 189"/>
                  <a:gd name="T26" fmla="*/ 155 w 155"/>
                  <a:gd name="T27" fmla="*/ 13 h 189"/>
                  <a:gd name="T28" fmla="*/ 124 w 155"/>
                  <a:gd name="T29" fmla="*/ 40 h 189"/>
                  <a:gd name="T30" fmla="*/ 127 w 155"/>
                  <a:gd name="T31" fmla="*/ 31 h 189"/>
                  <a:gd name="T32" fmla="*/ 124 w 155"/>
                  <a:gd name="T33" fmla="*/ 44 h 189"/>
                  <a:gd name="T34" fmla="*/ 122 w 155"/>
                  <a:gd name="T35" fmla="*/ 31 h 189"/>
                  <a:gd name="T36" fmla="*/ 124 w 155"/>
                  <a:gd name="T37" fmla="*/ 40 h 189"/>
                  <a:gd name="T38" fmla="*/ 96 w 155"/>
                  <a:gd name="T39" fmla="*/ 37 h 189"/>
                  <a:gd name="T40" fmla="*/ 100 w 155"/>
                  <a:gd name="T41" fmla="*/ 37 h 189"/>
                  <a:gd name="T42" fmla="*/ 86 w 155"/>
                  <a:gd name="T43" fmla="*/ 37 h 189"/>
                  <a:gd name="T44" fmla="*/ 90 w 155"/>
                  <a:gd name="T45" fmla="*/ 37 h 189"/>
                  <a:gd name="T46" fmla="*/ 62 w 155"/>
                  <a:gd name="T47" fmla="*/ 40 h 189"/>
                  <a:gd name="T48" fmla="*/ 64 w 155"/>
                  <a:gd name="T49" fmla="*/ 31 h 189"/>
                  <a:gd name="T50" fmla="*/ 62 w 155"/>
                  <a:gd name="T51" fmla="*/ 44 h 189"/>
                  <a:gd name="T52" fmla="*/ 59 w 155"/>
                  <a:gd name="T53" fmla="*/ 31 h 189"/>
                  <a:gd name="T54" fmla="*/ 62 w 155"/>
                  <a:gd name="T55" fmla="*/ 40 h 189"/>
                  <a:gd name="T56" fmla="*/ 33 w 155"/>
                  <a:gd name="T57" fmla="*/ 37 h 189"/>
                  <a:gd name="T58" fmla="*/ 37 w 155"/>
                  <a:gd name="T59" fmla="*/ 37 h 189"/>
                  <a:gd name="T60" fmla="*/ 23 w 155"/>
                  <a:gd name="T61" fmla="*/ 37 h 189"/>
                  <a:gd name="T62" fmla="*/ 27 w 155"/>
                  <a:gd name="T63" fmla="*/ 37 h 189"/>
                  <a:gd name="T64" fmla="*/ 141 w 155"/>
                  <a:gd name="T65" fmla="*/ 175 h 189"/>
                  <a:gd name="T66" fmla="*/ 14 w 155"/>
                  <a:gd name="T67" fmla="*/ 20 h 189"/>
                  <a:gd name="T68" fmla="*/ 27 w 155"/>
                  <a:gd name="T69" fmla="*/ 25 h 189"/>
                  <a:gd name="T70" fmla="*/ 30 w 155"/>
                  <a:gd name="T71" fmla="*/ 50 h 189"/>
                  <a:gd name="T72" fmla="*/ 33 w 155"/>
                  <a:gd name="T73" fmla="*/ 25 h 189"/>
                  <a:gd name="T74" fmla="*/ 59 w 155"/>
                  <a:gd name="T75" fmla="*/ 20 h 189"/>
                  <a:gd name="T76" fmla="*/ 49 w 155"/>
                  <a:gd name="T77" fmla="*/ 37 h 189"/>
                  <a:gd name="T78" fmla="*/ 74 w 155"/>
                  <a:gd name="T79" fmla="*/ 37 h 189"/>
                  <a:gd name="T80" fmla="*/ 64 w 155"/>
                  <a:gd name="T81" fmla="*/ 20 h 189"/>
                  <a:gd name="T82" fmla="*/ 90 w 155"/>
                  <a:gd name="T83" fmla="*/ 25 h 189"/>
                  <a:gd name="T84" fmla="*/ 93 w 155"/>
                  <a:gd name="T85" fmla="*/ 50 h 189"/>
                  <a:gd name="T86" fmla="*/ 96 w 155"/>
                  <a:gd name="T87" fmla="*/ 25 h 189"/>
                  <a:gd name="T88" fmla="*/ 122 w 155"/>
                  <a:gd name="T89" fmla="*/ 20 h 189"/>
                  <a:gd name="T90" fmla="*/ 112 w 155"/>
                  <a:gd name="T91" fmla="*/ 37 h 189"/>
                  <a:gd name="T92" fmla="*/ 137 w 155"/>
                  <a:gd name="T93" fmla="*/ 37 h 189"/>
                  <a:gd name="T94" fmla="*/ 127 w 155"/>
                  <a:gd name="T95" fmla="*/ 20 h 189"/>
                  <a:gd name="T96" fmla="*/ 141 w 155"/>
                  <a:gd name="T97" fmla="*/ 175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5" h="189">
                    <a:moveTo>
                      <a:pt x="148" y="7"/>
                    </a:moveTo>
                    <a:cubicBezTo>
                      <a:pt x="127" y="7"/>
                      <a:pt x="127" y="7"/>
                      <a:pt x="127" y="7"/>
                    </a:cubicBezTo>
                    <a:cubicBezTo>
                      <a:pt x="127" y="3"/>
                      <a:pt x="127" y="3"/>
                      <a:pt x="127" y="3"/>
                    </a:cubicBezTo>
                    <a:cubicBezTo>
                      <a:pt x="127" y="1"/>
                      <a:pt x="126" y="0"/>
                      <a:pt x="124" y="0"/>
                    </a:cubicBezTo>
                    <a:cubicBezTo>
                      <a:pt x="123" y="0"/>
                      <a:pt x="122" y="1"/>
                      <a:pt x="122" y="3"/>
                    </a:cubicBezTo>
                    <a:cubicBezTo>
                      <a:pt x="122" y="7"/>
                      <a:pt x="122" y="7"/>
                      <a:pt x="122" y="7"/>
                    </a:cubicBezTo>
                    <a:cubicBezTo>
                      <a:pt x="96" y="7"/>
                      <a:pt x="96" y="7"/>
                      <a:pt x="96" y="7"/>
                    </a:cubicBezTo>
                    <a:cubicBezTo>
                      <a:pt x="96" y="3"/>
                      <a:pt x="96" y="3"/>
                      <a:pt x="96" y="3"/>
                    </a:cubicBezTo>
                    <a:cubicBezTo>
                      <a:pt x="96" y="1"/>
                      <a:pt x="94" y="0"/>
                      <a:pt x="93" y="0"/>
                    </a:cubicBezTo>
                    <a:cubicBezTo>
                      <a:pt x="91" y="0"/>
                      <a:pt x="90" y="1"/>
                      <a:pt x="90" y="3"/>
                    </a:cubicBezTo>
                    <a:cubicBezTo>
                      <a:pt x="90" y="7"/>
                      <a:pt x="90" y="7"/>
                      <a:pt x="90" y="7"/>
                    </a:cubicBezTo>
                    <a:cubicBezTo>
                      <a:pt x="64" y="7"/>
                      <a:pt x="64" y="7"/>
                      <a:pt x="64" y="7"/>
                    </a:cubicBezTo>
                    <a:cubicBezTo>
                      <a:pt x="64" y="3"/>
                      <a:pt x="64" y="3"/>
                      <a:pt x="64" y="3"/>
                    </a:cubicBezTo>
                    <a:cubicBezTo>
                      <a:pt x="64" y="1"/>
                      <a:pt x="63" y="0"/>
                      <a:pt x="62" y="0"/>
                    </a:cubicBezTo>
                    <a:cubicBezTo>
                      <a:pt x="60" y="0"/>
                      <a:pt x="59" y="1"/>
                      <a:pt x="59" y="3"/>
                    </a:cubicBezTo>
                    <a:cubicBezTo>
                      <a:pt x="59" y="7"/>
                      <a:pt x="59" y="7"/>
                      <a:pt x="59" y="7"/>
                    </a:cubicBezTo>
                    <a:cubicBezTo>
                      <a:pt x="33" y="7"/>
                      <a:pt x="33" y="7"/>
                      <a:pt x="33" y="7"/>
                    </a:cubicBezTo>
                    <a:cubicBezTo>
                      <a:pt x="33" y="3"/>
                      <a:pt x="33" y="3"/>
                      <a:pt x="33" y="3"/>
                    </a:cubicBezTo>
                    <a:cubicBezTo>
                      <a:pt x="33" y="1"/>
                      <a:pt x="32" y="0"/>
                      <a:pt x="30" y="0"/>
                    </a:cubicBezTo>
                    <a:cubicBezTo>
                      <a:pt x="29" y="0"/>
                      <a:pt x="27" y="1"/>
                      <a:pt x="27" y="3"/>
                    </a:cubicBezTo>
                    <a:cubicBezTo>
                      <a:pt x="27" y="7"/>
                      <a:pt x="27" y="7"/>
                      <a:pt x="27" y="7"/>
                    </a:cubicBezTo>
                    <a:cubicBezTo>
                      <a:pt x="7" y="7"/>
                      <a:pt x="7" y="7"/>
                      <a:pt x="7" y="7"/>
                    </a:cubicBezTo>
                    <a:cubicBezTo>
                      <a:pt x="3" y="7"/>
                      <a:pt x="0" y="10"/>
                      <a:pt x="0" y="13"/>
                    </a:cubicBezTo>
                    <a:cubicBezTo>
                      <a:pt x="0" y="182"/>
                      <a:pt x="0" y="182"/>
                      <a:pt x="0" y="182"/>
                    </a:cubicBezTo>
                    <a:cubicBezTo>
                      <a:pt x="0" y="186"/>
                      <a:pt x="3" y="189"/>
                      <a:pt x="7" y="189"/>
                    </a:cubicBezTo>
                    <a:cubicBezTo>
                      <a:pt x="148" y="189"/>
                      <a:pt x="148" y="189"/>
                      <a:pt x="148" y="189"/>
                    </a:cubicBezTo>
                    <a:cubicBezTo>
                      <a:pt x="152" y="189"/>
                      <a:pt x="155" y="186"/>
                      <a:pt x="155" y="182"/>
                    </a:cubicBezTo>
                    <a:cubicBezTo>
                      <a:pt x="155" y="13"/>
                      <a:pt x="155" y="13"/>
                      <a:pt x="155" y="13"/>
                    </a:cubicBezTo>
                    <a:cubicBezTo>
                      <a:pt x="155" y="10"/>
                      <a:pt x="152" y="7"/>
                      <a:pt x="148" y="7"/>
                    </a:cubicBezTo>
                    <a:close/>
                    <a:moveTo>
                      <a:pt x="124" y="40"/>
                    </a:moveTo>
                    <a:cubicBezTo>
                      <a:pt x="126" y="40"/>
                      <a:pt x="127" y="39"/>
                      <a:pt x="127" y="37"/>
                    </a:cubicBezTo>
                    <a:cubicBezTo>
                      <a:pt x="127" y="31"/>
                      <a:pt x="127" y="31"/>
                      <a:pt x="127" y="31"/>
                    </a:cubicBezTo>
                    <a:cubicBezTo>
                      <a:pt x="130" y="32"/>
                      <a:pt x="131" y="35"/>
                      <a:pt x="131" y="37"/>
                    </a:cubicBezTo>
                    <a:cubicBezTo>
                      <a:pt x="131" y="41"/>
                      <a:pt x="128" y="44"/>
                      <a:pt x="124" y="44"/>
                    </a:cubicBezTo>
                    <a:cubicBezTo>
                      <a:pt x="120" y="44"/>
                      <a:pt x="117" y="41"/>
                      <a:pt x="117" y="37"/>
                    </a:cubicBezTo>
                    <a:cubicBezTo>
                      <a:pt x="117" y="34"/>
                      <a:pt x="119" y="32"/>
                      <a:pt x="122" y="31"/>
                    </a:cubicBezTo>
                    <a:cubicBezTo>
                      <a:pt x="122" y="37"/>
                      <a:pt x="122" y="37"/>
                      <a:pt x="122" y="37"/>
                    </a:cubicBezTo>
                    <a:cubicBezTo>
                      <a:pt x="122" y="39"/>
                      <a:pt x="123" y="40"/>
                      <a:pt x="124" y="40"/>
                    </a:cubicBezTo>
                    <a:close/>
                    <a:moveTo>
                      <a:pt x="93" y="40"/>
                    </a:moveTo>
                    <a:cubicBezTo>
                      <a:pt x="94" y="40"/>
                      <a:pt x="96" y="39"/>
                      <a:pt x="96" y="37"/>
                    </a:cubicBezTo>
                    <a:cubicBezTo>
                      <a:pt x="96" y="31"/>
                      <a:pt x="96" y="31"/>
                      <a:pt x="96" y="31"/>
                    </a:cubicBezTo>
                    <a:cubicBezTo>
                      <a:pt x="98" y="32"/>
                      <a:pt x="100" y="35"/>
                      <a:pt x="100" y="37"/>
                    </a:cubicBezTo>
                    <a:cubicBezTo>
                      <a:pt x="100" y="41"/>
                      <a:pt x="97" y="44"/>
                      <a:pt x="93" y="44"/>
                    </a:cubicBezTo>
                    <a:cubicBezTo>
                      <a:pt x="89" y="44"/>
                      <a:pt x="86" y="41"/>
                      <a:pt x="86" y="37"/>
                    </a:cubicBezTo>
                    <a:cubicBezTo>
                      <a:pt x="86" y="34"/>
                      <a:pt x="88" y="32"/>
                      <a:pt x="90" y="31"/>
                    </a:cubicBezTo>
                    <a:cubicBezTo>
                      <a:pt x="90" y="37"/>
                      <a:pt x="90" y="37"/>
                      <a:pt x="90" y="37"/>
                    </a:cubicBezTo>
                    <a:cubicBezTo>
                      <a:pt x="90" y="39"/>
                      <a:pt x="91" y="40"/>
                      <a:pt x="93" y="40"/>
                    </a:cubicBezTo>
                    <a:close/>
                    <a:moveTo>
                      <a:pt x="62" y="40"/>
                    </a:moveTo>
                    <a:cubicBezTo>
                      <a:pt x="63" y="40"/>
                      <a:pt x="64" y="39"/>
                      <a:pt x="64" y="37"/>
                    </a:cubicBezTo>
                    <a:cubicBezTo>
                      <a:pt x="64" y="31"/>
                      <a:pt x="64" y="31"/>
                      <a:pt x="64" y="31"/>
                    </a:cubicBezTo>
                    <a:cubicBezTo>
                      <a:pt x="67" y="32"/>
                      <a:pt x="69" y="35"/>
                      <a:pt x="69" y="37"/>
                    </a:cubicBezTo>
                    <a:cubicBezTo>
                      <a:pt x="69" y="41"/>
                      <a:pt x="65" y="44"/>
                      <a:pt x="62" y="44"/>
                    </a:cubicBezTo>
                    <a:cubicBezTo>
                      <a:pt x="58" y="44"/>
                      <a:pt x="54" y="41"/>
                      <a:pt x="54" y="37"/>
                    </a:cubicBezTo>
                    <a:cubicBezTo>
                      <a:pt x="54" y="34"/>
                      <a:pt x="56" y="32"/>
                      <a:pt x="59" y="31"/>
                    </a:cubicBezTo>
                    <a:cubicBezTo>
                      <a:pt x="59" y="37"/>
                      <a:pt x="59" y="37"/>
                      <a:pt x="59" y="37"/>
                    </a:cubicBezTo>
                    <a:cubicBezTo>
                      <a:pt x="59" y="39"/>
                      <a:pt x="60" y="40"/>
                      <a:pt x="62" y="40"/>
                    </a:cubicBezTo>
                    <a:close/>
                    <a:moveTo>
                      <a:pt x="30" y="40"/>
                    </a:moveTo>
                    <a:cubicBezTo>
                      <a:pt x="32" y="40"/>
                      <a:pt x="33" y="39"/>
                      <a:pt x="33" y="37"/>
                    </a:cubicBezTo>
                    <a:cubicBezTo>
                      <a:pt x="33" y="31"/>
                      <a:pt x="33" y="31"/>
                      <a:pt x="33" y="31"/>
                    </a:cubicBezTo>
                    <a:cubicBezTo>
                      <a:pt x="35" y="32"/>
                      <a:pt x="37" y="35"/>
                      <a:pt x="37" y="37"/>
                    </a:cubicBezTo>
                    <a:cubicBezTo>
                      <a:pt x="37" y="41"/>
                      <a:pt x="34" y="44"/>
                      <a:pt x="30" y="44"/>
                    </a:cubicBezTo>
                    <a:cubicBezTo>
                      <a:pt x="26" y="44"/>
                      <a:pt x="23" y="41"/>
                      <a:pt x="23" y="37"/>
                    </a:cubicBezTo>
                    <a:cubicBezTo>
                      <a:pt x="23" y="34"/>
                      <a:pt x="25" y="32"/>
                      <a:pt x="27" y="31"/>
                    </a:cubicBezTo>
                    <a:cubicBezTo>
                      <a:pt x="27" y="37"/>
                      <a:pt x="27" y="37"/>
                      <a:pt x="27" y="37"/>
                    </a:cubicBezTo>
                    <a:cubicBezTo>
                      <a:pt x="27" y="39"/>
                      <a:pt x="29" y="40"/>
                      <a:pt x="30" y="40"/>
                    </a:cubicBezTo>
                    <a:close/>
                    <a:moveTo>
                      <a:pt x="141" y="175"/>
                    </a:moveTo>
                    <a:cubicBezTo>
                      <a:pt x="14" y="175"/>
                      <a:pt x="14" y="175"/>
                      <a:pt x="14" y="175"/>
                    </a:cubicBezTo>
                    <a:cubicBezTo>
                      <a:pt x="14" y="20"/>
                      <a:pt x="14" y="20"/>
                      <a:pt x="14" y="20"/>
                    </a:cubicBezTo>
                    <a:cubicBezTo>
                      <a:pt x="27" y="20"/>
                      <a:pt x="27" y="20"/>
                      <a:pt x="27" y="20"/>
                    </a:cubicBezTo>
                    <a:cubicBezTo>
                      <a:pt x="27" y="25"/>
                      <a:pt x="27" y="25"/>
                      <a:pt x="27" y="25"/>
                    </a:cubicBezTo>
                    <a:cubicBezTo>
                      <a:pt x="22" y="26"/>
                      <a:pt x="18" y="31"/>
                      <a:pt x="18" y="37"/>
                    </a:cubicBezTo>
                    <a:cubicBezTo>
                      <a:pt x="18" y="44"/>
                      <a:pt x="23" y="50"/>
                      <a:pt x="30" y="50"/>
                    </a:cubicBezTo>
                    <a:cubicBezTo>
                      <a:pt x="37" y="50"/>
                      <a:pt x="43" y="44"/>
                      <a:pt x="43" y="37"/>
                    </a:cubicBezTo>
                    <a:cubicBezTo>
                      <a:pt x="43" y="31"/>
                      <a:pt x="39" y="26"/>
                      <a:pt x="33" y="25"/>
                    </a:cubicBezTo>
                    <a:cubicBezTo>
                      <a:pt x="33" y="20"/>
                      <a:pt x="33" y="20"/>
                      <a:pt x="33" y="20"/>
                    </a:cubicBezTo>
                    <a:cubicBezTo>
                      <a:pt x="59" y="20"/>
                      <a:pt x="59" y="20"/>
                      <a:pt x="59" y="20"/>
                    </a:cubicBezTo>
                    <a:cubicBezTo>
                      <a:pt x="59" y="25"/>
                      <a:pt x="59" y="25"/>
                      <a:pt x="59" y="25"/>
                    </a:cubicBezTo>
                    <a:cubicBezTo>
                      <a:pt x="53" y="26"/>
                      <a:pt x="49" y="31"/>
                      <a:pt x="49" y="37"/>
                    </a:cubicBezTo>
                    <a:cubicBezTo>
                      <a:pt x="49" y="44"/>
                      <a:pt x="55" y="50"/>
                      <a:pt x="62" y="50"/>
                    </a:cubicBezTo>
                    <a:cubicBezTo>
                      <a:pt x="68" y="50"/>
                      <a:pt x="74" y="44"/>
                      <a:pt x="74" y="37"/>
                    </a:cubicBezTo>
                    <a:cubicBezTo>
                      <a:pt x="74" y="31"/>
                      <a:pt x="70" y="26"/>
                      <a:pt x="64" y="25"/>
                    </a:cubicBezTo>
                    <a:cubicBezTo>
                      <a:pt x="64" y="20"/>
                      <a:pt x="64" y="20"/>
                      <a:pt x="64" y="20"/>
                    </a:cubicBezTo>
                    <a:cubicBezTo>
                      <a:pt x="90" y="20"/>
                      <a:pt x="90" y="20"/>
                      <a:pt x="90" y="20"/>
                    </a:cubicBezTo>
                    <a:cubicBezTo>
                      <a:pt x="90" y="25"/>
                      <a:pt x="90" y="25"/>
                      <a:pt x="90" y="25"/>
                    </a:cubicBezTo>
                    <a:cubicBezTo>
                      <a:pt x="85" y="26"/>
                      <a:pt x="80" y="31"/>
                      <a:pt x="80" y="37"/>
                    </a:cubicBezTo>
                    <a:cubicBezTo>
                      <a:pt x="80" y="44"/>
                      <a:pt x="86" y="50"/>
                      <a:pt x="93" y="50"/>
                    </a:cubicBezTo>
                    <a:cubicBezTo>
                      <a:pt x="100" y="50"/>
                      <a:pt x="105" y="44"/>
                      <a:pt x="105" y="37"/>
                    </a:cubicBezTo>
                    <a:cubicBezTo>
                      <a:pt x="105" y="31"/>
                      <a:pt x="101" y="26"/>
                      <a:pt x="96" y="25"/>
                    </a:cubicBezTo>
                    <a:cubicBezTo>
                      <a:pt x="96" y="20"/>
                      <a:pt x="96" y="20"/>
                      <a:pt x="96" y="20"/>
                    </a:cubicBezTo>
                    <a:cubicBezTo>
                      <a:pt x="122" y="20"/>
                      <a:pt x="122" y="20"/>
                      <a:pt x="122" y="20"/>
                    </a:cubicBezTo>
                    <a:cubicBezTo>
                      <a:pt x="122" y="25"/>
                      <a:pt x="122" y="25"/>
                      <a:pt x="122" y="25"/>
                    </a:cubicBezTo>
                    <a:cubicBezTo>
                      <a:pt x="116" y="26"/>
                      <a:pt x="112" y="31"/>
                      <a:pt x="112" y="37"/>
                    </a:cubicBezTo>
                    <a:cubicBezTo>
                      <a:pt x="112" y="44"/>
                      <a:pt x="117" y="50"/>
                      <a:pt x="124" y="50"/>
                    </a:cubicBezTo>
                    <a:cubicBezTo>
                      <a:pt x="131" y="50"/>
                      <a:pt x="137" y="44"/>
                      <a:pt x="137" y="37"/>
                    </a:cubicBezTo>
                    <a:cubicBezTo>
                      <a:pt x="137" y="31"/>
                      <a:pt x="133" y="26"/>
                      <a:pt x="127" y="25"/>
                    </a:cubicBezTo>
                    <a:cubicBezTo>
                      <a:pt x="127" y="20"/>
                      <a:pt x="127" y="20"/>
                      <a:pt x="127" y="20"/>
                    </a:cubicBezTo>
                    <a:cubicBezTo>
                      <a:pt x="141" y="20"/>
                      <a:pt x="141" y="20"/>
                      <a:pt x="141" y="20"/>
                    </a:cubicBezTo>
                    <a:lnTo>
                      <a:pt x="141" y="1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700">
                  <a:solidFill>
                    <a:srgbClr val="313A59"/>
                  </a:solidFill>
                  <a:latin typeface="Arial" panose="020B0604020202020204" pitchFamily="34" charset="0"/>
                  <a:ea typeface="微软雅黑" panose="020B0503020204020204" pitchFamily="34" charset="-122"/>
                  <a:sym typeface="Arial" panose="020B0604020202020204" pitchFamily="34" charset="0"/>
                </a:endParaRPr>
              </a:p>
            </p:txBody>
          </p:sp>
          <p:sp>
            <p:nvSpPr>
              <p:cNvPr id="48" name="Freeform 6"/>
              <p:cNvSpPr>
                <a:spLocks/>
              </p:cNvSpPr>
              <p:nvPr/>
            </p:nvSpPr>
            <p:spPr bwMode="auto">
              <a:xfrm>
                <a:off x="2820" y="2272"/>
                <a:ext cx="181" cy="12"/>
              </a:xfrm>
              <a:custGeom>
                <a:avLst/>
                <a:gdLst>
                  <a:gd name="T0" fmla="*/ 73 w 75"/>
                  <a:gd name="T1" fmla="*/ 0 h 5"/>
                  <a:gd name="T2" fmla="*/ 2 w 75"/>
                  <a:gd name="T3" fmla="*/ 0 h 5"/>
                  <a:gd name="T4" fmla="*/ 0 w 75"/>
                  <a:gd name="T5" fmla="*/ 3 h 5"/>
                  <a:gd name="T6" fmla="*/ 2 w 75"/>
                  <a:gd name="T7" fmla="*/ 5 h 5"/>
                  <a:gd name="T8" fmla="*/ 73 w 75"/>
                  <a:gd name="T9" fmla="*/ 5 h 5"/>
                  <a:gd name="T10" fmla="*/ 75 w 75"/>
                  <a:gd name="T11" fmla="*/ 3 h 5"/>
                  <a:gd name="T12" fmla="*/ 73 w 75"/>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75" h="5">
                    <a:moveTo>
                      <a:pt x="73" y="0"/>
                    </a:moveTo>
                    <a:cubicBezTo>
                      <a:pt x="2" y="0"/>
                      <a:pt x="2" y="0"/>
                      <a:pt x="2" y="0"/>
                    </a:cubicBezTo>
                    <a:cubicBezTo>
                      <a:pt x="1" y="0"/>
                      <a:pt x="0" y="1"/>
                      <a:pt x="0" y="3"/>
                    </a:cubicBezTo>
                    <a:cubicBezTo>
                      <a:pt x="0" y="4"/>
                      <a:pt x="1" y="5"/>
                      <a:pt x="2" y="5"/>
                    </a:cubicBezTo>
                    <a:cubicBezTo>
                      <a:pt x="73" y="5"/>
                      <a:pt x="73" y="5"/>
                      <a:pt x="73" y="5"/>
                    </a:cubicBezTo>
                    <a:cubicBezTo>
                      <a:pt x="74" y="5"/>
                      <a:pt x="75" y="4"/>
                      <a:pt x="75" y="3"/>
                    </a:cubicBezTo>
                    <a:cubicBezTo>
                      <a:pt x="75" y="1"/>
                      <a:pt x="74" y="0"/>
                      <a:pt x="7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700">
                  <a:solidFill>
                    <a:srgbClr val="313A59"/>
                  </a:solidFill>
                  <a:latin typeface="Arial" panose="020B0604020202020204" pitchFamily="34" charset="0"/>
                  <a:ea typeface="微软雅黑" panose="020B0503020204020204" pitchFamily="34" charset="-122"/>
                  <a:sym typeface="Arial" panose="020B0604020202020204" pitchFamily="34" charset="0"/>
                </a:endParaRPr>
              </a:p>
            </p:txBody>
          </p:sp>
          <p:sp>
            <p:nvSpPr>
              <p:cNvPr id="49" name="Freeform 7"/>
              <p:cNvSpPr>
                <a:spLocks/>
              </p:cNvSpPr>
              <p:nvPr/>
            </p:nvSpPr>
            <p:spPr bwMode="auto">
              <a:xfrm>
                <a:off x="2820" y="2190"/>
                <a:ext cx="181" cy="14"/>
              </a:xfrm>
              <a:custGeom>
                <a:avLst/>
                <a:gdLst>
                  <a:gd name="T0" fmla="*/ 73 w 75"/>
                  <a:gd name="T1" fmla="*/ 0 h 6"/>
                  <a:gd name="T2" fmla="*/ 2 w 75"/>
                  <a:gd name="T3" fmla="*/ 0 h 6"/>
                  <a:gd name="T4" fmla="*/ 0 w 75"/>
                  <a:gd name="T5" fmla="*/ 3 h 6"/>
                  <a:gd name="T6" fmla="*/ 2 w 75"/>
                  <a:gd name="T7" fmla="*/ 6 h 6"/>
                  <a:gd name="T8" fmla="*/ 73 w 75"/>
                  <a:gd name="T9" fmla="*/ 6 h 6"/>
                  <a:gd name="T10" fmla="*/ 75 w 75"/>
                  <a:gd name="T11" fmla="*/ 3 h 6"/>
                  <a:gd name="T12" fmla="*/ 73 w 75"/>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75" h="6">
                    <a:moveTo>
                      <a:pt x="73" y="0"/>
                    </a:moveTo>
                    <a:cubicBezTo>
                      <a:pt x="2" y="0"/>
                      <a:pt x="2" y="0"/>
                      <a:pt x="2" y="0"/>
                    </a:cubicBezTo>
                    <a:cubicBezTo>
                      <a:pt x="1" y="0"/>
                      <a:pt x="0" y="2"/>
                      <a:pt x="0" y="3"/>
                    </a:cubicBezTo>
                    <a:cubicBezTo>
                      <a:pt x="0" y="5"/>
                      <a:pt x="1" y="6"/>
                      <a:pt x="2" y="6"/>
                    </a:cubicBezTo>
                    <a:cubicBezTo>
                      <a:pt x="73" y="6"/>
                      <a:pt x="73" y="6"/>
                      <a:pt x="73" y="6"/>
                    </a:cubicBezTo>
                    <a:cubicBezTo>
                      <a:pt x="74" y="6"/>
                      <a:pt x="75" y="5"/>
                      <a:pt x="75" y="3"/>
                    </a:cubicBezTo>
                    <a:cubicBezTo>
                      <a:pt x="75" y="2"/>
                      <a:pt x="74" y="0"/>
                      <a:pt x="7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700">
                  <a:solidFill>
                    <a:srgbClr val="313A59"/>
                  </a:solidFill>
                  <a:latin typeface="Arial" panose="020B0604020202020204" pitchFamily="34" charset="0"/>
                  <a:ea typeface="微软雅黑" panose="020B0503020204020204" pitchFamily="34" charset="-122"/>
                  <a:sym typeface="Arial" panose="020B0604020202020204" pitchFamily="34" charset="0"/>
                </a:endParaRPr>
              </a:p>
            </p:txBody>
          </p:sp>
          <p:sp>
            <p:nvSpPr>
              <p:cNvPr id="50" name="Freeform 8"/>
              <p:cNvSpPr>
                <a:spLocks/>
              </p:cNvSpPr>
              <p:nvPr/>
            </p:nvSpPr>
            <p:spPr bwMode="auto">
              <a:xfrm>
                <a:off x="2820" y="2111"/>
                <a:ext cx="181" cy="12"/>
              </a:xfrm>
              <a:custGeom>
                <a:avLst/>
                <a:gdLst>
                  <a:gd name="T0" fmla="*/ 73 w 75"/>
                  <a:gd name="T1" fmla="*/ 0 h 5"/>
                  <a:gd name="T2" fmla="*/ 2 w 75"/>
                  <a:gd name="T3" fmla="*/ 0 h 5"/>
                  <a:gd name="T4" fmla="*/ 0 w 75"/>
                  <a:gd name="T5" fmla="*/ 3 h 5"/>
                  <a:gd name="T6" fmla="*/ 2 w 75"/>
                  <a:gd name="T7" fmla="*/ 5 h 5"/>
                  <a:gd name="T8" fmla="*/ 73 w 75"/>
                  <a:gd name="T9" fmla="*/ 5 h 5"/>
                  <a:gd name="T10" fmla="*/ 75 w 75"/>
                  <a:gd name="T11" fmla="*/ 3 h 5"/>
                  <a:gd name="T12" fmla="*/ 73 w 75"/>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75" h="5">
                    <a:moveTo>
                      <a:pt x="73" y="0"/>
                    </a:moveTo>
                    <a:cubicBezTo>
                      <a:pt x="2" y="0"/>
                      <a:pt x="2" y="0"/>
                      <a:pt x="2" y="0"/>
                    </a:cubicBezTo>
                    <a:cubicBezTo>
                      <a:pt x="1" y="0"/>
                      <a:pt x="0" y="1"/>
                      <a:pt x="0" y="3"/>
                    </a:cubicBezTo>
                    <a:cubicBezTo>
                      <a:pt x="0" y="4"/>
                      <a:pt x="1" y="5"/>
                      <a:pt x="2" y="5"/>
                    </a:cubicBezTo>
                    <a:cubicBezTo>
                      <a:pt x="73" y="5"/>
                      <a:pt x="73" y="5"/>
                      <a:pt x="73" y="5"/>
                    </a:cubicBezTo>
                    <a:cubicBezTo>
                      <a:pt x="74" y="5"/>
                      <a:pt x="75" y="4"/>
                      <a:pt x="75" y="3"/>
                    </a:cubicBezTo>
                    <a:cubicBezTo>
                      <a:pt x="75" y="1"/>
                      <a:pt x="74" y="0"/>
                      <a:pt x="7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700">
                  <a:solidFill>
                    <a:srgbClr val="313A59"/>
                  </a:solidFill>
                  <a:latin typeface="Arial" panose="020B0604020202020204" pitchFamily="34" charset="0"/>
                  <a:ea typeface="微软雅黑" panose="020B0503020204020204" pitchFamily="34" charset="-122"/>
                  <a:sym typeface="Arial" panose="020B0604020202020204" pitchFamily="34" charset="0"/>
                </a:endParaRPr>
              </a:p>
            </p:txBody>
          </p:sp>
          <p:sp>
            <p:nvSpPr>
              <p:cNvPr id="51" name="Freeform 9"/>
              <p:cNvSpPr>
                <a:spLocks/>
              </p:cNvSpPr>
              <p:nvPr/>
            </p:nvSpPr>
            <p:spPr bwMode="auto">
              <a:xfrm>
                <a:off x="2755" y="2096"/>
                <a:ext cx="41" cy="41"/>
              </a:xfrm>
              <a:custGeom>
                <a:avLst/>
                <a:gdLst>
                  <a:gd name="T0" fmla="*/ 15 w 17"/>
                  <a:gd name="T1" fmla="*/ 0 h 17"/>
                  <a:gd name="T2" fmla="*/ 3 w 17"/>
                  <a:gd name="T3" fmla="*/ 0 h 17"/>
                  <a:gd name="T4" fmla="*/ 0 w 17"/>
                  <a:gd name="T5" fmla="*/ 3 h 17"/>
                  <a:gd name="T6" fmla="*/ 0 w 17"/>
                  <a:gd name="T7" fmla="*/ 15 h 17"/>
                  <a:gd name="T8" fmla="*/ 3 w 17"/>
                  <a:gd name="T9" fmla="*/ 17 h 17"/>
                  <a:gd name="T10" fmla="*/ 15 w 17"/>
                  <a:gd name="T11" fmla="*/ 17 h 17"/>
                  <a:gd name="T12" fmla="*/ 17 w 17"/>
                  <a:gd name="T13" fmla="*/ 15 h 17"/>
                  <a:gd name="T14" fmla="*/ 17 w 17"/>
                  <a:gd name="T15" fmla="*/ 3 h 17"/>
                  <a:gd name="T16" fmla="*/ 15 w 17"/>
                  <a:gd name="T1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17">
                    <a:moveTo>
                      <a:pt x="15" y="0"/>
                    </a:moveTo>
                    <a:cubicBezTo>
                      <a:pt x="3" y="0"/>
                      <a:pt x="3" y="0"/>
                      <a:pt x="3" y="0"/>
                    </a:cubicBezTo>
                    <a:cubicBezTo>
                      <a:pt x="1" y="0"/>
                      <a:pt x="0" y="1"/>
                      <a:pt x="0" y="3"/>
                    </a:cubicBezTo>
                    <a:cubicBezTo>
                      <a:pt x="0" y="15"/>
                      <a:pt x="0" y="15"/>
                      <a:pt x="0" y="15"/>
                    </a:cubicBezTo>
                    <a:cubicBezTo>
                      <a:pt x="0" y="16"/>
                      <a:pt x="1" y="17"/>
                      <a:pt x="3" y="17"/>
                    </a:cubicBezTo>
                    <a:cubicBezTo>
                      <a:pt x="15" y="17"/>
                      <a:pt x="15" y="17"/>
                      <a:pt x="15" y="17"/>
                    </a:cubicBezTo>
                    <a:cubicBezTo>
                      <a:pt x="16" y="17"/>
                      <a:pt x="17" y="16"/>
                      <a:pt x="17" y="15"/>
                    </a:cubicBezTo>
                    <a:cubicBezTo>
                      <a:pt x="17" y="3"/>
                      <a:pt x="17" y="3"/>
                      <a:pt x="17" y="3"/>
                    </a:cubicBezTo>
                    <a:cubicBezTo>
                      <a:pt x="17" y="1"/>
                      <a:pt x="16" y="0"/>
                      <a:pt x="1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700">
                  <a:solidFill>
                    <a:srgbClr val="313A59"/>
                  </a:solidFill>
                  <a:latin typeface="Arial" panose="020B0604020202020204" pitchFamily="34" charset="0"/>
                  <a:ea typeface="微软雅黑" panose="020B0503020204020204" pitchFamily="34" charset="-122"/>
                  <a:sym typeface="Arial" panose="020B0604020202020204" pitchFamily="34" charset="0"/>
                </a:endParaRPr>
              </a:p>
            </p:txBody>
          </p:sp>
          <p:sp>
            <p:nvSpPr>
              <p:cNvPr id="52" name="Freeform 10"/>
              <p:cNvSpPr>
                <a:spLocks/>
              </p:cNvSpPr>
              <p:nvPr/>
            </p:nvSpPr>
            <p:spPr bwMode="auto">
              <a:xfrm>
                <a:off x="2755" y="2176"/>
                <a:ext cx="41" cy="43"/>
              </a:xfrm>
              <a:custGeom>
                <a:avLst/>
                <a:gdLst>
                  <a:gd name="T0" fmla="*/ 15 w 17"/>
                  <a:gd name="T1" fmla="*/ 0 h 18"/>
                  <a:gd name="T2" fmla="*/ 3 w 17"/>
                  <a:gd name="T3" fmla="*/ 0 h 18"/>
                  <a:gd name="T4" fmla="*/ 0 w 17"/>
                  <a:gd name="T5" fmla="*/ 3 h 18"/>
                  <a:gd name="T6" fmla="*/ 0 w 17"/>
                  <a:gd name="T7" fmla="*/ 15 h 18"/>
                  <a:gd name="T8" fmla="*/ 3 w 17"/>
                  <a:gd name="T9" fmla="*/ 18 h 18"/>
                  <a:gd name="T10" fmla="*/ 15 w 17"/>
                  <a:gd name="T11" fmla="*/ 18 h 18"/>
                  <a:gd name="T12" fmla="*/ 17 w 17"/>
                  <a:gd name="T13" fmla="*/ 15 h 18"/>
                  <a:gd name="T14" fmla="*/ 17 w 17"/>
                  <a:gd name="T15" fmla="*/ 3 h 18"/>
                  <a:gd name="T16" fmla="*/ 15 w 17"/>
                  <a:gd name="T17"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18">
                    <a:moveTo>
                      <a:pt x="15" y="0"/>
                    </a:moveTo>
                    <a:cubicBezTo>
                      <a:pt x="3" y="0"/>
                      <a:pt x="3" y="0"/>
                      <a:pt x="3" y="0"/>
                    </a:cubicBezTo>
                    <a:cubicBezTo>
                      <a:pt x="1" y="0"/>
                      <a:pt x="0" y="2"/>
                      <a:pt x="0" y="3"/>
                    </a:cubicBezTo>
                    <a:cubicBezTo>
                      <a:pt x="0" y="15"/>
                      <a:pt x="0" y="15"/>
                      <a:pt x="0" y="15"/>
                    </a:cubicBezTo>
                    <a:cubicBezTo>
                      <a:pt x="0" y="17"/>
                      <a:pt x="1" y="18"/>
                      <a:pt x="3" y="18"/>
                    </a:cubicBezTo>
                    <a:cubicBezTo>
                      <a:pt x="15" y="18"/>
                      <a:pt x="15" y="18"/>
                      <a:pt x="15" y="18"/>
                    </a:cubicBezTo>
                    <a:cubicBezTo>
                      <a:pt x="16" y="18"/>
                      <a:pt x="17" y="17"/>
                      <a:pt x="17" y="15"/>
                    </a:cubicBezTo>
                    <a:cubicBezTo>
                      <a:pt x="17" y="3"/>
                      <a:pt x="17" y="3"/>
                      <a:pt x="17" y="3"/>
                    </a:cubicBezTo>
                    <a:cubicBezTo>
                      <a:pt x="17" y="2"/>
                      <a:pt x="16" y="0"/>
                      <a:pt x="1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700">
                  <a:solidFill>
                    <a:srgbClr val="313A59"/>
                  </a:solidFill>
                  <a:latin typeface="Arial" panose="020B0604020202020204" pitchFamily="34" charset="0"/>
                  <a:ea typeface="微软雅黑" panose="020B0503020204020204" pitchFamily="34" charset="-122"/>
                  <a:sym typeface="Arial" panose="020B0604020202020204" pitchFamily="34" charset="0"/>
                </a:endParaRPr>
              </a:p>
            </p:txBody>
          </p:sp>
          <p:sp>
            <p:nvSpPr>
              <p:cNvPr id="53" name="Freeform 11"/>
              <p:cNvSpPr>
                <a:spLocks/>
              </p:cNvSpPr>
              <p:nvPr/>
            </p:nvSpPr>
            <p:spPr bwMode="auto">
              <a:xfrm>
                <a:off x="2755" y="2257"/>
                <a:ext cx="41" cy="41"/>
              </a:xfrm>
              <a:custGeom>
                <a:avLst/>
                <a:gdLst>
                  <a:gd name="T0" fmla="*/ 15 w 17"/>
                  <a:gd name="T1" fmla="*/ 0 h 17"/>
                  <a:gd name="T2" fmla="*/ 3 w 17"/>
                  <a:gd name="T3" fmla="*/ 0 h 17"/>
                  <a:gd name="T4" fmla="*/ 0 w 17"/>
                  <a:gd name="T5" fmla="*/ 3 h 17"/>
                  <a:gd name="T6" fmla="*/ 0 w 17"/>
                  <a:gd name="T7" fmla="*/ 15 h 17"/>
                  <a:gd name="T8" fmla="*/ 3 w 17"/>
                  <a:gd name="T9" fmla="*/ 17 h 17"/>
                  <a:gd name="T10" fmla="*/ 15 w 17"/>
                  <a:gd name="T11" fmla="*/ 17 h 17"/>
                  <a:gd name="T12" fmla="*/ 17 w 17"/>
                  <a:gd name="T13" fmla="*/ 15 h 17"/>
                  <a:gd name="T14" fmla="*/ 17 w 17"/>
                  <a:gd name="T15" fmla="*/ 3 h 17"/>
                  <a:gd name="T16" fmla="*/ 15 w 17"/>
                  <a:gd name="T1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17">
                    <a:moveTo>
                      <a:pt x="15" y="0"/>
                    </a:moveTo>
                    <a:cubicBezTo>
                      <a:pt x="3" y="0"/>
                      <a:pt x="3" y="0"/>
                      <a:pt x="3" y="0"/>
                    </a:cubicBezTo>
                    <a:cubicBezTo>
                      <a:pt x="1" y="0"/>
                      <a:pt x="0" y="1"/>
                      <a:pt x="0" y="3"/>
                    </a:cubicBezTo>
                    <a:cubicBezTo>
                      <a:pt x="0" y="15"/>
                      <a:pt x="0" y="15"/>
                      <a:pt x="0" y="15"/>
                    </a:cubicBezTo>
                    <a:cubicBezTo>
                      <a:pt x="0" y="16"/>
                      <a:pt x="1" y="17"/>
                      <a:pt x="3" y="17"/>
                    </a:cubicBezTo>
                    <a:cubicBezTo>
                      <a:pt x="15" y="17"/>
                      <a:pt x="15" y="17"/>
                      <a:pt x="15" y="17"/>
                    </a:cubicBezTo>
                    <a:cubicBezTo>
                      <a:pt x="16" y="17"/>
                      <a:pt x="17" y="16"/>
                      <a:pt x="17" y="15"/>
                    </a:cubicBezTo>
                    <a:cubicBezTo>
                      <a:pt x="17" y="3"/>
                      <a:pt x="17" y="3"/>
                      <a:pt x="17" y="3"/>
                    </a:cubicBezTo>
                    <a:cubicBezTo>
                      <a:pt x="17" y="1"/>
                      <a:pt x="16" y="0"/>
                      <a:pt x="1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700">
                  <a:solidFill>
                    <a:srgbClr val="313A59"/>
                  </a:solidFill>
                  <a:latin typeface="Arial" panose="020B0604020202020204" pitchFamily="34" charset="0"/>
                  <a:ea typeface="微软雅黑" panose="020B0503020204020204" pitchFamily="34" charset="-122"/>
                  <a:sym typeface="Arial" panose="020B0604020202020204" pitchFamily="34" charset="0"/>
                </a:endParaRPr>
              </a:p>
            </p:txBody>
          </p:sp>
        </p:grpSp>
      </p:grpSp>
      <p:grpSp>
        <p:nvGrpSpPr>
          <p:cNvPr id="54" name="组合 53"/>
          <p:cNvGrpSpPr/>
          <p:nvPr/>
        </p:nvGrpSpPr>
        <p:grpSpPr>
          <a:xfrm>
            <a:off x="3628354" y="1993972"/>
            <a:ext cx="493199" cy="493200"/>
            <a:chOff x="3973290" y="3381291"/>
            <a:chExt cx="578104" cy="578104"/>
          </a:xfrm>
        </p:grpSpPr>
        <p:sp>
          <p:nvSpPr>
            <p:cNvPr id="55" name="椭圆 54"/>
            <p:cNvSpPr/>
            <p:nvPr/>
          </p:nvSpPr>
          <p:spPr>
            <a:xfrm>
              <a:off x="3973290" y="3381291"/>
              <a:ext cx="578104" cy="578104"/>
            </a:xfrm>
            <a:prstGeom prst="ellipse">
              <a:avLst/>
            </a:prstGeom>
            <a:solidFill>
              <a:schemeClr val="tx1">
                <a:lumMod val="75000"/>
                <a:lumOff val="2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00">
                <a:solidFill>
                  <a:srgbClr val="313A59"/>
                </a:solidFill>
                <a:latin typeface="Arial" panose="020B0604020202020204" pitchFamily="34" charset="0"/>
                <a:ea typeface="微软雅黑" panose="020B0503020204020204" pitchFamily="34" charset="-122"/>
                <a:sym typeface="Arial" panose="020B0604020202020204" pitchFamily="34" charset="0"/>
              </a:endParaRPr>
            </a:p>
          </p:txBody>
        </p:sp>
        <p:sp>
          <p:nvSpPr>
            <p:cNvPr id="56" name="Freeform 133"/>
            <p:cNvSpPr>
              <a:spLocks noEditPoints="1"/>
            </p:cNvSpPr>
            <p:nvPr/>
          </p:nvSpPr>
          <p:spPr bwMode="auto">
            <a:xfrm>
              <a:off x="4107770" y="3509336"/>
              <a:ext cx="309144" cy="339200"/>
            </a:xfrm>
            <a:custGeom>
              <a:avLst/>
              <a:gdLst>
                <a:gd name="T0" fmla="*/ 65 w 100"/>
                <a:gd name="T1" fmla="*/ 0 h 110"/>
                <a:gd name="T2" fmla="*/ 77 w 100"/>
                <a:gd name="T3" fmla="*/ 12 h 110"/>
                <a:gd name="T4" fmla="*/ 68 w 100"/>
                <a:gd name="T5" fmla="*/ 40 h 110"/>
                <a:gd name="T6" fmla="*/ 67 w 100"/>
                <a:gd name="T7" fmla="*/ 10 h 110"/>
                <a:gd name="T8" fmla="*/ 28 w 100"/>
                <a:gd name="T9" fmla="*/ 9 h 110"/>
                <a:gd name="T10" fmla="*/ 28 w 100"/>
                <a:gd name="T11" fmla="*/ 16 h 110"/>
                <a:gd name="T12" fmla="*/ 25 w 100"/>
                <a:gd name="T13" fmla="*/ 24 h 110"/>
                <a:gd name="T14" fmla="*/ 18 w 100"/>
                <a:gd name="T15" fmla="*/ 26 h 110"/>
                <a:gd name="T16" fmla="*/ 9 w 100"/>
                <a:gd name="T17" fmla="*/ 25 h 110"/>
                <a:gd name="T18" fmla="*/ 10 w 100"/>
                <a:gd name="T19" fmla="*/ 87 h 110"/>
                <a:gd name="T20" fmla="*/ 12 w 100"/>
                <a:gd name="T21" fmla="*/ 88 h 110"/>
                <a:gd name="T22" fmla="*/ 44 w 100"/>
                <a:gd name="T23" fmla="*/ 97 h 110"/>
                <a:gd name="T24" fmla="*/ 4 w 100"/>
                <a:gd name="T25" fmla="*/ 93 h 110"/>
                <a:gd name="T26" fmla="*/ 4 w 100"/>
                <a:gd name="T27" fmla="*/ 93 h 110"/>
                <a:gd name="T28" fmla="*/ 0 w 100"/>
                <a:gd name="T29" fmla="*/ 22 h 110"/>
                <a:gd name="T30" fmla="*/ 2 w 100"/>
                <a:gd name="T31" fmla="*/ 19 h 110"/>
                <a:gd name="T32" fmla="*/ 21 w 100"/>
                <a:gd name="T33" fmla="*/ 0 h 110"/>
                <a:gd name="T34" fmla="*/ 90 w 100"/>
                <a:gd name="T35" fmla="*/ 45 h 110"/>
                <a:gd name="T36" fmla="*/ 84 w 100"/>
                <a:gd name="T37" fmla="*/ 39 h 110"/>
                <a:gd name="T38" fmla="*/ 83 w 100"/>
                <a:gd name="T39" fmla="*/ 47 h 110"/>
                <a:gd name="T40" fmla="*/ 94 w 100"/>
                <a:gd name="T41" fmla="*/ 53 h 110"/>
                <a:gd name="T42" fmla="*/ 86 w 100"/>
                <a:gd name="T43" fmla="*/ 81 h 110"/>
                <a:gd name="T44" fmla="*/ 100 w 100"/>
                <a:gd name="T45" fmla="*/ 51 h 110"/>
                <a:gd name="T46" fmla="*/ 90 w 100"/>
                <a:gd name="T47" fmla="*/ 45 h 110"/>
                <a:gd name="T48" fmla="*/ 54 w 100"/>
                <a:gd name="T49" fmla="*/ 84 h 110"/>
                <a:gd name="T50" fmla="*/ 90 w 100"/>
                <a:gd name="T51" fmla="*/ 55 h 110"/>
                <a:gd name="T52" fmla="*/ 52 w 100"/>
                <a:gd name="T53" fmla="*/ 87 h 110"/>
                <a:gd name="T54" fmla="*/ 51 w 100"/>
                <a:gd name="T55" fmla="*/ 103 h 110"/>
                <a:gd name="T56" fmla="*/ 52 w 100"/>
                <a:gd name="T57" fmla="*/ 110 h 110"/>
                <a:gd name="T58" fmla="*/ 56 w 100"/>
                <a:gd name="T59" fmla="*/ 106 h 110"/>
                <a:gd name="T60" fmla="*/ 52 w 100"/>
                <a:gd name="T61" fmla="*/ 87 h 110"/>
                <a:gd name="T62" fmla="*/ 18 w 100"/>
                <a:gd name="T63" fmla="*/ 60 h 110"/>
                <a:gd name="T64" fmla="*/ 30 w 100"/>
                <a:gd name="T65" fmla="*/ 56 h 110"/>
                <a:gd name="T66" fmla="*/ 18 w 100"/>
                <a:gd name="T67" fmla="*/ 43 h 110"/>
                <a:gd name="T68" fmla="*/ 60 w 100"/>
                <a:gd name="T69" fmla="*/ 48 h 110"/>
                <a:gd name="T70" fmla="*/ 18 w 100"/>
                <a:gd name="T71" fmla="*/ 43 h 110"/>
                <a:gd name="T72" fmla="*/ 18 w 100"/>
                <a:gd name="T73" fmla="*/ 36 h 110"/>
                <a:gd name="T74" fmla="*/ 60 w 100"/>
                <a:gd name="T75" fmla="*/ 31 h 110"/>
                <a:gd name="T76" fmla="*/ 37 w 100"/>
                <a:gd name="T77" fmla="*/ 19 h 110"/>
                <a:gd name="T78" fmla="*/ 60 w 100"/>
                <a:gd name="T79" fmla="*/ 24 h 110"/>
                <a:gd name="T80" fmla="*/ 37 w 100"/>
                <a:gd name="T81" fmla="*/ 19 h 110"/>
                <a:gd name="T82" fmla="*/ 14 w 100"/>
                <a:gd name="T83" fmla="*/ 21 h 110"/>
                <a:gd name="T84" fmla="*/ 18 w 100"/>
                <a:gd name="T85" fmla="*/ 22 h 110"/>
                <a:gd name="T86" fmla="*/ 20 w 100"/>
                <a:gd name="T87" fmla="*/ 22 h 110"/>
                <a:gd name="T88" fmla="*/ 24 w 100"/>
                <a:gd name="T89" fmla="*/ 18 h 110"/>
                <a:gd name="T90" fmla="*/ 24 w 100"/>
                <a:gd name="T91" fmla="*/ 17 h 110"/>
                <a:gd name="T92" fmla="*/ 23 w 100"/>
                <a:gd name="T93" fmla="*/ 12 h 110"/>
                <a:gd name="T94" fmla="*/ 12 w 100"/>
                <a:gd name="T95" fmla="*/ 21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0" h="110">
                  <a:moveTo>
                    <a:pt x="23" y="0"/>
                  </a:moveTo>
                  <a:cubicBezTo>
                    <a:pt x="65" y="0"/>
                    <a:pt x="65" y="0"/>
                    <a:pt x="65" y="0"/>
                  </a:cubicBezTo>
                  <a:cubicBezTo>
                    <a:pt x="68" y="0"/>
                    <a:pt x="71" y="1"/>
                    <a:pt x="74" y="4"/>
                  </a:cubicBezTo>
                  <a:cubicBezTo>
                    <a:pt x="76" y="6"/>
                    <a:pt x="77" y="9"/>
                    <a:pt x="77" y="12"/>
                  </a:cubicBezTo>
                  <a:cubicBezTo>
                    <a:pt x="77" y="35"/>
                    <a:pt x="77" y="35"/>
                    <a:pt x="77" y="35"/>
                  </a:cubicBezTo>
                  <a:cubicBezTo>
                    <a:pt x="68" y="40"/>
                    <a:pt x="68" y="40"/>
                    <a:pt x="68" y="40"/>
                  </a:cubicBezTo>
                  <a:cubicBezTo>
                    <a:pt x="68" y="12"/>
                    <a:pt x="68" y="12"/>
                    <a:pt x="68" y="12"/>
                  </a:cubicBezTo>
                  <a:cubicBezTo>
                    <a:pt x="68" y="11"/>
                    <a:pt x="68" y="11"/>
                    <a:pt x="67" y="10"/>
                  </a:cubicBezTo>
                  <a:cubicBezTo>
                    <a:pt x="67" y="10"/>
                    <a:pt x="66" y="9"/>
                    <a:pt x="65" y="9"/>
                  </a:cubicBezTo>
                  <a:cubicBezTo>
                    <a:pt x="28" y="9"/>
                    <a:pt x="28" y="9"/>
                    <a:pt x="28" y="9"/>
                  </a:cubicBezTo>
                  <a:cubicBezTo>
                    <a:pt x="28" y="12"/>
                    <a:pt x="28" y="12"/>
                    <a:pt x="28" y="12"/>
                  </a:cubicBezTo>
                  <a:cubicBezTo>
                    <a:pt x="28" y="16"/>
                    <a:pt x="28" y="16"/>
                    <a:pt x="28" y="16"/>
                  </a:cubicBezTo>
                  <a:cubicBezTo>
                    <a:pt x="28" y="17"/>
                    <a:pt x="28" y="18"/>
                    <a:pt x="28" y="19"/>
                  </a:cubicBezTo>
                  <a:cubicBezTo>
                    <a:pt x="28" y="21"/>
                    <a:pt x="27" y="23"/>
                    <a:pt x="25" y="24"/>
                  </a:cubicBezTo>
                  <a:cubicBezTo>
                    <a:pt x="24" y="25"/>
                    <a:pt x="23" y="26"/>
                    <a:pt x="21" y="26"/>
                  </a:cubicBezTo>
                  <a:cubicBezTo>
                    <a:pt x="20" y="26"/>
                    <a:pt x="19" y="26"/>
                    <a:pt x="18" y="26"/>
                  </a:cubicBezTo>
                  <a:cubicBezTo>
                    <a:pt x="14" y="26"/>
                    <a:pt x="14" y="26"/>
                    <a:pt x="14" y="26"/>
                  </a:cubicBezTo>
                  <a:cubicBezTo>
                    <a:pt x="9" y="25"/>
                    <a:pt x="9" y="25"/>
                    <a:pt x="9" y="25"/>
                  </a:cubicBezTo>
                  <a:cubicBezTo>
                    <a:pt x="9" y="85"/>
                    <a:pt x="9" y="85"/>
                    <a:pt x="9" y="85"/>
                  </a:cubicBezTo>
                  <a:cubicBezTo>
                    <a:pt x="9" y="86"/>
                    <a:pt x="10" y="86"/>
                    <a:pt x="10" y="87"/>
                  </a:cubicBezTo>
                  <a:cubicBezTo>
                    <a:pt x="10" y="87"/>
                    <a:pt x="10" y="87"/>
                    <a:pt x="10" y="87"/>
                  </a:cubicBezTo>
                  <a:cubicBezTo>
                    <a:pt x="11" y="87"/>
                    <a:pt x="11" y="88"/>
                    <a:pt x="12" y="88"/>
                  </a:cubicBezTo>
                  <a:cubicBezTo>
                    <a:pt x="45" y="88"/>
                    <a:pt x="45" y="88"/>
                    <a:pt x="45" y="88"/>
                  </a:cubicBezTo>
                  <a:cubicBezTo>
                    <a:pt x="44" y="97"/>
                    <a:pt x="44" y="97"/>
                    <a:pt x="44" y="97"/>
                  </a:cubicBezTo>
                  <a:cubicBezTo>
                    <a:pt x="12" y="97"/>
                    <a:pt x="12" y="97"/>
                    <a:pt x="12" y="97"/>
                  </a:cubicBezTo>
                  <a:cubicBezTo>
                    <a:pt x="9" y="97"/>
                    <a:pt x="6" y="96"/>
                    <a:pt x="4" y="93"/>
                  </a:cubicBezTo>
                  <a:cubicBezTo>
                    <a:pt x="4" y="93"/>
                    <a:pt x="4" y="93"/>
                    <a:pt x="4" y="93"/>
                  </a:cubicBezTo>
                  <a:cubicBezTo>
                    <a:pt x="4" y="93"/>
                    <a:pt x="4" y="93"/>
                    <a:pt x="4" y="93"/>
                  </a:cubicBezTo>
                  <a:cubicBezTo>
                    <a:pt x="2" y="91"/>
                    <a:pt x="0" y="88"/>
                    <a:pt x="0" y="85"/>
                  </a:cubicBezTo>
                  <a:cubicBezTo>
                    <a:pt x="0" y="22"/>
                    <a:pt x="0" y="22"/>
                    <a:pt x="0" y="22"/>
                  </a:cubicBezTo>
                  <a:cubicBezTo>
                    <a:pt x="0" y="20"/>
                    <a:pt x="0" y="20"/>
                    <a:pt x="0" y="20"/>
                  </a:cubicBezTo>
                  <a:cubicBezTo>
                    <a:pt x="2" y="19"/>
                    <a:pt x="2" y="19"/>
                    <a:pt x="2" y="19"/>
                  </a:cubicBezTo>
                  <a:cubicBezTo>
                    <a:pt x="20" y="1"/>
                    <a:pt x="20" y="1"/>
                    <a:pt x="20" y="1"/>
                  </a:cubicBezTo>
                  <a:cubicBezTo>
                    <a:pt x="21" y="0"/>
                    <a:pt x="21" y="0"/>
                    <a:pt x="21" y="0"/>
                  </a:cubicBezTo>
                  <a:cubicBezTo>
                    <a:pt x="23" y="0"/>
                    <a:pt x="23" y="0"/>
                    <a:pt x="23" y="0"/>
                  </a:cubicBezTo>
                  <a:close/>
                  <a:moveTo>
                    <a:pt x="90" y="45"/>
                  </a:moveTo>
                  <a:cubicBezTo>
                    <a:pt x="90" y="43"/>
                    <a:pt x="90" y="43"/>
                    <a:pt x="90" y="43"/>
                  </a:cubicBezTo>
                  <a:cubicBezTo>
                    <a:pt x="84" y="39"/>
                    <a:pt x="84" y="39"/>
                    <a:pt x="84" y="39"/>
                  </a:cubicBezTo>
                  <a:cubicBezTo>
                    <a:pt x="75" y="44"/>
                    <a:pt x="75" y="44"/>
                    <a:pt x="75" y="44"/>
                  </a:cubicBezTo>
                  <a:cubicBezTo>
                    <a:pt x="83" y="47"/>
                    <a:pt x="83" y="47"/>
                    <a:pt x="83" y="47"/>
                  </a:cubicBezTo>
                  <a:cubicBezTo>
                    <a:pt x="91" y="52"/>
                    <a:pt x="91" y="52"/>
                    <a:pt x="91" y="52"/>
                  </a:cubicBezTo>
                  <a:cubicBezTo>
                    <a:pt x="94" y="53"/>
                    <a:pt x="94" y="53"/>
                    <a:pt x="94" y="53"/>
                  </a:cubicBezTo>
                  <a:cubicBezTo>
                    <a:pt x="92" y="62"/>
                    <a:pt x="88" y="70"/>
                    <a:pt x="82" y="77"/>
                  </a:cubicBezTo>
                  <a:cubicBezTo>
                    <a:pt x="86" y="81"/>
                    <a:pt x="86" y="81"/>
                    <a:pt x="86" y="81"/>
                  </a:cubicBezTo>
                  <a:cubicBezTo>
                    <a:pt x="93" y="73"/>
                    <a:pt x="98" y="63"/>
                    <a:pt x="100" y="53"/>
                  </a:cubicBezTo>
                  <a:cubicBezTo>
                    <a:pt x="100" y="51"/>
                    <a:pt x="100" y="51"/>
                    <a:pt x="100" y="51"/>
                  </a:cubicBezTo>
                  <a:cubicBezTo>
                    <a:pt x="98" y="50"/>
                    <a:pt x="98" y="50"/>
                    <a:pt x="98" y="50"/>
                  </a:cubicBezTo>
                  <a:cubicBezTo>
                    <a:pt x="90" y="45"/>
                    <a:pt x="90" y="45"/>
                    <a:pt x="90" y="45"/>
                  </a:cubicBezTo>
                  <a:close/>
                  <a:moveTo>
                    <a:pt x="74" y="47"/>
                  </a:moveTo>
                  <a:cubicBezTo>
                    <a:pt x="64" y="58"/>
                    <a:pt x="58" y="70"/>
                    <a:pt x="54" y="84"/>
                  </a:cubicBezTo>
                  <a:cubicBezTo>
                    <a:pt x="59" y="86"/>
                    <a:pt x="64" y="89"/>
                    <a:pt x="70" y="92"/>
                  </a:cubicBezTo>
                  <a:cubicBezTo>
                    <a:pt x="78" y="81"/>
                    <a:pt x="85" y="68"/>
                    <a:pt x="90" y="55"/>
                  </a:cubicBezTo>
                  <a:cubicBezTo>
                    <a:pt x="84" y="52"/>
                    <a:pt x="79" y="50"/>
                    <a:pt x="74" y="47"/>
                  </a:cubicBezTo>
                  <a:close/>
                  <a:moveTo>
                    <a:pt x="52" y="87"/>
                  </a:moveTo>
                  <a:cubicBezTo>
                    <a:pt x="50" y="103"/>
                    <a:pt x="50" y="103"/>
                    <a:pt x="50" y="103"/>
                  </a:cubicBezTo>
                  <a:cubicBezTo>
                    <a:pt x="51" y="103"/>
                    <a:pt x="51" y="103"/>
                    <a:pt x="51" y="103"/>
                  </a:cubicBezTo>
                  <a:cubicBezTo>
                    <a:pt x="50" y="108"/>
                    <a:pt x="50" y="108"/>
                    <a:pt x="50" y="108"/>
                  </a:cubicBezTo>
                  <a:cubicBezTo>
                    <a:pt x="52" y="110"/>
                    <a:pt x="52" y="110"/>
                    <a:pt x="52" y="110"/>
                  </a:cubicBezTo>
                  <a:cubicBezTo>
                    <a:pt x="55" y="106"/>
                    <a:pt x="55" y="106"/>
                    <a:pt x="55" y="106"/>
                  </a:cubicBezTo>
                  <a:cubicBezTo>
                    <a:pt x="56" y="106"/>
                    <a:pt x="56" y="106"/>
                    <a:pt x="56" y="106"/>
                  </a:cubicBezTo>
                  <a:cubicBezTo>
                    <a:pt x="68" y="95"/>
                    <a:pt x="68" y="95"/>
                    <a:pt x="68" y="95"/>
                  </a:cubicBezTo>
                  <a:cubicBezTo>
                    <a:pt x="52" y="87"/>
                    <a:pt x="52" y="87"/>
                    <a:pt x="52" y="87"/>
                  </a:cubicBezTo>
                  <a:close/>
                  <a:moveTo>
                    <a:pt x="18" y="56"/>
                  </a:moveTo>
                  <a:cubicBezTo>
                    <a:pt x="18" y="60"/>
                    <a:pt x="18" y="60"/>
                    <a:pt x="18" y="60"/>
                  </a:cubicBezTo>
                  <a:cubicBezTo>
                    <a:pt x="30" y="60"/>
                    <a:pt x="30" y="60"/>
                    <a:pt x="30" y="60"/>
                  </a:cubicBezTo>
                  <a:cubicBezTo>
                    <a:pt x="30" y="56"/>
                    <a:pt x="30" y="56"/>
                    <a:pt x="30" y="56"/>
                  </a:cubicBezTo>
                  <a:cubicBezTo>
                    <a:pt x="18" y="56"/>
                    <a:pt x="18" y="56"/>
                    <a:pt x="18" y="56"/>
                  </a:cubicBezTo>
                  <a:close/>
                  <a:moveTo>
                    <a:pt x="18" y="43"/>
                  </a:moveTo>
                  <a:cubicBezTo>
                    <a:pt x="18" y="48"/>
                    <a:pt x="18" y="48"/>
                    <a:pt x="18" y="48"/>
                  </a:cubicBezTo>
                  <a:cubicBezTo>
                    <a:pt x="60" y="48"/>
                    <a:pt x="60" y="48"/>
                    <a:pt x="60" y="48"/>
                  </a:cubicBezTo>
                  <a:cubicBezTo>
                    <a:pt x="60" y="43"/>
                    <a:pt x="60" y="43"/>
                    <a:pt x="60" y="43"/>
                  </a:cubicBezTo>
                  <a:cubicBezTo>
                    <a:pt x="18" y="43"/>
                    <a:pt x="18" y="43"/>
                    <a:pt x="18" y="43"/>
                  </a:cubicBezTo>
                  <a:close/>
                  <a:moveTo>
                    <a:pt x="18" y="31"/>
                  </a:moveTo>
                  <a:cubicBezTo>
                    <a:pt x="18" y="36"/>
                    <a:pt x="18" y="36"/>
                    <a:pt x="18" y="36"/>
                  </a:cubicBezTo>
                  <a:cubicBezTo>
                    <a:pt x="60" y="36"/>
                    <a:pt x="60" y="36"/>
                    <a:pt x="60" y="36"/>
                  </a:cubicBezTo>
                  <a:cubicBezTo>
                    <a:pt x="60" y="31"/>
                    <a:pt x="60" y="31"/>
                    <a:pt x="60" y="31"/>
                  </a:cubicBezTo>
                  <a:cubicBezTo>
                    <a:pt x="18" y="31"/>
                    <a:pt x="18" y="31"/>
                    <a:pt x="18" y="31"/>
                  </a:cubicBezTo>
                  <a:close/>
                  <a:moveTo>
                    <a:pt x="37" y="19"/>
                  </a:moveTo>
                  <a:cubicBezTo>
                    <a:pt x="37" y="24"/>
                    <a:pt x="37" y="24"/>
                    <a:pt x="37" y="24"/>
                  </a:cubicBezTo>
                  <a:cubicBezTo>
                    <a:pt x="60" y="24"/>
                    <a:pt x="60" y="24"/>
                    <a:pt x="60" y="24"/>
                  </a:cubicBezTo>
                  <a:cubicBezTo>
                    <a:pt x="60" y="19"/>
                    <a:pt x="60" y="19"/>
                    <a:pt x="60" y="19"/>
                  </a:cubicBezTo>
                  <a:cubicBezTo>
                    <a:pt x="37" y="19"/>
                    <a:pt x="37" y="19"/>
                    <a:pt x="37" y="19"/>
                  </a:cubicBezTo>
                  <a:close/>
                  <a:moveTo>
                    <a:pt x="12" y="21"/>
                  </a:moveTo>
                  <a:cubicBezTo>
                    <a:pt x="14" y="21"/>
                    <a:pt x="14" y="21"/>
                    <a:pt x="14" y="21"/>
                  </a:cubicBezTo>
                  <a:cubicBezTo>
                    <a:pt x="18" y="22"/>
                    <a:pt x="18" y="22"/>
                    <a:pt x="18" y="22"/>
                  </a:cubicBezTo>
                  <a:cubicBezTo>
                    <a:pt x="18" y="22"/>
                    <a:pt x="18" y="22"/>
                    <a:pt x="18" y="22"/>
                  </a:cubicBezTo>
                  <a:cubicBezTo>
                    <a:pt x="19" y="22"/>
                    <a:pt x="19" y="22"/>
                    <a:pt x="19" y="22"/>
                  </a:cubicBezTo>
                  <a:cubicBezTo>
                    <a:pt x="19" y="22"/>
                    <a:pt x="19" y="22"/>
                    <a:pt x="20" y="22"/>
                  </a:cubicBezTo>
                  <a:cubicBezTo>
                    <a:pt x="21" y="22"/>
                    <a:pt x="22" y="21"/>
                    <a:pt x="22" y="20"/>
                  </a:cubicBezTo>
                  <a:cubicBezTo>
                    <a:pt x="23" y="20"/>
                    <a:pt x="24" y="19"/>
                    <a:pt x="24" y="18"/>
                  </a:cubicBezTo>
                  <a:cubicBezTo>
                    <a:pt x="24" y="18"/>
                    <a:pt x="24" y="17"/>
                    <a:pt x="24" y="17"/>
                  </a:cubicBezTo>
                  <a:cubicBezTo>
                    <a:pt x="24" y="17"/>
                    <a:pt x="24" y="17"/>
                    <a:pt x="24" y="17"/>
                  </a:cubicBezTo>
                  <a:cubicBezTo>
                    <a:pt x="24" y="16"/>
                    <a:pt x="24" y="16"/>
                    <a:pt x="24" y="16"/>
                  </a:cubicBezTo>
                  <a:cubicBezTo>
                    <a:pt x="23" y="12"/>
                    <a:pt x="23" y="12"/>
                    <a:pt x="23" y="12"/>
                  </a:cubicBezTo>
                  <a:cubicBezTo>
                    <a:pt x="23" y="11"/>
                    <a:pt x="23" y="11"/>
                    <a:pt x="23" y="11"/>
                  </a:cubicBezTo>
                  <a:lnTo>
                    <a:pt x="12" y="21"/>
                  </a:lnTo>
                  <a:close/>
                </a:path>
              </a:pathLst>
            </a:custGeom>
            <a:solidFill>
              <a:schemeClr val="bg1"/>
            </a:solidFill>
            <a:ln>
              <a:noFill/>
            </a:ln>
            <a:effectLst/>
            <a:extLst/>
          </p:spPr>
          <p:txBody>
            <a:bodyPr vert="horz" wrap="square" lIns="68580" tIns="34290" rIns="68580" bIns="34290" numCol="1" anchor="t" anchorCtr="0" compatLnSpc="1">
              <a:prstTxWarp prst="textNoShape">
                <a:avLst/>
              </a:prstTxWarp>
            </a:bodyPr>
            <a:lstStyle/>
            <a:p>
              <a:endParaRPr lang="zh-CN" altLang="en-US" sz="1100"/>
            </a:p>
          </p:txBody>
        </p:sp>
      </p:grpSp>
      <p:grpSp>
        <p:nvGrpSpPr>
          <p:cNvPr id="57" name="组合 56"/>
          <p:cNvGrpSpPr/>
          <p:nvPr/>
        </p:nvGrpSpPr>
        <p:grpSpPr>
          <a:xfrm>
            <a:off x="2955784" y="1996748"/>
            <a:ext cx="493199" cy="493200"/>
            <a:chOff x="3234019" y="3385136"/>
            <a:chExt cx="578104" cy="578104"/>
          </a:xfrm>
        </p:grpSpPr>
        <p:sp>
          <p:nvSpPr>
            <p:cNvPr id="58" name="椭圆 57"/>
            <p:cNvSpPr/>
            <p:nvPr/>
          </p:nvSpPr>
          <p:spPr>
            <a:xfrm>
              <a:off x="3234019" y="3385136"/>
              <a:ext cx="578104" cy="578104"/>
            </a:xfrm>
            <a:prstGeom prst="ellipse">
              <a:avLst/>
            </a:prstGeom>
            <a:solidFill>
              <a:srgbClr val="C0000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00">
                <a:solidFill>
                  <a:srgbClr val="313A59"/>
                </a:solidFill>
                <a:latin typeface="Arial" panose="020B0604020202020204" pitchFamily="34" charset="0"/>
                <a:ea typeface="微软雅黑" panose="020B0503020204020204" pitchFamily="34" charset="-122"/>
                <a:sym typeface="Arial" panose="020B0604020202020204" pitchFamily="34" charset="0"/>
              </a:endParaRPr>
            </a:p>
          </p:txBody>
        </p:sp>
        <p:sp>
          <p:nvSpPr>
            <p:cNvPr id="59" name="Freeform 166"/>
            <p:cNvSpPr>
              <a:spLocks noEditPoints="1"/>
            </p:cNvSpPr>
            <p:nvPr/>
          </p:nvSpPr>
          <p:spPr bwMode="auto">
            <a:xfrm>
              <a:off x="3377751" y="3484513"/>
              <a:ext cx="237583" cy="349218"/>
            </a:xfrm>
            <a:custGeom>
              <a:avLst/>
              <a:gdLst>
                <a:gd name="T0" fmla="*/ 20 w 77"/>
                <a:gd name="T1" fmla="*/ 37 h 113"/>
                <a:gd name="T2" fmla="*/ 20 w 77"/>
                <a:gd name="T3" fmla="*/ 12 h 113"/>
                <a:gd name="T4" fmla="*/ 57 w 77"/>
                <a:gd name="T5" fmla="*/ 12 h 113"/>
                <a:gd name="T6" fmla="*/ 56 w 77"/>
                <a:gd name="T7" fmla="*/ 36 h 113"/>
                <a:gd name="T8" fmla="*/ 52 w 77"/>
                <a:gd name="T9" fmla="*/ 47 h 113"/>
                <a:gd name="T10" fmla="*/ 38 w 77"/>
                <a:gd name="T11" fmla="*/ 54 h 113"/>
                <a:gd name="T12" fmla="*/ 38 w 77"/>
                <a:gd name="T13" fmla="*/ 54 h 113"/>
                <a:gd name="T14" fmla="*/ 25 w 77"/>
                <a:gd name="T15" fmla="*/ 47 h 113"/>
                <a:gd name="T16" fmla="*/ 20 w 77"/>
                <a:gd name="T17" fmla="*/ 37 h 113"/>
                <a:gd name="T18" fmla="*/ 12 w 77"/>
                <a:gd name="T19" fmla="*/ 108 h 113"/>
                <a:gd name="T20" fmla="*/ 66 w 77"/>
                <a:gd name="T21" fmla="*/ 108 h 113"/>
                <a:gd name="T22" fmla="*/ 63 w 77"/>
                <a:gd name="T23" fmla="*/ 113 h 113"/>
                <a:gd name="T24" fmla="*/ 15 w 77"/>
                <a:gd name="T25" fmla="*/ 113 h 113"/>
                <a:gd name="T26" fmla="*/ 12 w 77"/>
                <a:gd name="T27" fmla="*/ 108 h 113"/>
                <a:gd name="T28" fmla="*/ 69 w 77"/>
                <a:gd name="T29" fmla="*/ 67 h 113"/>
                <a:gd name="T30" fmla="*/ 75 w 77"/>
                <a:gd name="T31" fmla="*/ 90 h 113"/>
                <a:gd name="T32" fmla="*/ 67 w 77"/>
                <a:gd name="T33" fmla="*/ 104 h 113"/>
                <a:gd name="T34" fmla="*/ 65 w 77"/>
                <a:gd name="T35" fmla="*/ 104 h 113"/>
                <a:gd name="T36" fmla="*/ 65 w 77"/>
                <a:gd name="T37" fmla="*/ 73 h 113"/>
                <a:gd name="T38" fmla="*/ 41 w 77"/>
                <a:gd name="T39" fmla="*/ 73 h 113"/>
                <a:gd name="T40" fmla="*/ 48 w 77"/>
                <a:gd name="T41" fmla="*/ 57 h 113"/>
                <a:gd name="T42" fmla="*/ 50 w 77"/>
                <a:gd name="T43" fmla="*/ 55 h 113"/>
                <a:gd name="T44" fmla="*/ 64 w 77"/>
                <a:gd name="T45" fmla="*/ 58 h 113"/>
                <a:gd name="T46" fmla="*/ 65 w 77"/>
                <a:gd name="T47" fmla="*/ 58 h 113"/>
                <a:gd name="T48" fmla="*/ 65 w 77"/>
                <a:gd name="T49" fmla="*/ 59 h 113"/>
                <a:gd name="T50" fmla="*/ 69 w 77"/>
                <a:gd name="T51" fmla="*/ 68 h 113"/>
                <a:gd name="T52" fmla="*/ 69 w 77"/>
                <a:gd name="T53" fmla="*/ 67 h 113"/>
                <a:gd name="T54" fmla="*/ 13 w 77"/>
                <a:gd name="T55" fmla="*/ 104 h 113"/>
                <a:gd name="T56" fmla="*/ 10 w 77"/>
                <a:gd name="T57" fmla="*/ 104 h 113"/>
                <a:gd name="T58" fmla="*/ 2 w 77"/>
                <a:gd name="T59" fmla="*/ 90 h 113"/>
                <a:gd name="T60" fmla="*/ 8 w 77"/>
                <a:gd name="T61" fmla="*/ 67 h 113"/>
                <a:gd name="T62" fmla="*/ 13 w 77"/>
                <a:gd name="T63" fmla="*/ 58 h 113"/>
                <a:gd name="T64" fmla="*/ 13 w 77"/>
                <a:gd name="T65" fmla="*/ 58 h 113"/>
                <a:gd name="T66" fmla="*/ 14 w 77"/>
                <a:gd name="T67" fmla="*/ 58 h 113"/>
                <a:gd name="T68" fmla="*/ 27 w 77"/>
                <a:gd name="T69" fmla="*/ 55 h 113"/>
                <a:gd name="T70" fmla="*/ 29 w 77"/>
                <a:gd name="T71" fmla="*/ 57 h 113"/>
                <a:gd name="T72" fmla="*/ 37 w 77"/>
                <a:gd name="T73" fmla="*/ 73 h 113"/>
                <a:gd name="T74" fmla="*/ 13 w 77"/>
                <a:gd name="T75" fmla="*/ 73 h 113"/>
                <a:gd name="T76" fmla="*/ 13 w 77"/>
                <a:gd name="T77" fmla="*/ 104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7" h="113">
                  <a:moveTo>
                    <a:pt x="20" y="37"/>
                  </a:moveTo>
                  <a:cubicBezTo>
                    <a:pt x="19" y="28"/>
                    <a:pt x="19" y="19"/>
                    <a:pt x="20" y="12"/>
                  </a:cubicBezTo>
                  <a:cubicBezTo>
                    <a:pt x="37" y="0"/>
                    <a:pt x="44" y="14"/>
                    <a:pt x="57" y="12"/>
                  </a:cubicBezTo>
                  <a:cubicBezTo>
                    <a:pt x="58" y="20"/>
                    <a:pt x="58" y="30"/>
                    <a:pt x="56" y="36"/>
                  </a:cubicBezTo>
                  <a:cubicBezTo>
                    <a:pt x="56" y="41"/>
                    <a:pt x="54" y="44"/>
                    <a:pt x="52" y="47"/>
                  </a:cubicBezTo>
                  <a:cubicBezTo>
                    <a:pt x="48" y="51"/>
                    <a:pt x="44" y="54"/>
                    <a:pt x="38" y="54"/>
                  </a:cubicBezTo>
                  <a:cubicBezTo>
                    <a:pt x="38" y="54"/>
                    <a:pt x="38" y="54"/>
                    <a:pt x="38" y="54"/>
                  </a:cubicBezTo>
                  <a:cubicBezTo>
                    <a:pt x="33" y="54"/>
                    <a:pt x="28" y="51"/>
                    <a:pt x="25" y="47"/>
                  </a:cubicBezTo>
                  <a:cubicBezTo>
                    <a:pt x="23" y="44"/>
                    <a:pt x="21" y="41"/>
                    <a:pt x="20" y="37"/>
                  </a:cubicBezTo>
                  <a:close/>
                  <a:moveTo>
                    <a:pt x="12" y="108"/>
                  </a:moveTo>
                  <a:cubicBezTo>
                    <a:pt x="66" y="108"/>
                    <a:pt x="66" y="108"/>
                    <a:pt x="66" y="108"/>
                  </a:cubicBezTo>
                  <a:cubicBezTo>
                    <a:pt x="63" y="113"/>
                    <a:pt x="63" y="113"/>
                    <a:pt x="63" y="113"/>
                  </a:cubicBezTo>
                  <a:cubicBezTo>
                    <a:pt x="15" y="113"/>
                    <a:pt x="15" y="113"/>
                    <a:pt x="15" y="113"/>
                  </a:cubicBezTo>
                  <a:cubicBezTo>
                    <a:pt x="12" y="108"/>
                    <a:pt x="12" y="108"/>
                    <a:pt x="12" y="108"/>
                  </a:cubicBezTo>
                  <a:close/>
                  <a:moveTo>
                    <a:pt x="69" y="67"/>
                  </a:moveTo>
                  <a:cubicBezTo>
                    <a:pt x="75" y="90"/>
                    <a:pt x="75" y="90"/>
                    <a:pt x="75" y="90"/>
                  </a:cubicBezTo>
                  <a:cubicBezTo>
                    <a:pt x="77" y="98"/>
                    <a:pt x="76" y="104"/>
                    <a:pt x="67" y="104"/>
                  </a:cubicBezTo>
                  <a:cubicBezTo>
                    <a:pt x="65" y="104"/>
                    <a:pt x="65" y="104"/>
                    <a:pt x="65" y="104"/>
                  </a:cubicBezTo>
                  <a:cubicBezTo>
                    <a:pt x="65" y="73"/>
                    <a:pt x="65" y="73"/>
                    <a:pt x="65" y="73"/>
                  </a:cubicBezTo>
                  <a:cubicBezTo>
                    <a:pt x="41" y="73"/>
                    <a:pt x="41" y="73"/>
                    <a:pt x="41" y="73"/>
                  </a:cubicBezTo>
                  <a:cubicBezTo>
                    <a:pt x="48" y="57"/>
                    <a:pt x="48" y="57"/>
                    <a:pt x="48" y="57"/>
                  </a:cubicBezTo>
                  <a:cubicBezTo>
                    <a:pt x="50" y="55"/>
                    <a:pt x="50" y="55"/>
                    <a:pt x="50" y="55"/>
                  </a:cubicBezTo>
                  <a:cubicBezTo>
                    <a:pt x="64" y="58"/>
                    <a:pt x="64" y="58"/>
                    <a:pt x="64" y="58"/>
                  </a:cubicBezTo>
                  <a:cubicBezTo>
                    <a:pt x="65" y="58"/>
                    <a:pt x="65" y="58"/>
                    <a:pt x="65" y="58"/>
                  </a:cubicBezTo>
                  <a:cubicBezTo>
                    <a:pt x="65" y="59"/>
                    <a:pt x="65" y="59"/>
                    <a:pt x="65" y="59"/>
                  </a:cubicBezTo>
                  <a:cubicBezTo>
                    <a:pt x="67" y="61"/>
                    <a:pt x="68" y="64"/>
                    <a:pt x="69" y="68"/>
                  </a:cubicBezTo>
                  <a:cubicBezTo>
                    <a:pt x="69" y="67"/>
                    <a:pt x="69" y="67"/>
                    <a:pt x="69" y="67"/>
                  </a:cubicBezTo>
                  <a:close/>
                  <a:moveTo>
                    <a:pt x="13" y="104"/>
                  </a:moveTo>
                  <a:cubicBezTo>
                    <a:pt x="10" y="104"/>
                    <a:pt x="10" y="104"/>
                    <a:pt x="10" y="104"/>
                  </a:cubicBezTo>
                  <a:cubicBezTo>
                    <a:pt x="1" y="104"/>
                    <a:pt x="0" y="98"/>
                    <a:pt x="2" y="90"/>
                  </a:cubicBezTo>
                  <a:cubicBezTo>
                    <a:pt x="8" y="67"/>
                    <a:pt x="8" y="67"/>
                    <a:pt x="8" y="67"/>
                  </a:cubicBezTo>
                  <a:cubicBezTo>
                    <a:pt x="8" y="64"/>
                    <a:pt x="10" y="61"/>
                    <a:pt x="13" y="58"/>
                  </a:cubicBezTo>
                  <a:cubicBezTo>
                    <a:pt x="13" y="58"/>
                    <a:pt x="13" y="58"/>
                    <a:pt x="13" y="58"/>
                  </a:cubicBezTo>
                  <a:cubicBezTo>
                    <a:pt x="14" y="58"/>
                    <a:pt x="14" y="58"/>
                    <a:pt x="14" y="58"/>
                  </a:cubicBezTo>
                  <a:cubicBezTo>
                    <a:pt x="27" y="55"/>
                    <a:pt x="27" y="55"/>
                    <a:pt x="27" y="55"/>
                  </a:cubicBezTo>
                  <a:cubicBezTo>
                    <a:pt x="29" y="57"/>
                    <a:pt x="29" y="57"/>
                    <a:pt x="29" y="57"/>
                  </a:cubicBezTo>
                  <a:cubicBezTo>
                    <a:pt x="37" y="73"/>
                    <a:pt x="37" y="73"/>
                    <a:pt x="37" y="73"/>
                  </a:cubicBezTo>
                  <a:cubicBezTo>
                    <a:pt x="13" y="73"/>
                    <a:pt x="13" y="73"/>
                    <a:pt x="13" y="73"/>
                  </a:cubicBezTo>
                  <a:lnTo>
                    <a:pt x="13" y="104"/>
                  </a:lnTo>
                  <a:close/>
                </a:path>
              </a:pathLst>
            </a:custGeom>
            <a:solidFill>
              <a:schemeClr val="bg1"/>
            </a:solidFill>
            <a:ln>
              <a:noFill/>
            </a:ln>
            <a:effectLst/>
            <a:extLst/>
          </p:spPr>
          <p:txBody>
            <a:bodyPr vert="horz" wrap="square" lIns="68580" tIns="34290" rIns="68580" bIns="34290" numCol="1" anchor="t" anchorCtr="0" compatLnSpc="1">
              <a:prstTxWarp prst="textNoShape">
                <a:avLst/>
              </a:prstTxWarp>
            </a:bodyPr>
            <a:lstStyle/>
            <a:p>
              <a:endParaRPr lang="zh-CN" altLang="en-US" sz="1100"/>
            </a:p>
          </p:txBody>
        </p:sp>
      </p:grpSp>
      <p:grpSp>
        <p:nvGrpSpPr>
          <p:cNvPr id="60" name="组合 59"/>
          <p:cNvGrpSpPr/>
          <p:nvPr/>
        </p:nvGrpSpPr>
        <p:grpSpPr>
          <a:xfrm>
            <a:off x="5699332" y="1982099"/>
            <a:ext cx="493199" cy="493199"/>
            <a:chOff x="5306801" y="1556964"/>
            <a:chExt cx="417327" cy="417327"/>
          </a:xfrm>
        </p:grpSpPr>
        <p:sp>
          <p:nvSpPr>
            <p:cNvPr id="61" name="椭圆 60"/>
            <p:cNvSpPr/>
            <p:nvPr/>
          </p:nvSpPr>
          <p:spPr>
            <a:xfrm>
              <a:off x="5306801" y="1556964"/>
              <a:ext cx="417327" cy="417327"/>
            </a:xfrm>
            <a:prstGeom prst="ellipse">
              <a:avLst/>
            </a:prstGeom>
            <a:solidFill>
              <a:srgbClr val="C00000"/>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00">
                <a:solidFill>
                  <a:srgbClr val="313A59"/>
                </a:solidFill>
                <a:latin typeface="Arial" panose="020B0604020202020204" pitchFamily="34" charset="0"/>
                <a:ea typeface="微软雅黑" panose="020B0503020204020204" pitchFamily="34" charset="-122"/>
                <a:sym typeface="Arial" panose="020B0604020202020204" pitchFamily="34" charset="0"/>
              </a:endParaRPr>
            </a:p>
          </p:txBody>
        </p:sp>
        <p:sp>
          <p:nvSpPr>
            <p:cNvPr id="62" name="Freeform 50"/>
            <p:cNvSpPr>
              <a:spLocks/>
            </p:cNvSpPr>
            <p:nvPr/>
          </p:nvSpPr>
          <p:spPr bwMode="auto">
            <a:xfrm>
              <a:off x="5370277" y="1607385"/>
              <a:ext cx="269403" cy="316493"/>
            </a:xfrm>
            <a:custGeom>
              <a:avLst/>
              <a:gdLst>
                <a:gd name="T0" fmla="*/ 74 w 120"/>
                <a:gd name="T1" fmla="*/ 39 h 140"/>
                <a:gd name="T2" fmla="*/ 82 w 120"/>
                <a:gd name="T3" fmla="*/ 22 h 140"/>
                <a:gd name="T4" fmla="*/ 60 w 120"/>
                <a:gd name="T5" fmla="*/ 0 h 140"/>
                <a:gd name="T6" fmla="*/ 38 w 120"/>
                <a:gd name="T7" fmla="*/ 22 h 140"/>
                <a:gd name="T8" fmla="*/ 46 w 120"/>
                <a:gd name="T9" fmla="*/ 39 h 140"/>
                <a:gd name="T10" fmla="*/ 8 w 120"/>
                <a:gd name="T11" fmla="*/ 98 h 140"/>
                <a:gd name="T12" fmla="*/ 37 w 120"/>
                <a:gd name="T13" fmla="*/ 78 h 140"/>
                <a:gd name="T14" fmla="*/ 25 w 120"/>
                <a:gd name="T15" fmla="*/ 140 h 140"/>
                <a:gd name="T16" fmla="*/ 45 w 120"/>
                <a:gd name="T17" fmla="*/ 140 h 140"/>
                <a:gd name="T18" fmla="*/ 60 w 120"/>
                <a:gd name="T19" fmla="*/ 114 h 140"/>
                <a:gd name="T20" fmla="*/ 75 w 120"/>
                <a:gd name="T21" fmla="*/ 140 h 140"/>
                <a:gd name="T22" fmla="*/ 95 w 120"/>
                <a:gd name="T23" fmla="*/ 140 h 140"/>
                <a:gd name="T24" fmla="*/ 83 w 120"/>
                <a:gd name="T25" fmla="*/ 78 h 140"/>
                <a:gd name="T26" fmla="*/ 112 w 120"/>
                <a:gd name="T27" fmla="*/ 98 h 140"/>
                <a:gd name="T28" fmla="*/ 74 w 120"/>
                <a:gd name="T29" fmla="*/ 39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0" h="140">
                  <a:moveTo>
                    <a:pt x="74" y="39"/>
                  </a:moveTo>
                  <a:cubicBezTo>
                    <a:pt x="78" y="35"/>
                    <a:pt x="82" y="29"/>
                    <a:pt x="82" y="22"/>
                  </a:cubicBezTo>
                  <a:cubicBezTo>
                    <a:pt x="82" y="10"/>
                    <a:pt x="72" y="0"/>
                    <a:pt x="60" y="0"/>
                  </a:cubicBezTo>
                  <a:cubicBezTo>
                    <a:pt x="48" y="0"/>
                    <a:pt x="38" y="10"/>
                    <a:pt x="38" y="22"/>
                  </a:cubicBezTo>
                  <a:cubicBezTo>
                    <a:pt x="38" y="29"/>
                    <a:pt x="42" y="35"/>
                    <a:pt x="46" y="39"/>
                  </a:cubicBezTo>
                  <a:cubicBezTo>
                    <a:pt x="24" y="46"/>
                    <a:pt x="0" y="91"/>
                    <a:pt x="8" y="98"/>
                  </a:cubicBezTo>
                  <a:cubicBezTo>
                    <a:pt x="15" y="105"/>
                    <a:pt x="27" y="91"/>
                    <a:pt x="37" y="78"/>
                  </a:cubicBezTo>
                  <a:cubicBezTo>
                    <a:pt x="32" y="99"/>
                    <a:pt x="27" y="121"/>
                    <a:pt x="25" y="140"/>
                  </a:cubicBezTo>
                  <a:cubicBezTo>
                    <a:pt x="45" y="140"/>
                    <a:pt x="45" y="140"/>
                    <a:pt x="45" y="140"/>
                  </a:cubicBezTo>
                  <a:cubicBezTo>
                    <a:pt x="45" y="129"/>
                    <a:pt x="52" y="114"/>
                    <a:pt x="60" y="114"/>
                  </a:cubicBezTo>
                  <a:cubicBezTo>
                    <a:pt x="68" y="114"/>
                    <a:pt x="75" y="129"/>
                    <a:pt x="75" y="140"/>
                  </a:cubicBezTo>
                  <a:cubicBezTo>
                    <a:pt x="95" y="140"/>
                    <a:pt x="95" y="140"/>
                    <a:pt x="95" y="140"/>
                  </a:cubicBezTo>
                  <a:cubicBezTo>
                    <a:pt x="93" y="121"/>
                    <a:pt x="88" y="99"/>
                    <a:pt x="83" y="78"/>
                  </a:cubicBezTo>
                  <a:cubicBezTo>
                    <a:pt x="93" y="91"/>
                    <a:pt x="105" y="105"/>
                    <a:pt x="112" y="98"/>
                  </a:cubicBezTo>
                  <a:cubicBezTo>
                    <a:pt x="120" y="91"/>
                    <a:pt x="96" y="46"/>
                    <a:pt x="74" y="39"/>
                  </a:cubicBezTo>
                  <a:close/>
                </a:path>
              </a:pathLst>
            </a:custGeom>
            <a:solidFill>
              <a:schemeClr val="bg1"/>
            </a:solidFill>
            <a:ln>
              <a:noFill/>
            </a:ln>
            <a:extLst/>
          </p:spPr>
          <p:txBody>
            <a:bodyPr vert="horz" wrap="square" lIns="68580" tIns="34290" rIns="68580" bIns="3429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100" b="0" i="0" u="none" strike="noStrike" kern="0" cap="none" spc="0" normalizeH="0" baseline="0" noProof="0">
                <a:ln>
                  <a:noFill/>
                </a:ln>
                <a:solidFill>
                  <a:sysClr val="windowText" lastClr="000000"/>
                </a:solidFill>
                <a:effectLst/>
                <a:uLnTx/>
                <a:uFillTx/>
              </a:endParaRPr>
            </a:p>
          </p:txBody>
        </p:sp>
      </p:grpSp>
      <p:pic>
        <p:nvPicPr>
          <p:cNvPr id="3" name="工作计划2">
            <a:hlinkClick r:id="" action="ppaction://media"/>
            <a:extLst>
              <a:ext uri="{FF2B5EF4-FFF2-40B4-BE49-F238E27FC236}">
                <a16:creationId xmlns="" xmlns:a16="http://schemas.microsoft.com/office/drawing/2014/main" id="{AE22F7EE-5067-4E5F-8802-F0C1F47E27B7}"/>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395773" y="3014423"/>
            <a:ext cx="609600" cy="609600"/>
          </a:xfrm>
          <a:prstGeom prst="rect">
            <a:avLst/>
          </a:prstGeom>
        </p:spPr>
      </p:pic>
    </p:spTree>
    <p:extLst>
      <p:ext uri="{BB962C8B-B14F-4D97-AF65-F5344CB8AC3E}">
        <p14:creationId xmlns:p14="http://schemas.microsoft.com/office/powerpoint/2010/main" val="3461792418"/>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iming>
    <p:tnLst>
      <p:par>
        <p:cTn id="1" dur="indefinite" restart="never" nodeType="tmRoot">
          <p:childTnLst>
            <p:audio>
              <p:cMediaNode vol="80000" numSld="999" showWhenStopped="0">
                <p:cTn id="2" repeatCount="indefinite" fill="remove" display="0">
                  <p:stCondLst>
                    <p:cond delay="indefinite"/>
                  </p:stCondLst>
                  <p:endCondLst>
                    <p:cond evt="onStopAudio" delay="0">
                      <p:tgtEl>
                        <p:sldTgt/>
                      </p:tgtEl>
                    </p:cond>
                  </p:endCondLst>
                </p:cTn>
                <p:tgtEl>
                  <p:spTgt spid="3"/>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椭圆 1"/>
          <p:cNvSpPr/>
          <p:nvPr/>
        </p:nvSpPr>
        <p:spPr>
          <a:xfrm>
            <a:off x="1197719" y="2073276"/>
            <a:ext cx="3432174" cy="3432174"/>
          </a:xfrm>
          <a:prstGeom prst="ellipse">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cs typeface="+mn-ea"/>
              <a:sym typeface="+mn-lt"/>
            </a:endParaRPr>
          </a:p>
        </p:txBody>
      </p:sp>
      <p:sp>
        <p:nvSpPr>
          <p:cNvPr id="21" name="矩形 20"/>
          <p:cNvSpPr/>
          <p:nvPr/>
        </p:nvSpPr>
        <p:spPr>
          <a:xfrm>
            <a:off x="7007903" y="2535007"/>
            <a:ext cx="3941252" cy="707886"/>
          </a:xfrm>
          <a:prstGeom prst="rect">
            <a:avLst/>
          </a:prstGeom>
        </p:spPr>
        <p:txBody>
          <a:bodyPr wrap="square">
            <a:spAutoFit/>
            <a:scene3d>
              <a:camera prst="orthographicFront"/>
              <a:lightRig rig="threePt" dir="t"/>
            </a:scene3d>
            <a:sp3d contourW="12700"/>
          </a:bodyPr>
          <a:lstStyle/>
          <a:p>
            <a:r>
              <a:rPr lang="en-US" altLang="zh-CN" sz="2000" b="1" dirty="0" smtClean="0">
                <a:solidFill>
                  <a:prstClr val="white">
                    <a:lumMod val="50000"/>
                  </a:prstClr>
                </a:solidFill>
                <a:cs typeface="+mn-ea"/>
                <a:sym typeface="+mn-lt"/>
              </a:rPr>
              <a:t>B2C</a:t>
            </a:r>
            <a:r>
              <a:rPr lang="zh-CN" altLang="en-US" sz="2000" b="1" dirty="0" smtClean="0">
                <a:solidFill>
                  <a:prstClr val="white">
                    <a:lumMod val="50000"/>
                  </a:prstClr>
                </a:solidFill>
                <a:cs typeface="+mn-ea"/>
                <a:sym typeface="+mn-lt"/>
              </a:rPr>
              <a:t>为主，</a:t>
            </a:r>
            <a:r>
              <a:rPr lang="en-US" altLang="zh-CN" sz="2000" b="1" dirty="0" smtClean="0">
                <a:solidFill>
                  <a:prstClr val="white">
                    <a:lumMod val="50000"/>
                  </a:prstClr>
                </a:solidFill>
                <a:cs typeface="+mn-ea"/>
                <a:sym typeface="+mn-lt"/>
              </a:rPr>
              <a:t>O2O</a:t>
            </a:r>
            <a:r>
              <a:rPr lang="zh-CN" altLang="en-US" sz="2000" b="1" dirty="0" smtClean="0">
                <a:solidFill>
                  <a:prstClr val="white">
                    <a:lumMod val="50000"/>
                  </a:prstClr>
                </a:solidFill>
                <a:cs typeface="+mn-ea"/>
                <a:sym typeface="+mn-lt"/>
              </a:rPr>
              <a:t>为辅助。课程的体现形式多样化。</a:t>
            </a:r>
            <a:endParaRPr lang="en-US" altLang="zh-CN" sz="2000" b="1" dirty="0">
              <a:solidFill>
                <a:schemeClr val="tx1">
                  <a:lumMod val="65000"/>
                  <a:lumOff val="35000"/>
                </a:schemeClr>
              </a:solidFill>
              <a:cs typeface="+mn-ea"/>
              <a:sym typeface="+mn-lt"/>
            </a:endParaRPr>
          </a:p>
        </p:txBody>
      </p:sp>
      <p:grpSp>
        <p:nvGrpSpPr>
          <p:cNvPr id="34" name="组合 33"/>
          <p:cNvGrpSpPr/>
          <p:nvPr/>
        </p:nvGrpSpPr>
        <p:grpSpPr>
          <a:xfrm>
            <a:off x="2705672" y="2535007"/>
            <a:ext cx="4175466" cy="593494"/>
            <a:chOff x="2705672" y="2535007"/>
            <a:chExt cx="4175466" cy="593494"/>
          </a:xfrm>
        </p:grpSpPr>
        <p:sp>
          <p:nvSpPr>
            <p:cNvPr id="4" name="圆角矩形 3"/>
            <p:cNvSpPr/>
            <p:nvPr/>
          </p:nvSpPr>
          <p:spPr>
            <a:xfrm>
              <a:off x="2705672" y="2535007"/>
              <a:ext cx="4175466" cy="593494"/>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cs typeface="+mn-ea"/>
                <a:sym typeface="+mn-lt"/>
              </a:endParaRPr>
            </a:p>
          </p:txBody>
        </p:sp>
        <p:sp>
          <p:nvSpPr>
            <p:cNvPr id="29" name="椭圆 6"/>
            <p:cNvSpPr/>
            <p:nvPr/>
          </p:nvSpPr>
          <p:spPr>
            <a:xfrm>
              <a:off x="6420593" y="2713054"/>
              <a:ext cx="320040" cy="237400"/>
            </a:xfrm>
            <a:custGeom>
              <a:avLst/>
              <a:gdLst>
                <a:gd name="connsiteX0" fmla="*/ 9246 w 338138"/>
                <a:gd name="connsiteY0" fmla="*/ 217487 h 250825"/>
                <a:gd name="connsiteX1" fmla="*/ 328892 w 338138"/>
                <a:gd name="connsiteY1" fmla="*/ 217487 h 250825"/>
                <a:gd name="connsiteX2" fmla="*/ 338138 w 338138"/>
                <a:gd name="connsiteY2" fmla="*/ 226822 h 250825"/>
                <a:gd name="connsiteX3" fmla="*/ 314363 w 338138"/>
                <a:gd name="connsiteY3" fmla="*/ 250825 h 250825"/>
                <a:gd name="connsiteX4" fmla="*/ 23775 w 338138"/>
                <a:gd name="connsiteY4" fmla="*/ 250825 h 250825"/>
                <a:gd name="connsiteX5" fmla="*/ 0 w 338138"/>
                <a:gd name="connsiteY5" fmla="*/ 226822 h 250825"/>
                <a:gd name="connsiteX6" fmla="*/ 9246 w 338138"/>
                <a:gd name="connsiteY6" fmla="*/ 217487 h 250825"/>
                <a:gd name="connsiteX7" fmla="*/ 100182 w 338138"/>
                <a:gd name="connsiteY7" fmla="*/ 100012 h 250825"/>
                <a:gd name="connsiteX8" fmla="*/ 123655 w 338138"/>
                <a:gd name="connsiteY8" fmla="*/ 100012 h 250825"/>
                <a:gd name="connsiteX9" fmla="*/ 130175 w 338138"/>
                <a:gd name="connsiteY9" fmla="*/ 106705 h 250825"/>
                <a:gd name="connsiteX10" fmla="*/ 130175 w 338138"/>
                <a:gd name="connsiteY10" fmla="*/ 161583 h 250825"/>
                <a:gd name="connsiteX11" fmla="*/ 123655 w 338138"/>
                <a:gd name="connsiteY11" fmla="*/ 168275 h 250825"/>
                <a:gd name="connsiteX12" fmla="*/ 100182 w 338138"/>
                <a:gd name="connsiteY12" fmla="*/ 168275 h 250825"/>
                <a:gd name="connsiteX13" fmla="*/ 93662 w 338138"/>
                <a:gd name="connsiteY13" fmla="*/ 161583 h 250825"/>
                <a:gd name="connsiteX14" fmla="*/ 93662 w 338138"/>
                <a:gd name="connsiteY14" fmla="*/ 106705 h 250825"/>
                <a:gd name="connsiteX15" fmla="*/ 100182 w 338138"/>
                <a:gd name="connsiteY15" fmla="*/ 100012 h 250825"/>
                <a:gd name="connsiteX16" fmla="*/ 157332 w 338138"/>
                <a:gd name="connsiteY16" fmla="*/ 77787 h 250825"/>
                <a:gd name="connsiteX17" fmla="*/ 180805 w 338138"/>
                <a:gd name="connsiteY17" fmla="*/ 77787 h 250825"/>
                <a:gd name="connsiteX18" fmla="*/ 187325 w 338138"/>
                <a:gd name="connsiteY18" fmla="*/ 84441 h 250825"/>
                <a:gd name="connsiteX19" fmla="*/ 187325 w 338138"/>
                <a:gd name="connsiteY19" fmla="*/ 161622 h 250825"/>
                <a:gd name="connsiteX20" fmla="*/ 180805 w 338138"/>
                <a:gd name="connsiteY20" fmla="*/ 168275 h 250825"/>
                <a:gd name="connsiteX21" fmla="*/ 157332 w 338138"/>
                <a:gd name="connsiteY21" fmla="*/ 168275 h 250825"/>
                <a:gd name="connsiteX22" fmla="*/ 150812 w 338138"/>
                <a:gd name="connsiteY22" fmla="*/ 161622 h 250825"/>
                <a:gd name="connsiteX23" fmla="*/ 150812 w 338138"/>
                <a:gd name="connsiteY23" fmla="*/ 84441 h 250825"/>
                <a:gd name="connsiteX24" fmla="*/ 157332 w 338138"/>
                <a:gd name="connsiteY24" fmla="*/ 77787 h 250825"/>
                <a:gd name="connsiteX25" fmla="*/ 216070 w 338138"/>
                <a:gd name="connsiteY25" fmla="*/ 49212 h 250825"/>
                <a:gd name="connsiteX26" fmla="*/ 239543 w 338138"/>
                <a:gd name="connsiteY26" fmla="*/ 49212 h 250825"/>
                <a:gd name="connsiteX27" fmla="*/ 246063 w 338138"/>
                <a:gd name="connsiteY27" fmla="*/ 55827 h 250825"/>
                <a:gd name="connsiteX28" fmla="*/ 246063 w 338138"/>
                <a:gd name="connsiteY28" fmla="*/ 161661 h 250825"/>
                <a:gd name="connsiteX29" fmla="*/ 239543 w 338138"/>
                <a:gd name="connsiteY29" fmla="*/ 168275 h 250825"/>
                <a:gd name="connsiteX30" fmla="*/ 216070 w 338138"/>
                <a:gd name="connsiteY30" fmla="*/ 168275 h 250825"/>
                <a:gd name="connsiteX31" fmla="*/ 209550 w 338138"/>
                <a:gd name="connsiteY31" fmla="*/ 161661 h 250825"/>
                <a:gd name="connsiteX32" fmla="*/ 209550 w 338138"/>
                <a:gd name="connsiteY32" fmla="*/ 55827 h 250825"/>
                <a:gd name="connsiteX33" fmla="*/ 216070 w 338138"/>
                <a:gd name="connsiteY33" fmla="*/ 49212 h 250825"/>
                <a:gd name="connsiteX34" fmla="*/ 53428 w 338138"/>
                <a:gd name="connsiteY34" fmla="*/ 22225 h 250825"/>
                <a:gd name="connsiteX35" fmla="*/ 50800 w 338138"/>
                <a:gd name="connsiteY35" fmla="*/ 24858 h 250825"/>
                <a:gd name="connsiteX36" fmla="*/ 50800 w 338138"/>
                <a:gd name="connsiteY36" fmla="*/ 182834 h 250825"/>
                <a:gd name="connsiteX37" fmla="*/ 53428 w 338138"/>
                <a:gd name="connsiteY37" fmla="*/ 184150 h 250825"/>
                <a:gd name="connsiteX38" fmla="*/ 284710 w 338138"/>
                <a:gd name="connsiteY38" fmla="*/ 184150 h 250825"/>
                <a:gd name="connsiteX39" fmla="*/ 287338 w 338138"/>
                <a:gd name="connsiteY39" fmla="*/ 182834 h 250825"/>
                <a:gd name="connsiteX40" fmla="*/ 287338 w 338138"/>
                <a:gd name="connsiteY40" fmla="*/ 24858 h 250825"/>
                <a:gd name="connsiteX41" fmla="*/ 284710 w 338138"/>
                <a:gd name="connsiteY41" fmla="*/ 22225 h 250825"/>
                <a:gd name="connsiteX42" fmla="*/ 53428 w 338138"/>
                <a:gd name="connsiteY42" fmla="*/ 22225 h 250825"/>
                <a:gd name="connsiteX43" fmla="*/ 53663 w 338138"/>
                <a:gd name="connsiteY43" fmla="*/ 0 h 250825"/>
                <a:gd name="connsiteX44" fmla="*/ 286062 w 338138"/>
                <a:gd name="connsiteY44" fmla="*/ 0 h 250825"/>
                <a:gd name="connsiteX45" fmla="*/ 311150 w 338138"/>
                <a:gd name="connsiteY45" fmla="*/ 25008 h 250825"/>
                <a:gd name="connsiteX46" fmla="*/ 311150 w 338138"/>
                <a:gd name="connsiteY46" fmla="*/ 182955 h 250825"/>
                <a:gd name="connsiteX47" fmla="*/ 286062 w 338138"/>
                <a:gd name="connsiteY47" fmla="*/ 207963 h 250825"/>
                <a:gd name="connsiteX48" fmla="*/ 53663 w 338138"/>
                <a:gd name="connsiteY48" fmla="*/ 207963 h 250825"/>
                <a:gd name="connsiteX49" fmla="*/ 28575 w 338138"/>
                <a:gd name="connsiteY49" fmla="*/ 182955 h 250825"/>
                <a:gd name="connsiteX50" fmla="*/ 28575 w 338138"/>
                <a:gd name="connsiteY50" fmla="*/ 25008 h 250825"/>
                <a:gd name="connsiteX51" fmla="*/ 53663 w 338138"/>
                <a:gd name="connsiteY51" fmla="*/ 0 h 250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338138" h="250825">
                  <a:moveTo>
                    <a:pt x="9246" y="217487"/>
                  </a:moveTo>
                  <a:cubicBezTo>
                    <a:pt x="9246" y="217487"/>
                    <a:pt x="9246" y="217487"/>
                    <a:pt x="328892" y="217487"/>
                  </a:cubicBezTo>
                  <a:cubicBezTo>
                    <a:pt x="334176" y="217487"/>
                    <a:pt x="338138" y="221488"/>
                    <a:pt x="338138" y="226822"/>
                  </a:cubicBezTo>
                  <a:cubicBezTo>
                    <a:pt x="338138" y="240157"/>
                    <a:pt x="327571" y="250825"/>
                    <a:pt x="314363" y="250825"/>
                  </a:cubicBezTo>
                  <a:cubicBezTo>
                    <a:pt x="314363" y="250825"/>
                    <a:pt x="314363" y="250825"/>
                    <a:pt x="23775" y="250825"/>
                  </a:cubicBezTo>
                  <a:cubicBezTo>
                    <a:pt x="10567" y="250825"/>
                    <a:pt x="0" y="240157"/>
                    <a:pt x="0" y="226822"/>
                  </a:cubicBezTo>
                  <a:cubicBezTo>
                    <a:pt x="0" y="221488"/>
                    <a:pt x="3962" y="217487"/>
                    <a:pt x="9246" y="217487"/>
                  </a:cubicBezTo>
                  <a:close/>
                  <a:moveTo>
                    <a:pt x="100182" y="100012"/>
                  </a:moveTo>
                  <a:cubicBezTo>
                    <a:pt x="100182" y="100012"/>
                    <a:pt x="100182" y="100012"/>
                    <a:pt x="123655" y="100012"/>
                  </a:cubicBezTo>
                  <a:cubicBezTo>
                    <a:pt x="127567" y="100012"/>
                    <a:pt x="130175" y="102689"/>
                    <a:pt x="130175" y="106705"/>
                  </a:cubicBezTo>
                  <a:cubicBezTo>
                    <a:pt x="130175" y="106705"/>
                    <a:pt x="130175" y="106705"/>
                    <a:pt x="130175" y="161583"/>
                  </a:cubicBezTo>
                  <a:cubicBezTo>
                    <a:pt x="130175" y="165598"/>
                    <a:pt x="127567" y="168275"/>
                    <a:pt x="123655" y="168275"/>
                  </a:cubicBezTo>
                  <a:cubicBezTo>
                    <a:pt x="123655" y="168275"/>
                    <a:pt x="123655" y="168275"/>
                    <a:pt x="100182" y="168275"/>
                  </a:cubicBezTo>
                  <a:cubicBezTo>
                    <a:pt x="96270" y="168275"/>
                    <a:pt x="93662" y="165598"/>
                    <a:pt x="93662" y="161583"/>
                  </a:cubicBezTo>
                  <a:cubicBezTo>
                    <a:pt x="93662" y="161583"/>
                    <a:pt x="93662" y="161583"/>
                    <a:pt x="93662" y="106705"/>
                  </a:cubicBezTo>
                  <a:cubicBezTo>
                    <a:pt x="93662" y="102689"/>
                    <a:pt x="96270" y="100012"/>
                    <a:pt x="100182" y="100012"/>
                  </a:cubicBezTo>
                  <a:close/>
                  <a:moveTo>
                    <a:pt x="157332" y="77787"/>
                  </a:moveTo>
                  <a:cubicBezTo>
                    <a:pt x="157332" y="77787"/>
                    <a:pt x="157332" y="77787"/>
                    <a:pt x="180805" y="77787"/>
                  </a:cubicBezTo>
                  <a:cubicBezTo>
                    <a:pt x="184717" y="77787"/>
                    <a:pt x="187325" y="81779"/>
                    <a:pt x="187325" y="84441"/>
                  </a:cubicBezTo>
                  <a:cubicBezTo>
                    <a:pt x="187325" y="84441"/>
                    <a:pt x="187325" y="84441"/>
                    <a:pt x="187325" y="161622"/>
                  </a:cubicBezTo>
                  <a:cubicBezTo>
                    <a:pt x="187325" y="165614"/>
                    <a:pt x="184717" y="168275"/>
                    <a:pt x="180805" y="168275"/>
                  </a:cubicBezTo>
                  <a:cubicBezTo>
                    <a:pt x="180805" y="168275"/>
                    <a:pt x="180805" y="168275"/>
                    <a:pt x="157332" y="168275"/>
                  </a:cubicBezTo>
                  <a:cubicBezTo>
                    <a:pt x="153420" y="168275"/>
                    <a:pt x="150812" y="165614"/>
                    <a:pt x="150812" y="161622"/>
                  </a:cubicBezTo>
                  <a:cubicBezTo>
                    <a:pt x="150812" y="161622"/>
                    <a:pt x="150812" y="161622"/>
                    <a:pt x="150812" y="84441"/>
                  </a:cubicBezTo>
                  <a:cubicBezTo>
                    <a:pt x="150812" y="81779"/>
                    <a:pt x="153420" y="77787"/>
                    <a:pt x="157332" y="77787"/>
                  </a:cubicBezTo>
                  <a:close/>
                  <a:moveTo>
                    <a:pt x="216070" y="49212"/>
                  </a:moveTo>
                  <a:cubicBezTo>
                    <a:pt x="216070" y="49212"/>
                    <a:pt x="216070" y="49212"/>
                    <a:pt x="239543" y="49212"/>
                  </a:cubicBezTo>
                  <a:cubicBezTo>
                    <a:pt x="243455" y="49212"/>
                    <a:pt x="246063" y="51858"/>
                    <a:pt x="246063" y="55827"/>
                  </a:cubicBezTo>
                  <a:cubicBezTo>
                    <a:pt x="246063" y="55827"/>
                    <a:pt x="246063" y="55827"/>
                    <a:pt x="246063" y="161661"/>
                  </a:cubicBezTo>
                  <a:cubicBezTo>
                    <a:pt x="246063" y="165629"/>
                    <a:pt x="243455" y="168275"/>
                    <a:pt x="239543" y="168275"/>
                  </a:cubicBezTo>
                  <a:cubicBezTo>
                    <a:pt x="239543" y="168275"/>
                    <a:pt x="239543" y="168275"/>
                    <a:pt x="216070" y="168275"/>
                  </a:cubicBezTo>
                  <a:cubicBezTo>
                    <a:pt x="212158" y="168275"/>
                    <a:pt x="209550" y="165629"/>
                    <a:pt x="209550" y="161661"/>
                  </a:cubicBezTo>
                  <a:cubicBezTo>
                    <a:pt x="209550" y="161661"/>
                    <a:pt x="209550" y="161661"/>
                    <a:pt x="209550" y="55827"/>
                  </a:cubicBezTo>
                  <a:cubicBezTo>
                    <a:pt x="209550" y="51858"/>
                    <a:pt x="212158" y="49212"/>
                    <a:pt x="216070" y="49212"/>
                  </a:cubicBezTo>
                  <a:close/>
                  <a:moveTo>
                    <a:pt x="53428" y="22225"/>
                  </a:moveTo>
                  <a:cubicBezTo>
                    <a:pt x="52114" y="22225"/>
                    <a:pt x="50800" y="23541"/>
                    <a:pt x="50800" y="24858"/>
                  </a:cubicBezTo>
                  <a:lnTo>
                    <a:pt x="50800" y="182834"/>
                  </a:lnTo>
                  <a:cubicBezTo>
                    <a:pt x="50800" y="184150"/>
                    <a:pt x="52114" y="184150"/>
                    <a:pt x="53428" y="184150"/>
                  </a:cubicBezTo>
                  <a:cubicBezTo>
                    <a:pt x="53428" y="184150"/>
                    <a:pt x="53428" y="184150"/>
                    <a:pt x="284710" y="184150"/>
                  </a:cubicBezTo>
                  <a:cubicBezTo>
                    <a:pt x="286024" y="184150"/>
                    <a:pt x="287338" y="184150"/>
                    <a:pt x="287338" y="182834"/>
                  </a:cubicBezTo>
                  <a:cubicBezTo>
                    <a:pt x="287338" y="182834"/>
                    <a:pt x="287338" y="182834"/>
                    <a:pt x="287338" y="24858"/>
                  </a:cubicBezTo>
                  <a:cubicBezTo>
                    <a:pt x="287338" y="23541"/>
                    <a:pt x="286024" y="22225"/>
                    <a:pt x="284710" y="22225"/>
                  </a:cubicBezTo>
                  <a:cubicBezTo>
                    <a:pt x="284710" y="22225"/>
                    <a:pt x="284710" y="22225"/>
                    <a:pt x="53428" y="22225"/>
                  </a:cubicBezTo>
                  <a:close/>
                  <a:moveTo>
                    <a:pt x="53663" y="0"/>
                  </a:moveTo>
                  <a:cubicBezTo>
                    <a:pt x="53663" y="0"/>
                    <a:pt x="53663" y="0"/>
                    <a:pt x="286062" y="0"/>
                  </a:cubicBezTo>
                  <a:cubicBezTo>
                    <a:pt x="300587" y="0"/>
                    <a:pt x="311150" y="10530"/>
                    <a:pt x="311150" y="25008"/>
                  </a:cubicBezTo>
                  <a:cubicBezTo>
                    <a:pt x="311150" y="25008"/>
                    <a:pt x="311150" y="25008"/>
                    <a:pt x="311150" y="182955"/>
                  </a:cubicBezTo>
                  <a:cubicBezTo>
                    <a:pt x="311150" y="196117"/>
                    <a:pt x="300587" y="207963"/>
                    <a:pt x="286062" y="207963"/>
                  </a:cubicBezTo>
                  <a:cubicBezTo>
                    <a:pt x="286062" y="207963"/>
                    <a:pt x="286062" y="207963"/>
                    <a:pt x="53663" y="207963"/>
                  </a:cubicBezTo>
                  <a:cubicBezTo>
                    <a:pt x="39138" y="207963"/>
                    <a:pt x="28575" y="196117"/>
                    <a:pt x="28575" y="182955"/>
                  </a:cubicBezTo>
                  <a:cubicBezTo>
                    <a:pt x="28575" y="182955"/>
                    <a:pt x="28575" y="182955"/>
                    <a:pt x="28575" y="25008"/>
                  </a:cubicBezTo>
                  <a:cubicBezTo>
                    <a:pt x="28575" y="10530"/>
                    <a:pt x="39138" y="0"/>
                    <a:pt x="5366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b="1">
                <a:cs typeface="+mn-ea"/>
                <a:sym typeface="+mn-lt"/>
              </a:endParaRPr>
            </a:p>
          </p:txBody>
        </p:sp>
        <p:sp>
          <p:nvSpPr>
            <p:cNvPr id="22" name="矩形 21"/>
            <p:cNvSpPr/>
            <p:nvPr/>
          </p:nvSpPr>
          <p:spPr>
            <a:xfrm>
              <a:off x="4814460" y="2647895"/>
              <a:ext cx="1641758" cy="362343"/>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600" b="1" dirty="0" smtClean="0">
                  <a:solidFill>
                    <a:schemeClr val="bg1"/>
                  </a:solidFill>
                  <a:cs typeface="+mn-ea"/>
                  <a:sym typeface="+mn-lt"/>
                </a:rPr>
                <a:t>业务模式</a:t>
              </a:r>
              <a:endParaRPr lang="zh-CN" altLang="en-US" sz="1600" b="1" dirty="0">
                <a:solidFill>
                  <a:schemeClr val="bg1"/>
                </a:solidFill>
                <a:cs typeface="+mn-ea"/>
                <a:sym typeface="+mn-lt"/>
              </a:endParaRPr>
            </a:p>
          </p:txBody>
        </p:sp>
      </p:grpSp>
      <p:sp>
        <p:nvSpPr>
          <p:cNvPr id="24" name="矩形 23"/>
          <p:cNvSpPr/>
          <p:nvPr/>
        </p:nvSpPr>
        <p:spPr>
          <a:xfrm>
            <a:off x="7007903" y="3532193"/>
            <a:ext cx="3941252" cy="646331"/>
          </a:xfrm>
          <a:prstGeom prst="rect">
            <a:avLst/>
          </a:prstGeom>
        </p:spPr>
        <p:txBody>
          <a:bodyPr wrap="square">
            <a:spAutoFit/>
            <a:scene3d>
              <a:camera prst="orthographicFront"/>
              <a:lightRig rig="threePt" dir="t"/>
            </a:scene3d>
            <a:sp3d contourW="12700"/>
          </a:bodyPr>
          <a:lstStyle/>
          <a:p>
            <a:r>
              <a:rPr lang="en-US" altLang="zh-CN" sz="1200" b="1" dirty="0">
                <a:solidFill>
                  <a:prstClr val="white">
                    <a:lumMod val="50000"/>
                  </a:prstClr>
                </a:solidFill>
                <a:cs typeface="+mn-ea"/>
                <a:sym typeface="+mn-lt"/>
              </a:rPr>
              <a:t>The user can demonstrate on a projector or computer, or print the presentation and make it </a:t>
            </a:r>
            <a:r>
              <a:rPr lang="en-US" altLang="zh-CN" sz="1200" b="1" dirty="0" err="1">
                <a:solidFill>
                  <a:prstClr val="white">
                    <a:lumMod val="50000"/>
                  </a:prstClr>
                </a:solidFill>
                <a:cs typeface="+mn-ea"/>
                <a:sym typeface="+mn-lt"/>
              </a:rPr>
              <a:t>into</a:t>
            </a:r>
            <a:r>
              <a:rPr lang="en-US" altLang="zh-CN" sz="1200" b="1" dirty="0" err="1">
                <a:solidFill>
                  <a:schemeClr val="tx1">
                    <a:lumMod val="65000"/>
                    <a:lumOff val="35000"/>
                  </a:schemeClr>
                </a:solidFill>
                <a:cs typeface="+mn-ea"/>
                <a:sym typeface="+mn-lt"/>
              </a:rPr>
              <a:t>The</a:t>
            </a:r>
            <a:r>
              <a:rPr lang="en-US" altLang="zh-CN" sz="1200" b="1" dirty="0">
                <a:solidFill>
                  <a:schemeClr val="tx1">
                    <a:lumMod val="65000"/>
                    <a:lumOff val="35000"/>
                  </a:schemeClr>
                </a:solidFill>
                <a:cs typeface="+mn-ea"/>
                <a:sym typeface="+mn-lt"/>
              </a:rPr>
              <a:t> user can demonstrate</a:t>
            </a:r>
          </a:p>
        </p:txBody>
      </p:sp>
      <p:grpSp>
        <p:nvGrpSpPr>
          <p:cNvPr id="35" name="组合 34"/>
          <p:cNvGrpSpPr/>
          <p:nvPr/>
        </p:nvGrpSpPr>
        <p:grpSpPr>
          <a:xfrm>
            <a:off x="2705672" y="3512345"/>
            <a:ext cx="4175466" cy="593494"/>
            <a:chOff x="2705672" y="3512345"/>
            <a:chExt cx="4175466" cy="593494"/>
          </a:xfrm>
        </p:grpSpPr>
        <p:sp>
          <p:nvSpPr>
            <p:cNvPr id="5" name="圆角矩形 4"/>
            <p:cNvSpPr/>
            <p:nvPr/>
          </p:nvSpPr>
          <p:spPr>
            <a:xfrm>
              <a:off x="2705672" y="3512345"/>
              <a:ext cx="4175466" cy="593494"/>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cs typeface="+mn-ea"/>
                <a:sym typeface="+mn-lt"/>
              </a:endParaRPr>
            </a:p>
          </p:txBody>
        </p:sp>
        <p:sp>
          <p:nvSpPr>
            <p:cNvPr id="30" name="椭圆 7"/>
            <p:cNvSpPr/>
            <p:nvPr/>
          </p:nvSpPr>
          <p:spPr>
            <a:xfrm>
              <a:off x="6454094" y="3629343"/>
              <a:ext cx="253038" cy="320040"/>
            </a:xfrm>
            <a:custGeom>
              <a:avLst/>
              <a:gdLst>
                <a:gd name="connsiteX0" fmla="*/ 126399 w 261072"/>
                <a:gd name="connsiteY0" fmla="*/ 143933 h 330200"/>
                <a:gd name="connsiteX1" fmla="*/ 114493 w 261072"/>
                <a:gd name="connsiteY1" fmla="*/ 165100 h 330200"/>
                <a:gd name="connsiteX2" fmla="*/ 135660 w 261072"/>
                <a:gd name="connsiteY2" fmla="*/ 179652 h 330200"/>
                <a:gd name="connsiteX3" fmla="*/ 148889 w 261072"/>
                <a:gd name="connsiteY3" fmla="*/ 157162 h 330200"/>
                <a:gd name="connsiteX4" fmla="*/ 126399 w 261072"/>
                <a:gd name="connsiteY4" fmla="*/ 143933 h 330200"/>
                <a:gd name="connsiteX5" fmla="*/ 62158 w 261072"/>
                <a:gd name="connsiteY5" fmla="*/ 142587 h 330200"/>
                <a:gd name="connsiteX6" fmla="*/ 59301 w 261072"/>
                <a:gd name="connsiteY6" fmla="*/ 149803 h 330200"/>
                <a:gd name="connsiteX7" fmla="*/ 67873 w 261072"/>
                <a:gd name="connsiteY7" fmla="*/ 154132 h 330200"/>
                <a:gd name="connsiteX8" fmla="*/ 70731 w 261072"/>
                <a:gd name="connsiteY8" fmla="*/ 145473 h 330200"/>
                <a:gd name="connsiteX9" fmla="*/ 62158 w 261072"/>
                <a:gd name="connsiteY9" fmla="*/ 142587 h 330200"/>
                <a:gd name="connsiteX10" fmla="*/ 60253 w 261072"/>
                <a:gd name="connsiteY10" fmla="*/ 111601 h 330200"/>
                <a:gd name="connsiteX11" fmla="*/ 50887 w 261072"/>
                <a:gd name="connsiteY11" fmla="*/ 112077 h 330200"/>
                <a:gd name="connsiteX12" fmla="*/ 41997 w 261072"/>
                <a:gd name="connsiteY12" fmla="*/ 118427 h 330200"/>
                <a:gd name="connsiteX13" fmla="*/ 47077 w 261072"/>
                <a:gd name="connsiteY13" fmla="*/ 124777 h 330200"/>
                <a:gd name="connsiteX14" fmla="*/ 52157 w 261072"/>
                <a:gd name="connsiteY14" fmla="*/ 119697 h 330200"/>
                <a:gd name="connsiteX15" fmla="*/ 57237 w 261072"/>
                <a:gd name="connsiteY15" fmla="*/ 122237 h 330200"/>
                <a:gd name="connsiteX16" fmla="*/ 57237 w 261072"/>
                <a:gd name="connsiteY16" fmla="*/ 128587 h 330200"/>
                <a:gd name="connsiteX17" fmla="*/ 57237 w 261072"/>
                <a:gd name="connsiteY17" fmla="*/ 140017 h 330200"/>
                <a:gd name="connsiteX18" fmla="*/ 58507 w 261072"/>
                <a:gd name="connsiteY18" fmla="*/ 141287 h 330200"/>
                <a:gd name="connsiteX19" fmla="*/ 66127 w 261072"/>
                <a:gd name="connsiteY19" fmla="*/ 137477 h 330200"/>
                <a:gd name="connsiteX20" fmla="*/ 64857 w 261072"/>
                <a:gd name="connsiteY20" fmla="*/ 136207 h 330200"/>
                <a:gd name="connsiteX21" fmla="*/ 64857 w 261072"/>
                <a:gd name="connsiteY21" fmla="*/ 128587 h 330200"/>
                <a:gd name="connsiteX22" fmla="*/ 64857 w 261072"/>
                <a:gd name="connsiteY22" fmla="*/ 115887 h 330200"/>
                <a:gd name="connsiteX23" fmla="*/ 60253 w 261072"/>
                <a:gd name="connsiteY23" fmla="*/ 111601 h 330200"/>
                <a:gd name="connsiteX24" fmla="*/ 182967 w 261072"/>
                <a:gd name="connsiteY24" fmla="*/ 102870 h 330200"/>
                <a:gd name="connsiteX25" fmla="*/ 170584 w 261072"/>
                <a:gd name="connsiteY25" fmla="*/ 109220 h 330200"/>
                <a:gd name="connsiteX26" fmla="*/ 178839 w 261072"/>
                <a:gd name="connsiteY26" fmla="*/ 119380 h 330200"/>
                <a:gd name="connsiteX27" fmla="*/ 189846 w 261072"/>
                <a:gd name="connsiteY27" fmla="*/ 113030 h 330200"/>
                <a:gd name="connsiteX28" fmla="*/ 182967 w 261072"/>
                <a:gd name="connsiteY28" fmla="*/ 102870 h 330200"/>
                <a:gd name="connsiteX29" fmla="*/ 176934 w 261072"/>
                <a:gd name="connsiteY29" fmla="*/ 50542 h 330200"/>
                <a:gd name="connsiteX30" fmla="*/ 178287 w 261072"/>
                <a:gd name="connsiteY30" fmla="*/ 62513 h 330200"/>
                <a:gd name="connsiteX31" fmla="*/ 189105 w 261072"/>
                <a:gd name="connsiteY31" fmla="*/ 62513 h 330200"/>
                <a:gd name="connsiteX32" fmla="*/ 194515 w 261072"/>
                <a:gd name="connsiteY32" fmla="*/ 69163 h 330200"/>
                <a:gd name="connsiteX33" fmla="*/ 186401 w 261072"/>
                <a:gd name="connsiteY33" fmla="*/ 78474 h 330200"/>
                <a:gd name="connsiteX34" fmla="*/ 176934 w 261072"/>
                <a:gd name="connsiteY34" fmla="*/ 93105 h 330200"/>
                <a:gd name="connsiteX35" fmla="*/ 176934 w 261072"/>
                <a:gd name="connsiteY35" fmla="*/ 95765 h 330200"/>
                <a:gd name="connsiteX36" fmla="*/ 190458 w 261072"/>
                <a:gd name="connsiteY36" fmla="*/ 98425 h 330200"/>
                <a:gd name="connsiteX37" fmla="*/ 190458 w 261072"/>
                <a:gd name="connsiteY37" fmla="*/ 97095 h 330200"/>
                <a:gd name="connsiteX38" fmla="*/ 198572 w 261072"/>
                <a:gd name="connsiteY38" fmla="*/ 85124 h 330200"/>
                <a:gd name="connsiteX39" fmla="*/ 210743 w 261072"/>
                <a:gd name="connsiteY39" fmla="*/ 70494 h 330200"/>
                <a:gd name="connsiteX40" fmla="*/ 194515 w 261072"/>
                <a:gd name="connsiteY40" fmla="*/ 50542 h 330200"/>
                <a:gd name="connsiteX41" fmla="*/ 176934 w 261072"/>
                <a:gd name="connsiteY41" fmla="*/ 50542 h 330200"/>
                <a:gd name="connsiteX42" fmla="*/ 104071 w 261072"/>
                <a:gd name="connsiteY42" fmla="*/ 44936 h 330200"/>
                <a:gd name="connsiteX43" fmla="*/ 73747 w 261072"/>
                <a:gd name="connsiteY43" fmla="*/ 60685 h 330200"/>
                <a:gd name="connsiteX44" fmla="*/ 85613 w 261072"/>
                <a:gd name="connsiteY44" fmla="*/ 80370 h 330200"/>
                <a:gd name="connsiteX45" fmla="*/ 102752 w 261072"/>
                <a:gd name="connsiteY45" fmla="*/ 69871 h 330200"/>
                <a:gd name="connsiteX46" fmla="*/ 119892 w 261072"/>
                <a:gd name="connsiteY46" fmla="*/ 77745 h 330200"/>
                <a:gd name="connsiteX47" fmla="*/ 113300 w 261072"/>
                <a:gd name="connsiteY47" fmla="*/ 101367 h 330200"/>
                <a:gd name="connsiteX48" fmla="*/ 109345 w 261072"/>
                <a:gd name="connsiteY48" fmla="*/ 134175 h 330200"/>
                <a:gd name="connsiteX49" fmla="*/ 110663 w 261072"/>
                <a:gd name="connsiteY49" fmla="*/ 138112 h 330200"/>
                <a:gd name="connsiteX50" fmla="*/ 137032 w 261072"/>
                <a:gd name="connsiteY50" fmla="*/ 132863 h 330200"/>
                <a:gd name="connsiteX51" fmla="*/ 135713 w 261072"/>
                <a:gd name="connsiteY51" fmla="*/ 128926 h 330200"/>
                <a:gd name="connsiteX52" fmla="*/ 139669 w 261072"/>
                <a:gd name="connsiteY52" fmla="*/ 102679 h 330200"/>
                <a:gd name="connsiteX53" fmla="*/ 148898 w 261072"/>
                <a:gd name="connsiteY53" fmla="*/ 65934 h 330200"/>
                <a:gd name="connsiteX54" fmla="*/ 104071 w 261072"/>
                <a:gd name="connsiteY54" fmla="*/ 44936 h 330200"/>
                <a:gd name="connsiteX55" fmla="*/ 134819 w 261072"/>
                <a:gd name="connsiteY55" fmla="*/ 0 h 330200"/>
                <a:gd name="connsiteX56" fmla="*/ 221618 w 261072"/>
                <a:gd name="connsiteY56" fmla="*/ 35519 h 330200"/>
                <a:gd name="connsiteX57" fmla="*/ 247921 w 261072"/>
                <a:gd name="connsiteY57" fmla="*/ 113137 h 330200"/>
                <a:gd name="connsiteX58" fmla="*/ 243975 w 261072"/>
                <a:gd name="connsiteY58" fmla="*/ 144709 h 330200"/>
                <a:gd name="connsiteX59" fmla="*/ 261072 w 261072"/>
                <a:gd name="connsiteY59" fmla="*/ 180229 h 330200"/>
                <a:gd name="connsiteX60" fmla="*/ 246606 w 261072"/>
                <a:gd name="connsiteY60" fmla="*/ 190753 h 330200"/>
                <a:gd name="connsiteX61" fmla="*/ 243975 w 261072"/>
                <a:gd name="connsiteY61" fmla="*/ 198646 h 330200"/>
                <a:gd name="connsiteX62" fmla="*/ 243975 w 261072"/>
                <a:gd name="connsiteY62" fmla="*/ 210486 h 330200"/>
                <a:gd name="connsiteX63" fmla="*/ 237400 w 261072"/>
                <a:gd name="connsiteY63" fmla="*/ 215748 h 330200"/>
                <a:gd name="connsiteX64" fmla="*/ 237400 w 261072"/>
                <a:gd name="connsiteY64" fmla="*/ 219695 h 330200"/>
                <a:gd name="connsiteX65" fmla="*/ 236085 w 261072"/>
                <a:gd name="connsiteY65" fmla="*/ 230219 h 330200"/>
                <a:gd name="connsiteX66" fmla="*/ 232139 w 261072"/>
                <a:gd name="connsiteY66" fmla="*/ 244690 h 330200"/>
                <a:gd name="connsiteX67" fmla="*/ 229509 w 261072"/>
                <a:gd name="connsiteY67" fmla="*/ 263108 h 330200"/>
                <a:gd name="connsiteX68" fmla="*/ 196631 w 261072"/>
                <a:gd name="connsiteY68" fmla="*/ 267054 h 330200"/>
                <a:gd name="connsiteX69" fmla="*/ 161121 w 261072"/>
                <a:gd name="connsiteY69" fmla="*/ 273632 h 330200"/>
                <a:gd name="connsiteX70" fmla="*/ 136134 w 261072"/>
                <a:gd name="connsiteY70" fmla="*/ 330200 h 330200"/>
                <a:gd name="connsiteX71" fmla="*/ 45389 w 261072"/>
                <a:gd name="connsiteY71" fmla="*/ 246006 h 330200"/>
                <a:gd name="connsiteX72" fmla="*/ 32238 w 261072"/>
                <a:gd name="connsiteY72" fmla="*/ 184176 h 330200"/>
                <a:gd name="connsiteX73" fmla="*/ 675 w 261072"/>
                <a:gd name="connsiteY73" fmla="*/ 121030 h 330200"/>
                <a:gd name="connsiteX74" fmla="*/ 30923 w 261072"/>
                <a:gd name="connsiteY74" fmla="*/ 40781 h 330200"/>
                <a:gd name="connsiteX75" fmla="*/ 134819 w 261072"/>
                <a:gd name="connsiteY75" fmla="*/ 0 h 33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261072" h="330200">
                  <a:moveTo>
                    <a:pt x="126399" y="143933"/>
                  </a:moveTo>
                  <a:cubicBezTo>
                    <a:pt x="117138" y="146579"/>
                    <a:pt x="111847" y="155840"/>
                    <a:pt x="114493" y="165100"/>
                  </a:cubicBezTo>
                  <a:cubicBezTo>
                    <a:pt x="115816" y="175684"/>
                    <a:pt x="125076" y="180975"/>
                    <a:pt x="135660" y="179652"/>
                  </a:cubicBezTo>
                  <a:cubicBezTo>
                    <a:pt x="146243" y="177006"/>
                    <a:pt x="151535" y="167746"/>
                    <a:pt x="148889" y="157162"/>
                  </a:cubicBezTo>
                  <a:cubicBezTo>
                    <a:pt x="146243" y="146579"/>
                    <a:pt x="136982" y="141287"/>
                    <a:pt x="126399" y="143933"/>
                  </a:cubicBezTo>
                  <a:close/>
                  <a:moveTo>
                    <a:pt x="62158" y="142587"/>
                  </a:moveTo>
                  <a:cubicBezTo>
                    <a:pt x="59301" y="144030"/>
                    <a:pt x="57872" y="146916"/>
                    <a:pt x="59301" y="149803"/>
                  </a:cubicBezTo>
                  <a:cubicBezTo>
                    <a:pt x="60729" y="154132"/>
                    <a:pt x="65016" y="155575"/>
                    <a:pt x="67873" y="154132"/>
                  </a:cubicBezTo>
                  <a:cubicBezTo>
                    <a:pt x="70731" y="152689"/>
                    <a:pt x="72160" y="148359"/>
                    <a:pt x="70731" y="145473"/>
                  </a:cubicBezTo>
                  <a:cubicBezTo>
                    <a:pt x="69302" y="141143"/>
                    <a:pt x="66445" y="139700"/>
                    <a:pt x="62158" y="142587"/>
                  </a:cubicBezTo>
                  <a:close/>
                  <a:moveTo>
                    <a:pt x="60253" y="111601"/>
                  </a:moveTo>
                  <a:cubicBezTo>
                    <a:pt x="57872" y="110807"/>
                    <a:pt x="54697" y="110807"/>
                    <a:pt x="50887" y="112077"/>
                  </a:cubicBezTo>
                  <a:cubicBezTo>
                    <a:pt x="47077" y="114617"/>
                    <a:pt x="43267" y="117157"/>
                    <a:pt x="41997" y="118427"/>
                  </a:cubicBezTo>
                  <a:cubicBezTo>
                    <a:pt x="41997" y="118427"/>
                    <a:pt x="41997" y="118427"/>
                    <a:pt x="47077" y="124777"/>
                  </a:cubicBezTo>
                  <a:cubicBezTo>
                    <a:pt x="48347" y="122237"/>
                    <a:pt x="49617" y="120967"/>
                    <a:pt x="52157" y="119697"/>
                  </a:cubicBezTo>
                  <a:cubicBezTo>
                    <a:pt x="54697" y="118427"/>
                    <a:pt x="55967" y="119697"/>
                    <a:pt x="57237" y="122237"/>
                  </a:cubicBezTo>
                  <a:cubicBezTo>
                    <a:pt x="58507" y="123507"/>
                    <a:pt x="57237" y="126047"/>
                    <a:pt x="57237" y="128587"/>
                  </a:cubicBezTo>
                  <a:cubicBezTo>
                    <a:pt x="55967" y="133667"/>
                    <a:pt x="55967" y="136207"/>
                    <a:pt x="57237" y="140017"/>
                  </a:cubicBezTo>
                  <a:lnTo>
                    <a:pt x="58507" y="141287"/>
                  </a:lnTo>
                  <a:cubicBezTo>
                    <a:pt x="58507" y="141287"/>
                    <a:pt x="58507" y="141287"/>
                    <a:pt x="66127" y="137477"/>
                  </a:cubicBezTo>
                  <a:cubicBezTo>
                    <a:pt x="66127" y="137477"/>
                    <a:pt x="66127" y="137477"/>
                    <a:pt x="64857" y="136207"/>
                  </a:cubicBezTo>
                  <a:cubicBezTo>
                    <a:pt x="63587" y="133667"/>
                    <a:pt x="63587" y="131127"/>
                    <a:pt x="64857" y="128587"/>
                  </a:cubicBezTo>
                  <a:cubicBezTo>
                    <a:pt x="66127" y="124777"/>
                    <a:pt x="67397" y="120967"/>
                    <a:pt x="64857" y="115887"/>
                  </a:cubicBezTo>
                  <a:cubicBezTo>
                    <a:pt x="64222" y="113982"/>
                    <a:pt x="62634" y="112395"/>
                    <a:pt x="60253" y="111601"/>
                  </a:cubicBezTo>
                  <a:close/>
                  <a:moveTo>
                    <a:pt x="182967" y="102870"/>
                  </a:moveTo>
                  <a:cubicBezTo>
                    <a:pt x="177464" y="101600"/>
                    <a:pt x="171960" y="104140"/>
                    <a:pt x="170584" y="109220"/>
                  </a:cubicBezTo>
                  <a:cubicBezTo>
                    <a:pt x="170584" y="114300"/>
                    <a:pt x="173335" y="118110"/>
                    <a:pt x="178839" y="119380"/>
                  </a:cubicBezTo>
                  <a:cubicBezTo>
                    <a:pt x="184343" y="120650"/>
                    <a:pt x="188471" y="118110"/>
                    <a:pt x="189846" y="113030"/>
                  </a:cubicBezTo>
                  <a:cubicBezTo>
                    <a:pt x="191222" y="107950"/>
                    <a:pt x="188471" y="102870"/>
                    <a:pt x="182967" y="102870"/>
                  </a:cubicBezTo>
                  <a:close/>
                  <a:moveTo>
                    <a:pt x="176934" y="50542"/>
                  </a:moveTo>
                  <a:cubicBezTo>
                    <a:pt x="176934" y="50542"/>
                    <a:pt x="176934" y="50542"/>
                    <a:pt x="178287" y="62513"/>
                  </a:cubicBezTo>
                  <a:cubicBezTo>
                    <a:pt x="180991" y="61183"/>
                    <a:pt x="185048" y="61183"/>
                    <a:pt x="189105" y="62513"/>
                  </a:cubicBezTo>
                  <a:cubicBezTo>
                    <a:pt x="194515" y="63843"/>
                    <a:pt x="195867" y="66503"/>
                    <a:pt x="194515" y="69163"/>
                  </a:cubicBezTo>
                  <a:cubicBezTo>
                    <a:pt x="194515" y="73154"/>
                    <a:pt x="190458" y="75814"/>
                    <a:pt x="186401" y="78474"/>
                  </a:cubicBezTo>
                  <a:cubicBezTo>
                    <a:pt x="180991" y="83794"/>
                    <a:pt x="178287" y="87785"/>
                    <a:pt x="176934" y="93105"/>
                  </a:cubicBezTo>
                  <a:cubicBezTo>
                    <a:pt x="176934" y="93105"/>
                    <a:pt x="176934" y="93105"/>
                    <a:pt x="176934" y="95765"/>
                  </a:cubicBezTo>
                  <a:cubicBezTo>
                    <a:pt x="176934" y="95765"/>
                    <a:pt x="176934" y="95765"/>
                    <a:pt x="190458" y="98425"/>
                  </a:cubicBezTo>
                  <a:cubicBezTo>
                    <a:pt x="190458" y="98425"/>
                    <a:pt x="190458" y="98425"/>
                    <a:pt x="190458" y="97095"/>
                  </a:cubicBezTo>
                  <a:cubicBezTo>
                    <a:pt x="191810" y="91775"/>
                    <a:pt x="193162" y="89115"/>
                    <a:pt x="198572" y="85124"/>
                  </a:cubicBezTo>
                  <a:cubicBezTo>
                    <a:pt x="203981" y="82464"/>
                    <a:pt x="209390" y="78474"/>
                    <a:pt x="210743" y="70494"/>
                  </a:cubicBezTo>
                  <a:cubicBezTo>
                    <a:pt x="213447" y="62513"/>
                    <a:pt x="208038" y="53202"/>
                    <a:pt x="194515" y="50542"/>
                  </a:cubicBezTo>
                  <a:cubicBezTo>
                    <a:pt x="187753" y="49212"/>
                    <a:pt x="180991" y="50542"/>
                    <a:pt x="176934" y="50542"/>
                  </a:cubicBezTo>
                  <a:close/>
                  <a:moveTo>
                    <a:pt x="104071" y="44936"/>
                  </a:moveTo>
                  <a:cubicBezTo>
                    <a:pt x="90886" y="48873"/>
                    <a:pt x="80339" y="55435"/>
                    <a:pt x="73747" y="60685"/>
                  </a:cubicBezTo>
                  <a:cubicBezTo>
                    <a:pt x="73747" y="60685"/>
                    <a:pt x="73747" y="60685"/>
                    <a:pt x="85613" y="80370"/>
                  </a:cubicBezTo>
                  <a:cubicBezTo>
                    <a:pt x="89568" y="76433"/>
                    <a:pt x="97479" y="71183"/>
                    <a:pt x="102752" y="69871"/>
                  </a:cubicBezTo>
                  <a:cubicBezTo>
                    <a:pt x="113300" y="68559"/>
                    <a:pt x="118574" y="71183"/>
                    <a:pt x="119892" y="77745"/>
                  </a:cubicBezTo>
                  <a:cubicBezTo>
                    <a:pt x="121211" y="84307"/>
                    <a:pt x="118574" y="92181"/>
                    <a:pt x="113300" y="101367"/>
                  </a:cubicBezTo>
                  <a:cubicBezTo>
                    <a:pt x="108026" y="113178"/>
                    <a:pt x="106708" y="123677"/>
                    <a:pt x="109345" y="134175"/>
                  </a:cubicBezTo>
                  <a:cubicBezTo>
                    <a:pt x="109345" y="134175"/>
                    <a:pt x="109345" y="134175"/>
                    <a:pt x="110663" y="138112"/>
                  </a:cubicBezTo>
                  <a:cubicBezTo>
                    <a:pt x="110663" y="138112"/>
                    <a:pt x="110663" y="138112"/>
                    <a:pt x="137032" y="132863"/>
                  </a:cubicBezTo>
                  <a:cubicBezTo>
                    <a:pt x="137032" y="132863"/>
                    <a:pt x="137032" y="132863"/>
                    <a:pt x="135713" y="128926"/>
                  </a:cubicBezTo>
                  <a:cubicBezTo>
                    <a:pt x="134395" y="119740"/>
                    <a:pt x="134395" y="111866"/>
                    <a:pt x="139669" y="102679"/>
                  </a:cubicBezTo>
                  <a:cubicBezTo>
                    <a:pt x="144943" y="92181"/>
                    <a:pt x="151535" y="81682"/>
                    <a:pt x="148898" y="65934"/>
                  </a:cubicBezTo>
                  <a:cubicBezTo>
                    <a:pt x="144943" y="50186"/>
                    <a:pt x="129121" y="39687"/>
                    <a:pt x="104071" y="44936"/>
                  </a:cubicBezTo>
                  <a:close/>
                  <a:moveTo>
                    <a:pt x="134819" y="0"/>
                  </a:moveTo>
                  <a:cubicBezTo>
                    <a:pt x="158491" y="0"/>
                    <a:pt x="194000" y="5262"/>
                    <a:pt x="221618" y="35519"/>
                  </a:cubicBezTo>
                  <a:cubicBezTo>
                    <a:pt x="238715" y="52622"/>
                    <a:pt x="251866" y="74986"/>
                    <a:pt x="247921" y="113137"/>
                  </a:cubicBezTo>
                  <a:cubicBezTo>
                    <a:pt x="246606" y="121030"/>
                    <a:pt x="236085" y="130238"/>
                    <a:pt x="243975" y="144709"/>
                  </a:cubicBezTo>
                  <a:cubicBezTo>
                    <a:pt x="243975" y="144709"/>
                    <a:pt x="261072" y="176282"/>
                    <a:pt x="261072" y="180229"/>
                  </a:cubicBezTo>
                  <a:cubicBezTo>
                    <a:pt x="261072" y="180229"/>
                    <a:pt x="261072" y="189438"/>
                    <a:pt x="246606" y="190753"/>
                  </a:cubicBezTo>
                  <a:cubicBezTo>
                    <a:pt x="246606" y="190753"/>
                    <a:pt x="242660" y="190753"/>
                    <a:pt x="243975" y="198646"/>
                  </a:cubicBezTo>
                  <a:cubicBezTo>
                    <a:pt x="243975" y="198646"/>
                    <a:pt x="243975" y="198646"/>
                    <a:pt x="243975" y="210486"/>
                  </a:cubicBezTo>
                  <a:cubicBezTo>
                    <a:pt x="243975" y="210486"/>
                    <a:pt x="243975" y="213117"/>
                    <a:pt x="237400" y="215748"/>
                  </a:cubicBezTo>
                  <a:cubicBezTo>
                    <a:pt x="237400" y="215748"/>
                    <a:pt x="236085" y="217064"/>
                    <a:pt x="237400" y="219695"/>
                  </a:cubicBezTo>
                  <a:cubicBezTo>
                    <a:pt x="237400" y="219695"/>
                    <a:pt x="241345" y="222326"/>
                    <a:pt x="236085" y="230219"/>
                  </a:cubicBezTo>
                  <a:cubicBezTo>
                    <a:pt x="233454" y="234166"/>
                    <a:pt x="229509" y="236797"/>
                    <a:pt x="232139" y="244690"/>
                  </a:cubicBezTo>
                  <a:cubicBezTo>
                    <a:pt x="232139" y="244690"/>
                    <a:pt x="234769" y="259161"/>
                    <a:pt x="229509" y="263108"/>
                  </a:cubicBezTo>
                  <a:cubicBezTo>
                    <a:pt x="229509" y="263108"/>
                    <a:pt x="222933" y="269685"/>
                    <a:pt x="196631" y="267054"/>
                  </a:cubicBezTo>
                  <a:cubicBezTo>
                    <a:pt x="187425" y="265739"/>
                    <a:pt x="171642" y="261792"/>
                    <a:pt x="161121" y="273632"/>
                  </a:cubicBezTo>
                  <a:cubicBezTo>
                    <a:pt x="161121" y="273632"/>
                    <a:pt x="137449" y="319676"/>
                    <a:pt x="136134" y="330200"/>
                  </a:cubicBezTo>
                  <a:cubicBezTo>
                    <a:pt x="136134" y="330200"/>
                    <a:pt x="95364" y="257846"/>
                    <a:pt x="45389" y="246006"/>
                  </a:cubicBezTo>
                  <a:cubicBezTo>
                    <a:pt x="45389" y="246006"/>
                    <a:pt x="57225" y="219695"/>
                    <a:pt x="32238" y="184176"/>
                  </a:cubicBezTo>
                  <a:cubicBezTo>
                    <a:pt x="32238" y="184176"/>
                    <a:pt x="1990" y="143394"/>
                    <a:pt x="675" y="121030"/>
                  </a:cubicBezTo>
                  <a:cubicBezTo>
                    <a:pt x="675" y="121030"/>
                    <a:pt x="-7216" y="82879"/>
                    <a:pt x="30923" y="40781"/>
                  </a:cubicBezTo>
                  <a:cubicBezTo>
                    <a:pt x="49335" y="19733"/>
                    <a:pt x="74322" y="0"/>
                    <a:pt x="13481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b="1">
                <a:cs typeface="+mn-ea"/>
                <a:sym typeface="+mn-lt"/>
              </a:endParaRPr>
            </a:p>
          </p:txBody>
        </p:sp>
        <p:sp>
          <p:nvSpPr>
            <p:cNvPr id="25" name="矩形 24"/>
            <p:cNvSpPr/>
            <p:nvPr/>
          </p:nvSpPr>
          <p:spPr>
            <a:xfrm>
              <a:off x="4814460" y="3611130"/>
              <a:ext cx="1641758" cy="362343"/>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600" b="1" dirty="0">
                  <a:solidFill>
                    <a:schemeClr val="bg1"/>
                  </a:solidFill>
                  <a:cs typeface="+mn-ea"/>
                  <a:sym typeface="+mn-lt"/>
                </a:rPr>
                <a:t>标题文字添加</a:t>
              </a:r>
            </a:p>
          </p:txBody>
        </p:sp>
      </p:grpSp>
      <p:sp>
        <p:nvSpPr>
          <p:cNvPr id="27" name="矩形 26"/>
          <p:cNvSpPr/>
          <p:nvPr/>
        </p:nvSpPr>
        <p:spPr>
          <a:xfrm>
            <a:off x="7007903" y="4529259"/>
            <a:ext cx="3941252" cy="646331"/>
          </a:xfrm>
          <a:prstGeom prst="rect">
            <a:avLst/>
          </a:prstGeom>
        </p:spPr>
        <p:txBody>
          <a:bodyPr wrap="square">
            <a:spAutoFit/>
            <a:scene3d>
              <a:camera prst="orthographicFront"/>
              <a:lightRig rig="threePt" dir="t"/>
            </a:scene3d>
            <a:sp3d contourW="12700"/>
          </a:bodyPr>
          <a:lstStyle/>
          <a:p>
            <a:r>
              <a:rPr lang="en-US" altLang="zh-CN" sz="1200" b="1" dirty="0">
                <a:solidFill>
                  <a:prstClr val="white">
                    <a:lumMod val="50000"/>
                  </a:prstClr>
                </a:solidFill>
                <a:cs typeface="+mn-ea"/>
                <a:sym typeface="+mn-lt"/>
              </a:rPr>
              <a:t>The user can demonstrate on a projector or computer, or print the presentation and make it </a:t>
            </a:r>
            <a:r>
              <a:rPr lang="en-US" altLang="zh-CN" sz="1200" b="1" dirty="0" err="1">
                <a:solidFill>
                  <a:prstClr val="white">
                    <a:lumMod val="50000"/>
                  </a:prstClr>
                </a:solidFill>
                <a:cs typeface="+mn-ea"/>
                <a:sym typeface="+mn-lt"/>
              </a:rPr>
              <a:t>into</a:t>
            </a:r>
            <a:r>
              <a:rPr lang="en-US" altLang="zh-CN" sz="1200" b="1" dirty="0" err="1">
                <a:solidFill>
                  <a:schemeClr val="tx1">
                    <a:lumMod val="65000"/>
                    <a:lumOff val="35000"/>
                  </a:schemeClr>
                </a:solidFill>
                <a:cs typeface="+mn-ea"/>
                <a:sym typeface="+mn-lt"/>
              </a:rPr>
              <a:t>The</a:t>
            </a:r>
            <a:r>
              <a:rPr lang="en-US" altLang="zh-CN" sz="1200" b="1" dirty="0">
                <a:solidFill>
                  <a:schemeClr val="tx1">
                    <a:lumMod val="65000"/>
                    <a:lumOff val="35000"/>
                  </a:schemeClr>
                </a:solidFill>
                <a:cs typeface="+mn-ea"/>
                <a:sym typeface="+mn-lt"/>
              </a:rPr>
              <a:t> user can demonstrate</a:t>
            </a:r>
          </a:p>
        </p:txBody>
      </p:sp>
      <p:grpSp>
        <p:nvGrpSpPr>
          <p:cNvPr id="36" name="组合 35"/>
          <p:cNvGrpSpPr/>
          <p:nvPr/>
        </p:nvGrpSpPr>
        <p:grpSpPr>
          <a:xfrm>
            <a:off x="2705672" y="4489682"/>
            <a:ext cx="4175466" cy="593494"/>
            <a:chOff x="2705672" y="4489682"/>
            <a:chExt cx="4175466" cy="593494"/>
          </a:xfrm>
        </p:grpSpPr>
        <p:sp>
          <p:nvSpPr>
            <p:cNvPr id="6" name="圆角矩形 5"/>
            <p:cNvSpPr/>
            <p:nvPr/>
          </p:nvSpPr>
          <p:spPr>
            <a:xfrm>
              <a:off x="2705672" y="4489682"/>
              <a:ext cx="4175466" cy="593494"/>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cs typeface="+mn-ea"/>
                <a:sym typeface="+mn-lt"/>
              </a:endParaRPr>
            </a:p>
          </p:txBody>
        </p:sp>
        <p:sp>
          <p:nvSpPr>
            <p:cNvPr id="31" name="椭圆 8"/>
            <p:cNvSpPr/>
            <p:nvPr/>
          </p:nvSpPr>
          <p:spPr>
            <a:xfrm>
              <a:off x="6420593" y="4651677"/>
              <a:ext cx="320040" cy="269505"/>
            </a:xfrm>
            <a:custGeom>
              <a:avLst/>
              <a:gdLst>
                <a:gd name="connsiteX0" fmla="*/ 101864 w 331753"/>
                <a:gd name="connsiteY0" fmla="*/ 180944 h 279369"/>
                <a:gd name="connsiteX1" fmla="*/ 100574 w 331753"/>
                <a:gd name="connsiteY1" fmla="*/ 182229 h 279369"/>
                <a:gd name="connsiteX2" fmla="*/ 99284 w 331753"/>
                <a:gd name="connsiteY2" fmla="*/ 182229 h 279369"/>
                <a:gd name="connsiteX3" fmla="*/ 90255 w 331753"/>
                <a:gd name="connsiteY3" fmla="*/ 191225 h 279369"/>
                <a:gd name="connsiteX4" fmla="*/ 83806 w 331753"/>
                <a:gd name="connsiteY4" fmla="*/ 197651 h 279369"/>
                <a:gd name="connsiteX5" fmla="*/ 82516 w 331753"/>
                <a:gd name="connsiteY5" fmla="*/ 200221 h 279369"/>
                <a:gd name="connsiteX6" fmla="*/ 83806 w 331753"/>
                <a:gd name="connsiteY6" fmla="*/ 202791 h 279369"/>
                <a:gd name="connsiteX7" fmla="*/ 143139 w 331753"/>
                <a:gd name="connsiteY7" fmla="*/ 261907 h 279369"/>
                <a:gd name="connsiteX8" fmla="*/ 145718 w 331753"/>
                <a:gd name="connsiteY8" fmla="*/ 261907 h 279369"/>
                <a:gd name="connsiteX9" fmla="*/ 148298 w 331753"/>
                <a:gd name="connsiteY9" fmla="*/ 261907 h 279369"/>
                <a:gd name="connsiteX10" fmla="*/ 156037 w 331753"/>
                <a:gd name="connsiteY10" fmla="*/ 252911 h 279369"/>
                <a:gd name="connsiteX11" fmla="*/ 163776 w 331753"/>
                <a:gd name="connsiteY11" fmla="*/ 245200 h 279369"/>
                <a:gd name="connsiteX12" fmla="*/ 163776 w 331753"/>
                <a:gd name="connsiteY12" fmla="*/ 241345 h 279369"/>
                <a:gd name="connsiteX13" fmla="*/ 104443 w 331753"/>
                <a:gd name="connsiteY13" fmla="*/ 182229 h 279369"/>
                <a:gd name="connsiteX14" fmla="*/ 101864 w 331753"/>
                <a:gd name="connsiteY14" fmla="*/ 180944 h 279369"/>
                <a:gd name="connsiteX15" fmla="*/ 137384 w 331753"/>
                <a:gd name="connsiteY15" fmla="*/ 63469 h 279369"/>
                <a:gd name="connsiteX16" fmla="*/ 58703 w 331753"/>
                <a:gd name="connsiteY16" fmla="*/ 141513 h 279369"/>
                <a:gd name="connsiteX17" fmla="*/ 87080 w 331753"/>
                <a:gd name="connsiteY17" fmla="*/ 171430 h 279369"/>
                <a:gd name="connsiteX18" fmla="*/ 88369 w 331753"/>
                <a:gd name="connsiteY18" fmla="*/ 170129 h 279369"/>
                <a:gd name="connsiteX19" fmla="*/ 94819 w 331753"/>
                <a:gd name="connsiteY19" fmla="*/ 166227 h 279369"/>
                <a:gd name="connsiteX20" fmla="*/ 96108 w 331753"/>
                <a:gd name="connsiteY20" fmla="*/ 166227 h 279369"/>
                <a:gd name="connsiteX21" fmla="*/ 98688 w 331753"/>
                <a:gd name="connsiteY21" fmla="*/ 164926 h 279369"/>
                <a:gd name="connsiteX22" fmla="*/ 102558 w 331753"/>
                <a:gd name="connsiteY22" fmla="*/ 164926 h 279369"/>
                <a:gd name="connsiteX23" fmla="*/ 105137 w 331753"/>
                <a:gd name="connsiteY23" fmla="*/ 164926 h 279369"/>
                <a:gd name="connsiteX24" fmla="*/ 106427 w 331753"/>
                <a:gd name="connsiteY24" fmla="*/ 164926 h 279369"/>
                <a:gd name="connsiteX25" fmla="*/ 107717 w 331753"/>
                <a:gd name="connsiteY25" fmla="*/ 166227 h 279369"/>
                <a:gd name="connsiteX26" fmla="*/ 109007 w 331753"/>
                <a:gd name="connsiteY26" fmla="*/ 166227 h 279369"/>
                <a:gd name="connsiteX27" fmla="*/ 111587 w 331753"/>
                <a:gd name="connsiteY27" fmla="*/ 167527 h 279369"/>
                <a:gd name="connsiteX28" fmla="*/ 112876 w 331753"/>
                <a:gd name="connsiteY28" fmla="*/ 167527 h 279369"/>
                <a:gd name="connsiteX29" fmla="*/ 115456 w 331753"/>
                <a:gd name="connsiteY29" fmla="*/ 170129 h 279369"/>
                <a:gd name="connsiteX30" fmla="*/ 174789 w 331753"/>
                <a:gd name="connsiteY30" fmla="*/ 231263 h 279369"/>
                <a:gd name="connsiteX31" fmla="*/ 179949 w 331753"/>
                <a:gd name="connsiteY31" fmla="*/ 250774 h 279369"/>
                <a:gd name="connsiteX32" fmla="*/ 178659 w 331753"/>
                <a:gd name="connsiteY32" fmla="*/ 253376 h 279369"/>
                <a:gd name="connsiteX33" fmla="*/ 177369 w 331753"/>
                <a:gd name="connsiteY33" fmla="*/ 254676 h 279369"/>
                <a:gd name="connsiteX34" fmla="*/ 176079 w 331753"/>
                <a:gd name="connsiteY34" fmla="*/ 255977 h 279369"/>
                <a:gd name="connsiteX35" fmla="*/ 174789 w 331753"/>
                <a:gd name="connsiteY35" fmla="*/ 257278 h 279369"/>
                <a:gd name="connsiteX36" fmla="*/ 173499 w 331753"/>
                <a:gd name="connsiteY36" fmla="*/ 258578 h 279369"/>
                <a:gd name="connsiteX37" fmla="*/ 179949 w 331753"/>
                <a:gd name="connsiteY37" fmla="*/ 263781 h 279369"/>
                <a:gd name="connsiteX38" fmla="*/ 179949 w 331753"/>
                <a:gd name="connsiteY38" fmla="*/ 265082 h 279369"/>
                <a:gd name="connsiteX39" fmla="*/ 182528 w 331753"/>
                <a:gd name="connsiteY39" fmla="*/ 263781 h 279369"/>
                <a:gd name="connsiteX40" fmla="*/ 241861 w 331753"/>
                <a:gd name="connsiteY40" fmla="*/ 202647 h 279369"/>
                <a:gd name="connsiteX41" fmla="*/ 241861 w 331753"/>
                <a:gd name="connsiteY41" fmla="*/ 197444 h 279369"/>
                <a:gd name="connsiteX42" fmla="*/ 177369 w 331753"/>
                <a:gd name="connsiteY42" fmla="*/ 132408 h 279369"/>
                <a:gd name="connsiteX43" fmla="*/ 150282 w 331753"/>
                <a:gd name="connsiteY43" fmla="*/ 159723 h 279369"/>
                <a:gd name="connsiteX44" fmla="*/ 147702 w 331753"/>
                <a:gd name="connsiteY44" fmla="*/ 161024 h 279369"/>
                <a:gd name="connsiteX45" fmla="*/ 146412 w 331753"/>
                <a:gd name="connsiteY45" fmla="*/ 162324 h 279369"/>
                <a:gd name="connsiteX46" fmla="*/ 143833 w 331753"/>
                <a:gd name="connsiteY46" fmla="*/ 163625 h 279369"/>
                <a:gd name="connsiteX47" fmla="*/ 141253 w 331753"/>
                <a:gd name="connsiteY47" fmla="*/ 163625 h 279369"/>
                <a:gd name="connsiteX48" fmla="*/ 138673 w 331753"/>
                <a:gd name="connsiteY48" fmla="*/ 164926 h 279369"/>
                <a:gd name="connsiteX49" fmla="*/ 129644 w 331753"/>
                <a:gd name="connsiteY49" fmla="*/ 162324 h 279369"/>
                <a:gd name="connsiteX50" fmla="*/ 127065 w 331753"/>
                <a:gd name="connsiteY50" fmla="*/ 159723 h 279369"/>
                <a:gd name="connsiteX51" fmla="*/ 111587 w 331753"/>
                <a:gd name="connsiteY51" fmla="*/ 144114 h 279369"/>
                <a:gd name="connsiteX52" fmla="*/ 111587 w 331753"/>
                <a:gd name="connsiteY52" fmla="*/ 120701 h 279369"/>
                <a:gd name="connsiteX53" fmla="*/ 152862 w 331753"/>
                <a:gd name="connsiteY53" fmla="*/ 79078 h 279369"/>
                <a:gd name="connsiteX54" fmla="*/ 137384 w 331753"/>
                <a:gd name="connsiteY54" fmla="*/ 63469 h 279369"/>
                <a:gd name="connsiteX55" fmla="*/ 195676 w 331753"/>
                <a:gd name="connsiteY55" fmla="*/ 58706 h 279369"/>
                <a:gd name="connsiteX56" fmla="*/ 122203 w 331753"/>
                <a:gd name="connsiteY56" fmla="*/ 131257 h 279369"/>
                <a:gd name="connsiteX57" fmla="*/ 122203 w 331753"/>
                <a:gd name="connsiteY57" fmla="*/ 132553 h 279369"/>
                <a:gd name="connsiteX58" fmla="*/ 138960 w 331753"/>
                <a:gd name="connsiteY58" fmla="*/ 149395 h 279369"/>
                <a:gd name="connsiteX59" fmla="*/ 140249 w 331753"/>
                <a:gd name="connsiteY59" fmla="*/ 148099 h 279369"/>
                <a:gd name="connsiteX60" fmla="*/ 172474 w 331753"/>
                <a:gd name="connsiteY60" fmla="*/ 115710 h 279369"/>
                <a:gd name="connsiteX61" fmla="*/ 184075 w 331753"/>
                <a:gd name="connsiteY61" fmla="*/ 104050 h 279369"/>
                <a:gd name="connsiteX62" fmla="*/ 195676 w 331753"/>
                <a:gd name="connsiteY62" fmla="*/ 104050 h 279369"/>
                <a:gd name="connsiteX63" fmla="*/ 198254 w 331753"/>
                <a:gd name="connsiteY63" fmla="*/ 109233 h 279369"/>
                <a:gd name="connsiteX64" fmla="*/ 195676 w 331753"/>
                <a:gd name="connsiteY64" fmla="*/ 114415 h 279369"/>
                <a:gd name="connsiteX65" fmla="*/ 187942 w 331753"/>
                <a:gd name="connsiteY65" fmla="*/ 120893 h 279369"/>
                <a:gd name="connsiteX66" fmla="*/ 238213 w 331753"/>
                <a:gd name="connsiteY66" fmla="*/ 171419 h 279369"/>
                <a:gd name="connsiteX67" fmla="*/ 273016 w 331753"/>
                <a:gd name="connsiteY67" fmla="*/ 136439 h 279369"/>
                <a:gd name="connsiteX68" fmla="*/ 195676 w 331753"/>
                <a:gd name="connsiteY68" fmla="*/ 58706 h 279369"/>
                <a:gd name="connsiteX69" fmla="*/ 93282 w 331753"/>
                <a:gd name="connsiteY69" fmla="*/ 19019 h 279369"/>
                <a:gd name="connsiteX70" fmla="*/ 89395 w 331753"/>
                <a:gd name="connsiteY70" fmla="*/ 20330 h 279369"/>
                <a:gd name="connsiteX71" fmla="*/ 16844 w 331753"/>
                <a:gd name="connsiteY71" fmla="*/ 95035 h 279369"/>
                <a:gd name="connsiteX72" fmla="*/ 15548 w 331753"/>
                <a:gd name="connsiteY72" fmla="*/ 100277 h 279369"/>
                <a:gd name="connsiteX73" fmla="*/ 46642 w 331753"/>
                <a:gd name="connsiteY73" fmla="*/ 131732 h 279369"/>
                <a:gd name="connsiteX74" fmla="*/ 126966 w 331753"/>
                <a:gd name="connsiteY74" fmla="*/ 51784 h 279369"/>
                <a:gd name="connsiteX75" fmla="*/ 95873 w 331753"/>
                <a:gd name="connsiteY75" fmla="*/ 20330 h 279369"/>
                <a:gd name="connsiteX76" fmla="*/ 93282 w 331753"/>
                <a:gd name="connsiteY76" fmla="*/ 19019 h 279369"/>
                <a:gd name="connsiteX77" fmla="*/ 239847 w 331753"/>
                <a:gd name="connsiteY77" fmla="*/ 15844 h 279369"/>
                <a:gd name="connsiteX78" fmla="*/ 237270 w 331753"/>
                <a:gd name="connsiteY78" fmla="*/ 17133 h 279369"/>
                <a:gd name="connsiteX79" fmla="*/ 206341 w 331753"/>
                <a:gd name="connsiteY79" fmla="*/ 46772 h 279369"/>
                <a:gd name="connsiteX80" fmla="*/ 283662 w 331753"/>
                <a:gd name="connsiteY80" fmla="*/ 125382 h 279369"/>
                <a:gd name="connsiteX81" fmla="*/ 314590 w 331753"/>
                <a:gd name="connsiteY81" fmla="*/ 94454 h 279369"/>
                <a:gd name="connsiteX82" fmla="*/ 315879 w 331753"/>
                <a:gd name="connsiteY82" fmla="*/ 93165 h 279369"/>
                <a:gd name="connsiteX83" fmla="*/ 314590 w 331753"/>
                <a:gd name="connsiteY83" fmla="*/ 90588 h 279369"/>
                <a:gd name="connsiteX84" fmla="*/ 241136 w 331753"/>
                <a:gd name="connsiteY84" fmla="*/ 17133 h 279369"/>
                <a:gd name="connsiteX85" fmla="*/ 239847 w 331753"/>
                <a:gd name="connsiteY85" fmla="*/ 15844 h 279369"/>
                <a:gd name="connsiteX86" fmla="*/ 239005 w 331753"/>
                <a:gd name="connsiteY86" fmla="*/ 0 h 279369"/>
                <a:gd name="connsiteX87" fmla="*/ 252625 w 331753"/>
                <a:gd name="connsiteY87" fmla="*/ 4855 h 279369"/>
                <a:gd name="connsiteX88" fmla="*/ 325267 w 331753"/>
                <a:gd name="connsiteY88" fmla="*/ 78663 h 279369"/>
                <a:gd name="connsiteX89" fmla="*/ 331753 w 331753"/>
                <a:gd name="connsiteY89" fmla="*/ 91612 h 279369"/>
                <a:gd name="connsiteX90" fmla="*/ 326564 w 331753"/>
                <a:gd name="connsiteY90" fmla="*/ 105856 h 279369"/>
                <a:gd name="connsiteX91" fmla="*/ 290243 w 331753"/>
                <a:gd name="connsiteY91" fmla="*/ 142112 h 279369"/>
                <a:gd name="connsiteX92" fmla="*/ 250031 w 331753"/>
                <a:gd name="connsiteY92" fmla="*/ 182253 h 279369"/>
                <a:gd name="connsiteX93" fmla="*/ 253922 w 331753"/>
                <a:gd name="connsiteY93" fmla="*/ 186138 h 279369"/>
                <a:gd name="connsiteX94" fmla="*/ 253922 w 331753"/>
                <a:gd name="connsiteY94" fmla="*/ 213330 h 279369"/>
                <a:gd name="connsiteX95" fmla="*/ 194252 w 331753"/>
                <a:gd name="connsiteY95" fmla="*/ 272895 h 279369"/>
                <a:gd name="connsiteX96" fmla="*/ 181280 w 331753"/>
                <a:gd name="connsiteY96" fmla="*/ 279369 h 279369"/>
                <a:gd name="connsiteX97" fmla="*/ 169605 w 331753"/>
                <a:gd name="connsiteY97" fmla="*/ 274190 h 279369"/>
                <a:gd name="connsiteX98" fmla="*/ 163120 w 331753"/>
                <a:gd name="connsiteY98" fmla="*/ 269010 h 279369"/>
                <a:gd name="connsiteX99" fmla="*/ 159228 w 331753"/>
                <a:gd name="connsiteY99" fmla="*/ 271600 h 279369"/>
                <a:gd name="connsiteX100" fmla="*/ 146256 w 331753"/>
                <a:gd name="connsiteY100" fmla="*/ 276779 h 279369"/>
                <a:gd name="connsiteX101" fmla="*/ 133284 w 331753"/>
                <a:gd name="connsiteY101" fmla="*/ 271600 h 279369"/>
                <a:gd name="connsiteX102" fmla="*/ 73614 w 331753"/>
                <a:gd name="connsiteY102" fmla="*/ 212036 h 279369"/>
                <a:gd name="connsiteX103" fmla="*/ 68426 w 331753"/>
                <a:gd name="connsiteY103" fmla="*/ 199087 h 279369"/>
                <a:gd name="connsiteX104" fmla="*/ 73614 w 331753"/>
                <a:gd name="connsiteY104" fmla="*/ 186138 h 279369"/>
                <a:gd name="connsiteX105" fmla="*/ 74911 w 331753"/>
                <a:gd name="connsiteY105" fmla="*/ 183548 h 279369"/>
                <a:gd name="connsiteX106" fmla="*/ 76209 w 331753"/>
                <a:gd name="connsiteY106" fmla="*/ 182253 h 279369"/>
                <a:gd name="connsiteX107" fmla="*/ 42482 w 331753"/>
                <a:gd name="connsiteY107" fmla="*/ 148587 h 279369"/>
                <a:gd name="connsiteX108" fmla="*/ 42482 w 331753"/>
                <a:gd name="connsiteY108" fmla="*/ 147292 h 279369"/>
                <a:gd name="connsiteX109" fmla="*/ 4864 w 331753"/>
                <a:gd name="connsiteY109" fmla="*/ 111035 h 279369"/>
                <a:gd name="connsiteX110" fmla="*/ 4864 w 331753"/>
                <a:gd name="connsiteY110" fmla="*/ 83843 h 279369"/>
                <a:gd name="connsiteX111" fmla="*/ 77506 w 331753"/>
                <a:gd name="connsiteY111" fmla="*/ 10035 h 279369"/>
                <a:gd name="connsiteX112" fmla="*/ 106044 w 331753"/>
                <a:gd name="connsiteY112" fmla="*/ 10035 h 279369"/>
                <a:gd name="connsiteX113" fmla="*/ 142365 w 331753"/>
                <a:gd name="connsiteY113" fmla="*/ 46291 h 279369"/>
                <a:gd name="connsiteX114" fmla="*/ 163120 w 331753"/>
                <a:gd name="connsiteY114" fmla="*/ 67009 h 279369"/>
                <a:gd name="connsiteX115" fmla="*/ 189063 w 331753"/>
                <a:gd name="connsiteY115" fmla="*/ 41112 h 279369"/>
                <a:gd name="connsiteX116" fmla="*/ 225384 w 331753"/>
                <a:gd name="connsiteY116" fmla="*/ 4855 h 279369"/>
                <a:gd name="connsiteX117" fmla="*/ 239005 w 331753"/>
                <a:gd name="connsiteY117" fmla="*/ 0 h 279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331753" h="279369">
                  <a:moveTo>
                    <a:pt x="101864" y="180944"/>
                  </a:moveTo>
                  <a:cubicBezTo>
                    <a:pt x="101864" y="180944"/>
                    <a:pt x="100574" y="180944"/>
                    <a:pt x="100574" y="182229"/>
                  </a:cubicBezTo>
                  <a:cubicBezTo>
                    <a:pt x="100574" y="182229"/>
                    <a:pt x="100574" y="182229"/>
                    <a:pt x="99284" y="182229"/>
                  </a:cubicBezTo>
                  <a:cubicBezTo>
                    <a:pt x="99284" y="182229"/>
                    <a:pt x="99284" y="182229"/>
                    <a:pt x="90255" y="191225"/>
                  </a:cubicBezTo>
                  <a:cubicBezTo>
                    <a:pt x="90255" y="191225"/>
                    <a:pt x="90255" y="191225"/>
                    <a:pt x="83806" y="197651"/>
                  </a:cubicBezTo>
                  <a:cubicBezTo>
                    <a:pt x="82516" y="198936"/>
                    <a:pt x="82516" y="200221"/>
                    <a:pt x="82516" y="200221"/>
                  </a:cubicBezTo>
                  <a:cubicBezTo>
                    <a:pt x="82516" y="200221"/>
                    <a:pt x="82516" y="201506"/>
                    <a:pt x="83806" y="202791"/>
                  </a:cubicBezTo>
                  <a:cubicBezTo>
                    <a:pt x="83806" y="202791"/>
                    <a:pt x="83806" y="202791"/>
                    <a:pt x="143139" y="261907"/>
                  </a:cubicBezTo>
                  <a:cubicBezTo>
                    <a:pt x="144428" y="261907"/>
                    <a:pt x="145718" y="261907"/>
                    <a:pt x="145718" y="261907"/>
                  </a:cubicBezTo>
                  <a:cubicBezTo>
                    <a:pt x="145718" y="261907"/>
                    <a:pt x="147008" y="261907"/>
                    <a:pt x="148298" y="261907"/>
                  </a:cubicBezTo>
                  <a:cubicBezTo>
                    <a:pt x="148298" y="261907"/>
                    <a:pt x="148298" y="261907"/>
                    <a:pt x="156037" y="252911"/>
                  </a:cubicBezTo>
                  <a:cubicBezTo>
                    <a:pt x="156037" y="252911"/>
                    <a:pt x="156037" y="252911"/>
                    <a:pt x="163776" y="245200"/>
                  </a:cubicBezTo>
                  <a:cubicBezTo>
                    <a:pt x="165066" y="245200"/>
                    <a:pt x="165066" y="242630"/>
                    <a:pt x="163776" y="241345"/>
                  </a:cubicBezTo>
                  <a:cubicBezTo>
                    <a:pt x="163776" y="241345"/>
                    <a:pt x="163776" y="241345"/>
                    <a:pt x="104443" y="182229"/>
                  </a:cubicBezTo>
                  <a:cubicBezTo>
                    <a:pt x="103153" y="180944"/>
                    <a:pt x="101864" y="180944"/>
                    <a:pt x="101864" y="180944"/>
                  </a:cubicBezTo>
                  <a:close/>
                  <a:moveTo>
                    <a:pt x="137384" y="63469"/>
                  </a:moveTo>
                  <a:cubicBezTo>
                    <a:pt x="137384" y="63469"/>
                    <a:pt x="137384" y="63469"/>
                    <a:pt x="58703" y="141513"/>
                  </a:cubicBezTo>
                  <a:cubicBezTo>
                    <a:pt x="58703" y="141513"/>
                    <a:pt x="58703" y="141513"/>
                    <a:pt x="87080" y="171430"/>
                  </a:cubicBezTo>
                  <a:cubicBezTo>
                    <a:pt x="87080" y="171430"/>
                    <a:pt x="87080" y="171430"/>
                    <a:pt x="88369" y="170129"/>
                  </a:cubicBezTo>
                  <a:cubicBezTo>
                    <a:pt x="90949" y="167527"/>
                    <a:pt x="93529" y="166227"/>
                    <a:pt x="94819" y="166227"/>
                  </a:cubicBezTo>
                  <a:cubicBezTo>
                    <a:pt x="94819" y="166227"/>
                    <a:pt x="94819" y="166227"/>
                    <a:pt x="96108" y="166227"/>
                  </a:cubicBezTo>
                  <a:cubicBezTo>
                    <a:pt x="96108" y="164926"/>
                    <a:pt x="97398" y="164926"/>
                    <a:pt x="98688" y="164926"/>
                  </a:cubicBezTo>
                  <a:cubicBezTo>
                    <a:pt x="98688" y="164926"/>
                    <a:pt x="98688" y="164926"/>
                    <a:pt x="102558" y="164926"/>
                  </a:cubicBezTo>
                  <a:cubicBezTo>
                    <a:pt x="102558" y="164926"/>
                    <a:pt x="103848" y="164926"/>
                    <a:pt x="105137" y="164926"/>
                  </a:cubicBezTo>
                  <a:cubicBezTo>
                    <a:pt x="105137" y="164926"/>
                    <a:pt x="105137" y="164926"/>
                    <a:pt x="106427" y="164926"/>
                  </a:cubicBezTo>
                  <a:cubicBezTo>
                    <a:pt x="106427" y="164926"/>
                    <a:pt x="107717" y="164926"/>
                    <a:pt x="107717" y="166227"/>
                  </a:cubicBezTo>
                  <a:cubicBezTo>
                    <a:pt x="109007" y="166227"/>
                    <a:pt x="109007" y="166227"/>
                    <a:pt x="109007" y="166227"/>
                  </a:cubicBezTo>
                  <a:cubicBezTo>
                    <a:pt x="110297" y="166227"/>
                    <a:pt x="110297" y="167527"/>
                    <a:pt x="111587" y="167527"/>
                  </a:cubicBezTo>
                  <a:cubicBezTo>
                    <a:pt x="111587" y="167527"/>
                    <a:pt x="111587" y="167527"/>
                    <a:pt x="112876" y="167527"/>
                  </a:cubicBezTo>
                  <a:cubicBezTo>
                    <a:pt x="114166" y="168828"/>
                    <a:pt x="114166" y="170129"/>
                    <a:pt x="115456" y="170129"/>
                  </a:cubicBezTo>
                  <a:cubicBezTo>
                    <a:pt x="115456" y="170129"/>
                    <a:pt x="115456" y="170129"/>
                    <a:pt x="174789" y="231263"/>
                  </a:cubicBezTo>
                  <a:cubicBezTo>
                    <a:pt x="179949" y="236466"/>
                    <a:pt x="181238" y="244270"/>
                    <a:pt x="179949" y="250774"/>
                  </a:cubicBezTo>
                  <a:cubicBezTo>
                    <a:pt x="178659" y="252075"/>
                    <a:pt x="178659" y="252075"/>
                    <a:pt x="178659" y="253376"/>
                  </a:cubicBezTo>
                  <a:cubicBezTo>
                    <a:pt x="178659" y="253376"/>
                    <a:pt x="178659" y="254676"/>
                    <a:pt x="177369" y="254676"/>
                  </a:cubicBezTo>
                  <a:cubicBezTo>
                    <a:pt x="177369" y="254676"/>
                    <a:pt x="177369" y="254676"/>
                    <a:pt x="176079" y="255977"/>
                  </a:cubicBezTo>
                  <a:cubicBezTo>
                    <a:pt x="176079" y="257278"/>
                    <a:pt x="176079" y="257278"/>
                    <a:pt x="174789" y="257278"/>
                  </a:cubicBezTo>
                  <a:cubicBezTo>
                    <a:pt x="174789" y="257278"/>
                    <a:pt x="174789" y="257278"/>
                    <a:pt x="173499" y="258578"/>
                  </a:cubicBezTo>
                  <a:cubicBezTo>
                    <a:pt x="173499" y="258578"/>
                    <a:pt x="173499" y="258578"/>
                    <a:pt x="179949" y="263781"/>
                  </a:cubicBezTo>
                  <a:cubicBezTo>
                    <a:pt x="179949" y="265082"/>
                    <a:pt x="179949" y="265082"/>
                    <a:pt x="179949" y="265082"/>
                  </a:cubicBezTo>
                  <a:cubicBezTo>
                    <a:pt x="181238" y="265082"/>
                    <a:pt x="181238" y="265082"/>
                    <a:pt x="182528" y="263781"/>
                  </a:cubicBezTo>
                  <a:cubicBezTo>
                    <a:pt x="182528" y="263781"/>
                    <a:pt x="182528" y="263781"/>
                    <a:pt x="241861" y="202647"/>
                  </a:cubicBezTo>
                  <a:cubicBezTo>
                    <a:pt x="244441" y="200046"/>
                    <a:pt x="243151" y="198745"/>
                    <a:pt x="241861" y="197444"/>
                  </a:cubicBezTo>
                  <a:cubicBezTo>
                    <a:pt x="241861" y="197444"/>
                    <a:pt x="241861" y="197444"/>
                    <a:pt x="177369" y="132408"/>
                  </a:cubicBezTo>
                  <a:cubicBezTo>
                    <a:pt x="177369" y="132408"/>
                    <a:pt x="177369" y="132408"/>
                    <a:pt x="150282" y="159723"/>
                  </a:cubicBezTo>
                  <a:cubicBezTo>
                    <a:pt x="148992" y="159723"/>
                    <a:pt x="147702" y="161024"/>
                    <a:pt x="147702" y="161024"/>
                  </a:cubicBezTo>
                  <a:cubicBezTo>
                    <a:pt x="147702" y="162324"/>
                    <a:pt x="146412" y="162324"/>
                    <a:pt x="146412" y="162324"/>
                  </a:cubicBezTo>
                  <a:cubicBezTo>
                    <a:pt x="146412" y="162324"/>
                    <a:pt x="145123" y="162324"/>
                    <a:pt x="143833" y="163625"/>
                  </a:cubicBezTo>
                  <a:cubicBezTo>
                    <a:pt x="142543" y="163625"/>
                    <a:pt x="142543" y="163625"/>
                    <a:pt x="141253" y="163625"/>
                  </a:cubicBezTo>
                  <a:cubicBezTo>
                    <a:pt x="139963" y="164926"/>
                    <a:pt x="138673" y="164926"/>
                    <a:pt x="138673" y="164926"/>
                  </a:cubicBezTo>
                  <a:cubicBezTo>
                    <a:pt x="134804" y="164926"/>
                    <a:pt x="132224" y="163625"/>
                    <a:pt x="129644" y="162324"/>
                  </a:cubicBezTo>
                  <a:cubicBezTo>
                    <a:pt x="128355" y="161024"/>
                    <a:pt x="128355" y="161024"/>
                    <a:pt x="127065" y="159723"/>
                  </a:cubicBezTo>
                  <a:cubicBezTo>
                    <a:pt x="127065" y="159723"/>
                    <a:pt x="127065" y="159723"/>
                    <a:pt x="111587" y="144114"/>
                  </a:cubicBezTo>
                  <a:cubicBezTo>
                    <a:pt x="102558" y="136310"/>
                    <a:pt x="105137" y="125904"/>
                    <a:pt x="111587" y="120701"/>
                  </a:cubicBezTo>
                  <a:cubicBezTo>
                    <a:pt x="111587" y="120701"/>
                    <a:pt x="111587" y="120701"/>
                    <a:pt x="152862" y="79078"/>
                  </a:cubicBezTo>
                  <a:cubicBezTo>
                    <a:pt x="152862" y="79078"/>
                    <a:pt x="152862" y="79078"/>
                    <a:pt x="137384" y="63469"/>
                  </a:cubicBezTo>
                  <a:close/>
                  <a:moveTo>
                    <a:pt x="195676" y="58706"/>
                  </a:moveTo>
                  <a:cubicBezTo>
                    <a:pt x="195676" y="58706"/>
                    <a:pt x="195676" y="58706"/>
                    <a:pt x="122203" y="131257"/>
                  </a:cubicBezTo>
                  <a:cubicBezTo>
                    <a:pt x="122203" y="132553"/>
                    <a:pt x="122203" y="132553"/>
                    <a:pt x="122203" y="132553"/>
                  </a:cubicBezTo>
                  <a:cubicBezTo>
                    <a:pt x="122203" y="132553"/>
                    <a:pt x="122203" y="132553"/>
                    <a:pt x="138960" y="149395"/>
                  </a:cubicBezTo>
                  <a:cubicBezTo>
                    <a:pt x="138960" y="149395"/>
                    <a:pt x="138960" y="149395"/>
                    <a:pt x="140249" y="148099"/>
                  </a:cubicBezTo>
                  <a:cubicBezTo>
                    <a:pt x="140249" y="148099"/>
                    <a:pt x="140249" y="148099"/>
                    <a:pt x="172474" y="115710"/>
                  </a:cubicBezTo>
                  <a:cubicBezTo>
                    <a:pt x="172474" y="115710"/>
                    <a:pt x="172474" y="115710"/>
                    <a:pt x="184075" y="104050"/>
                  </a:cubicBezTo>
                  <a:cubicBezTo>
                    <a:pt x="187942" y="100164"/>
                    <a:pt x="193098" y="100164"/>
                    <a:pt x="195676" y="104050"/>
                  </a:cubicBezTo>
                  <a:cubicBezTo>
                    <a:pt x="196965" y="105346"/>
                    <a:pt x="198254" y="106641"/>
                    <a:pt x="198254" y="109233"/>
                  </a:cubicBezTo>
                  <a:cubicBezTo>
                    <a:pt x="198254" y="110528"/>
                    <a:pt x="196965" y="113119"/>
                    <a:pt x="195676" y="114415"/>
                  </a:cubicBezTo>
                  <a:cubicBezTo>
                    <a:pt x="195676" y="114415"/>
                    <a:pt x="195676" y="114415"/>
                    <a:pt x="187942" y="120893"/>
                  </a:cubicBezTo>
                  <a:cubicBezTo>
                    <a:pt x="187942" y="120893"/>
                    <a:pt x="187942" y="120893"/>
                    <a:pt x="238213" y="171419"/>
                  </a:cubicBezTo>
                  <a:lnTo>
                    <a:pt x="273016" y="136439"/>
                  </a:lnTo>
                  <a:cubicBezTo>
                    <a:pt x="273016" y="136439"/>
                    <a:pt x="273016" y="136439"/>
                    <a:pt x="195676" y="58706"/>
                  </a:cubicBezTo>
                  <a:close/>
                  <a:moveTo>
                    <a:pt x="93282" y="19019"/>
                  </a:moveTo>
                  <a:cubicBezTo>
                    <a:pt x="91986" y="19019"/>
                    <a:pt x="90690" y="20330"/>
                    <a:pt x="89395" y="20330"/>
                  </a:cubicBezTo>
                  <a:cubicBezTo>
                    <a:pt x="89395" y="20330"/>
                    <a:pt x="89395" y="20330"/>
                    <a:pt x="16844" y="95035"/>
                  </a:cubicBezTo>
                  <a:cubicBezTo>
                    <a:pt x="14253" y="96345"/>
                    <a:pt x="14253" y="98967"/>
                    <a:pt x="15548" y="100277"/>
                  </a:cubicBezTo>
                  <a:cubicBezTo>
                    <a:pt x="15548" y="100277"/>
                    <a:pt x="15548" y="100277"/>
                    <a:pt x="46642" y="131732"/>
                  </a:cubicBezTo>
                  <a:cubicBezTo>
                    <a:pt x="46642" y="131732"/>
                    <a:pt x="46642" y="131732"/>
                    <a:pt x="126966" y="51784"/>
                  </a:cubicBezTo>
                  <a:cubicBezTo>
                    <a:pt x="126966" y="51784"/>
                    <a:pt x="126966" y="51784"/>
                    <a:pt x="95873" y="20330"/>
                  </a:cubicBezTo>
                  <a:cubicBezTo>
                    <a:pt x="94577" y="20330"/>
                    <a:pt x="94577" y="19019"/>
                    <a:pt x="93282" y="19019"/>
                  </a:cubicBezTo>
                  <a:close/>
                  <a:moveTo>
                    <a:pt x="239847" y="15844"/>
                  </a:moveTo>
                  <a:cubicBezTo>
                    <a:pt x="238558" y="15844"/>
                    <a:pt x="237270" y="15844"/>
                    <a:pt x="237270" y="17133"/>
                  </a:cubicBezTo>
                  <a:cubicBezTo>
                    <a:pt x="237270" y="17133"/>
                    <a:pt x="237270" y="17133"/>
                    <a:pt x="206341" y="46772"/>
                  </a:cubicBezTo>
                  <a:cubicBezTo>
                    <a:pt x="206341" y="46772"/>
                    <a:pt x="206341" y="46772"/>
                    <a:pt x="283662" y="125382"/>
                  </a:cubicBezTo>
                  <a:cubicBezTo>
                    <a:pt x="283662" y="125382"/>
                    <a:pt x="283662" y="125382"/>
                    <a:pt x="314590" y="94454"/>
                  </a:cubicBezTo>
                  <a:cubicBezTo>
                    <a:pt x="315879" y="94454"/>
                    <a:pt x="315879" y="93165"/>
                    <a:pt x="315879" y="93165"/>
                  </a:cubicBezTo>
                  <a:cubicBezTo>
                    <a:pt x="315879" y="91876"/>
                    <a:pt x="315879" y="90588"/>
                    <a:pt x="314590" y="90588"/>
                  </a:cubicBezTo>
                  <a:cubicBezTo>
                    <a:pt x="314590" y="90588"/>
                    <a:pt x="314590" y="90588"/>
                    <a:pt x="241136" y="17133"/>
                  </a:cubicBezTo>
                  <a:cubicBezTo>
                    <a:pt x="241136" y="15844"/>
                    <a:pt x="239847" y="15844"/>
                    <a:pt x="239847" y="15844"/>
                  </a:cubicBezTo>
                  <a:close/>
                  <a:moveTo>
                    <a:pt x="239005" y="0"/>
                  </a:moveTo>
                  <a:cubicBezTo>
                    <a:pt x="243869" y="0"/>
                    <a:pt x="248734" y="1618"/>
                    <a:pt x="252625" y="4855"/>
                  </a:cubicBezTo>
                  <a:cubicBezTo>
                    <a:pt x="252625" y="4855"/>
                    <a:pt x="252625" y="4855"/>
                    <a:pt x="325267" y="78663"/>
                  </a:cubicBezTo>
                  <a:cubicBezTo>
                    <a:pt x="329159" y="82548"/>
                    <a:pt x="331753" y="87727"/>
                    <a:pt x="331753" y="91612"/>
                  </a:cubicBezTo>
                  <a:cubicBezTo>
                    <a:pt x="331753" y="96792"/>
                    <a:pt x="329159" y="101971"/>
                    <a:pt x="326564" y="105856"/>
                  </a:cubicBezTo>
                  <a:cubicBezTo>
                    <a:pt x="326564" y="105856"/>
                    <a:pt x="326564" y="105856"/>
                    <a:pt x="290243" y="142112"/>
                  </a:cubicBezTo>
                  <a:cubicBezTo>
                    <a:pt x="290243" y="142112"/>
                    <a:pt x="290243" y="142112"/>
                    <a:pt x="250031" y="182253"/>
                  </a:cubicBezTo>
                  <a:cubicBezTo>
                    <a:pt x="250031" y="182253"/>
                    <a:pt x="250031" y="182253"/>
                    <a:pt x="253922" y="186138"/>
                  </a:cubicBezTo>
                  <a:cubicBezTo>
                    <a:pt x="260408" y="192612"/>
                    <a:pt x="263003" y="202971"/>
                    <a:pt x="253922" y="213330"/>
                  </a:cubicBezTo>
                  <a:cubicBezTo>
                    <a:pt x="253922" y="213330"/>
                    <a:pt x="253922" y="213330"/>
                    <a:pt x="194252" y="272895"/>
                  </a:cubicBezTo>
                  <a:cubicBezTo>
                    <a:pt x="189063" y="278074"/>
                    <a:pt x="183874" y="279369"/>
                    <a:pt x="181280" y="279369"/>
                  </a:cubicBezTo>
                  <a:cubicBezTo>
                    <a:pt x="176091" y="279369"/>
                    <a:pt x="170903" y="276779"/>
                    <a:pt x="169605" y="274190"/>
                  </a:cubicBezTo>
                  <a:cubicBezTo>
                    <a:pt x="169605" y="274190"/>
                    <a:pt x="169605" y="274190"/>
                    <a:pt x="163120" y="269010"/>
                  </a:cubicBezTo>
                  <a:cubicBezTo>
                    <a:pt x="163120" y="269010"/>
                    <a:pt x="163120" y="269010"/>
                    <a:pt x="159228" y="271600"/>
                  </a:cubicBezTo>
                  <a:cubicBezTo>
                    <a:pt x="156634" y="275484"/>
                    <a:pt x="151445" y="276779"/>
                    <a:pt x="146256" y="276779"/>
                  </a:cubicBezTo>
                  <a:cubicBezTo>
                    <a:pt x="142365" y="276779"/>
                    <a:pt x="137176" y="275484"/>
                    <a:pt x="133284" y="271600"/>
                  </a:cubicBezTo>
                  <a:cubicBezTo>
                    <a:pt x="133284" y="271600"/>
                    <a:pt x="133284" y="271600"/>
                    <a:pt x="73614" y="212036"/>
                  </a:cubicBezTo>
                  <a:cubicBezTo>
                    <a:pt x="71020" y="208151"/>
                    <a:pt x="68426" y="204266"/>
                    <a:pt x="68426" y="199087"/>
                  </a:cubicBezTo>
                  <a:cubicBezTo>
                    <a:pt x="68426" y="193907"/>
                    <a:pt x="71020" y="188728"/>
                    <a:pt x="73614" y="186138"/>
                  </a:cubicBezTo>
                  <a:cubicBezTo>
                    <a:pt x="73614" y="184843"/>
                    <a:pt x="74911" y="184843"/>
                    <a:pt x="74911" y="183548"/>
                  </a:cubicBezTo>
                  <a:cubicBezTo>
                    <a:pt x="74911" y="183548"/>
                    <a:pt x="74911" y="183548"/>
                    <a:pt x="76209" y="182253"/>
                  </a:cubicBezTo>
                  <a:cubicBezTo>
                    <a:pt x="76209" y="182253"/>
                    <a:pt x="76209" y="182253"/>
                    <a:pt x="42482" y="148587"/>
                  </a:cubicBezTo>
                  <a:cubicBezTo>
                    <a:pt x="42482" y="148587"/>
                    <a:pt x="42482" y="148587"/>
                    <a:pt x="42482" y="147292"/>
                  </a:cubicBezTo>
                  <a:cubicBezTo>
                    <a:pt x="42482" y="147292"/>
                    <a:pt x="42482" y="147292"/>
                    <a:pt x="4864" y="111035"/>
                  </a:cubicBezTo>
                  <a:cubicBezTo>
                    <a:pt x="-1622" y="103266"/>
                    <a:pt x="-1622" y="90317"/>
                    <a:pt x="4864" y="83843"/>
                  </a:cubicBezTo>
                  <a:cubicBezTo>
                    <a:pt x="4864" y="83843"/>
                    <a:pt x="4864" y="83843"/>
                    <a:pt x="77506" y="10035"/>
                  </a:cubicBezTo>
                  <a:cubicBezTo>
                    <a:pt x="85289" y="2266"/>
                    <a:pt x="98261" y="2266"/>
                    <a:pt x="106044" y="10035"/>
                  </a:cubicBezTo>
                  <a:cubicBezTo>
                    <a:pt x="106044" y="10035"/>
                    <a:pt x="106044" y="10035"/>
                    <a:pt x="142365" y="46291"/>
                  </a:cubicBezTo>
                  <a:cubicBezTo>
                    <a:pt x="142365" y="46291"/>
                    <a:pt x="142365" y="46291"/>
                    <a:pt x="163120" y="67009"/>
                  </a:cubicBezTo>
                  <a:cubicBezTo>
                    <a:pt x="163120" y="67009"/>
                    <a:pt x="163120" y="67009"/>
                    <a:pt x="189063" y="41112"/>
                  </a:cubicBezTo>
                  <a:cubicBezTo>
                    <a:pt x="189063" y="41112"/>
                    <a:pt x="189063" y="41112"/>
                    <a:pt x="225384" y="4855"/>
                  </a:cubicBezTo>
                  <a:cubicBezTo>
                    <a:pt x="229276" y="1618"/>
                    <a:pt x="234140" y="0"/>
                    <a:pt x="23900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b="1">
                <a:cs typeface="+mn-ea"/>
                <a:sym typeface="+mn-lt"/>
              </a:endParaRPr>
            </a:p>
          </p:txBody>
        </p:sp>
        <p:sp>
          <p:nvSpPr>
            <p:cNvPr id="28" name="矩形 27"/>
            <p:cNvSpPr/>
            <p:nvPr/>
          </p:nvSpPr>
          <p:spPr>
            <a:xfrm>
              <a:off x="4814460" y="4608196"/>
              <a:ext cx="1641758" cy="362343"/>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600" b="1" dirty="0">
                  <a:solidFill>
                    <a:schemeClr val="bg1"/>
                  </a:solidFill>
                  <a:cs typeface="+mn-ea"/>
                  <a:sym typeface="+mn-lt"/>
                </a:rPr>
                <a:t>标题文字添加</a:t>
              </a:r>
            </a:p>
          </p:txBody>
        </p:sp>
      </p:grpSp>
      <p:pic>
        <p:nvPicPr>
          <p:cNvPr id="3" name="图片占位符 2"/>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rcRect l="16667" r="16667"/>
          <a:stretch>
            <a:fillRect/>
          </a:stretch>
        </p:blipFill>
        <p:spPr/>
      </p:pic>
      <p:sp>
        <p:nvSpPr>
          <p:cNvPr id="20" name="文本框 19"/>
          <p:cNvSpPr txBox="1"/>
          <p:nvPr/>
        </p:nvSpPr>
        <p:spPr>
          <a:xfrm>
            <a:off x="858416" y="403598"/>
            <a:ext cx="3586317" cy="584775"/>
          </a:xfrm>
          <a:prstGeom prst="rect">
            <a:avLst/>
          </a:prstGeom>
          <a:noFill/>
        </p:spPr>
        <p:txBody>
          <a:bodyPr wrap="square" rtlCol="0">
            <a:spAutoFit/>
            <a:scene3d>
              <a:camera prst="orthographicFront"/>
              <a:lightRig rig="threePt" dir="t"/>
            </a:scene3d>
            <a:sp3d contourW="12700"/>
          </a:bodyPr>
          <a:lstStyle/>
          <a:p>
            <a:r>
              <a:rPr lang="zh-CN" altLang="en-US" sz="3200" b="1" dirty="0" smtClean="0">
                <a:solidFill>
                  <a:schemeClr val="tx1">
                    <a:lumMod val="75000"/>
                    <a:lumOff val="25000"/>
                  </a:schemeClr>
                </a:solidFill>
                <a:latin typeface="思源宋体 CN Heavy" panose="02020900000000000000" pitchFamily="18" charset="-122"/>
                <a:ea typeface="思源宋体 CN Heavy" panose="02020900000000000000" pitchFamily="18" charset="-122"/>
                <a:cs typeface="+mn-ea"/>
                <a:sym typeface="+mn-lt"/>
              </a:rPr>
              <a:t>业务分析</a:t>
            </a:r>
            <a:endParaRPr lang="zh-CN" altLang="en-US" sz="3200" b="1" dirty="0">
              <a:solidFill>
                <a:schemeClr val="tx1">
                  <a:lumMod val="75000"/>
                  <a:lumOff val="25000"/>
                </a:schemeClr>
              </a:solidFill>
              <a:latin typeface="思源宋体 CN Heavy" panose="02020900000000000000" pitchFamily="18" charset="-122"/>
              <a:ea typeface="思源宋体 CN Heavy" panose="02020900000000000000" pitchFamily="18" charset="-122"/>
              <a:cs typeface="+mn-ea"/>
              <a:sym typeface="+mn-lt"/>
            </a:endParaRPr>
          </a:p>
        </p:txBody>
      </p:sp>
      <p:grpSp>
        <p:nvGrpSpPr>
          <p:cNvPr id="26" name="组合 25"/>
          <p:cNvGrpSpPr/>
          <p:nvPr/>
        </p:nvGrpSpPr>
        <p:grpSpPr>
          <a:xfrm rot="19343009">
            <a:off x="-774193" y="-1295526"/>
            <a:ext cx="2033578" cy="2033578"/>
            <a:chOff x="7670569" y="-4107846"/>
            <a:chExt cx="6939795" cy="6939795"/>
          </a:xfrm>
        </p:grpSpPr>
        <p:sp>
          <p:nvSpPr>
            <p:cNvPr id="32" name="圆: 空心 6">
              <a:extLst>
                <a:ext uri="{FF2B5EF4-FFF2-40B4-BE49-F238E27FC236}">
                  <a16:creationId xmlns="" xmlns:a16="http://schemas.microsoft.com/office/drawing/2014/main" id="{F18338BA-7FB4-4542-8779-D4FB968328BE}"/>
                </a:ext>
              </a:extLst>
            </p:cNvPr>
            <p:cNvSpPr/>
            <p:nvPr/>
          </p:nvSpPr>
          <p:spPr>
            <a:xfrm rot="20523313">
              <a:off x="7670569" y="-4107846"/>
              <a:ext cx="6939795" cy="6939795"/>
            </a:xfrm>
            <a:prstGeom prst="roundRect">
              <a:avLst/>
            </a:prstGeom>
            <a:solidFill>
              <a:srgbClr val="D02D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entury Gothic" panose="020B0502020202020204" pitchFamily="34" charset="0"/>
                <a:ea typeface="inpin culangti" panose="02000000000000000000" pitchFamily="2" charset="-122"/>
                <a:cs typeface="+mn-cs"/>
                <a:sym typeface="Century Gothic" panose="020B0502020202020204" pitchFamily="34" charset="0"/>
              </a:endParaRPr>
            </a:p>
          </p:txBody>
        </p:sp>
        <p:sp>
          <p:nvSpPr>
            <p:cNvPr id="33" name="圆: 空心 6">
              <a:extLst>
                <a:ext uri="{FF2B5EF4-FFF2-40B4-BE49-F238E27FC236}">
                  <a16:creationId xmlns="" xmlns:a16="http://schemas.microsoft.com/office/drawing/2014/main" id="{F18338BA-7FB4-4542-8779-D4FB968328BE}"/>
                </a:ext>
              </a:extLst>
            </p:cNvPr>
            <p:cNvSpPr/>
            <p:nvPr/>
          </p:nvSpPr>
          <p:spPr>
            <a:xfrm rot="20523313">
              <a:off x="8298103" y="-3480314"/>
              <a:ext cx="5684729" cy="568472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entury Gothic" panose="020B0502020202020204" pitchFamily="34" charset="0"/>
                <a:ea typeface="inpin culangti" panose="02000000000000000000" pitchFamily="2" charset="-122"/>
                <a:cs typeface="+mn-cs"/>
                <a:sym typeface="Century Gothic" panose="020B0502020202020204" pitchFamily="34" charset="0"/>
              </a:endParaRPr>
            </a:p>
          </p:txBody>
        </p:sp>
      </p:grpSp>
    </p:spTree>
    <p:extLst>
      <p:ext uri="{BB962C8B-B14F-4D97-AF65-F5344CB8AC3E}">
        <p14:creationId xmlns:p14="http://schemas.microsoft.com/office/powerpoint/2010/main" val="4043854397"/>
      </p:ext>
    </p:extLst>
  </p:cSld>
  <p:clrMapOvr>
    <a:masterClrMapping/>
  </p:clrMapOvr>
  <mc:AlternateContent xmlns:mc="http://schemas.openxmlformats.org/markup-compatibility/2006">
    <mc:Choice xmlns:p14="http://schemas.microsoft.com/office/powerpoint/2010/main" Requires="p14">
      <p:transition spd="slow" p14:dur="900" advClick="0" advTm="0">
        <p14:warp dir="in"/>
      </p:transition>
    </mc:Choice>
    <mc:Fallback>
      <p:transition spd="slow" advClick="0" advTm="0">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rot="19343009">
            <a:off x="-2390453" y="-5015101"/>
            <a:ext cx="6939795" cy="6939795"/>
            <a:chOff x="7670569" y="-4107846"/>
            <a:chExt cx="6939795" cy="6939795"/>
          </a:xfrm>
        </p:grpSpPr>
        <p:sp>
          <p:nvSpPr>
            <p:cNvPr id="6" name="圆: 空心 6">
              <a:extLst>
                <a:ext uri="{FF2B5EF4-FFF2-40B4-BE49-F238E27FC236}">
                  <a16:creationId xmlns="" xmlns:a16="http://schemas.microsoft.com/office/drawing/2014/main" id="{F18338BA-7FB4-4542-8779-D4FB968328BE}"/>
                </a:ext>
              </a:extLst>
            </p:cNvPr>
            <p:cNvSpPr/>
            <p:nvPr/>
          </p:nvSpPr>
          <p:spPr>
            <a:xfrm rot="20523313">
              <a:off x="7670569" y="-4107846"/>
              <a:ext cx="6939795" cy="6939795"/>
            </a:xfrm>
            <a:prstGeom prst="roundRect">
              <a:avLst/>
            </a:prstGeom>
            <a:solidFill>
              <a:srgbClr val="D02D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entury Gothic" panose="020B0502020202020204" pitchFamily="34" charset="0"/>
                <a:ea typeface="inpin culangti" panose="02000000000000000000" pitchFamily="2" charset="-122"/>
                <a:cs typeface="+mn-cs"/>
                <a:sym typeface="Century Gothic" panose="020B0502020202020204" pitchFamily="34" charset="0"/>
              </a:endParaRPr>
            </a:p>
          </p:txBody>
        </p:sp>
        <p:sp>
          <p:nvSpPr>
            <p:cNvPr id="21" name="圆: 空心 6">
              <a:extLst>
                <a:ext uri="{FF2B5EF4-FFF2-40B4-BE49-F238E27FC236}">
                  <a16:creationId xmlns="" xmlns:a16="http://schemas.microsoft.com/office/drawing/2014/main" id="{F18338BA-7FB4-4542-8779-D4FB968328BE}"/>
                </a:ext>
              </a:extLst>
            </p:cNvPr>
            <p:cNvSpPr/>
            <p:nvPr/>
          </p:nvSpPr>
          <p:spPr>
            <a:xfrm rot="20523313">
              <a:off x="8298103" y="-3480314"/>
              <a:ext cx="5684729" cy="568472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entury Gothic" panose="020B0502020202020204" pitchFamily="34" charset="0"/>
                <a:ea typeface="inpin culangti" panose="02000000000000000000" pitchFamily="2" charset="-122"/>
                <a:cs typeface="+mn-cs"/>
                <a:sym typeface="Century Gothic" panose="020B0502020202020204" pitchFamily="34" charset="0"/>
              </a:endParaRPr>
            </a:p>
          </p:txBody>
        </p:sp>
      </p:grpSp>
      <p:sp>
        <p:nvSpPr>
          <p:cNvPr id="7" name="圆角矩形 6">
            <a:extLst>
              <a:ext uri="{FF2B5EF4-FFF2-40B4-BE49-F238E27FC236}">
                <a16:creationId xmlns="" xmlns:a16="http://schemas.microsoft.com/office/drawing/2014/main" id="{D3A63BC2-45E4-4FA5-8C6C-5D72108111B3}"/>
              </a:ext>
            </a:extLst>
          </p:cNvPr>
          <p:cNvSpPr/>
          <p:nvPr/>
        </p:nvSpPr>
        <p:spPr>
          <a:xfrm rot="19470699">
            <a:off x="-89269" y="5527264"/>
            <a:ext cx="1795609" cy="1725549"/>
          </a:xfrm>
          <a:prstGeom prst="roundRect">
            <a:avLst/>
          </a:prstGeom>
          <a:solidFill>
            <a:srgbClr val="D02D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entury Gothic" panose="020B0502020202020204" pitchFamily="34" charset="0"/>
              <a:ea typeface="inpin culangti" panose="02000000000000000000" pitchFamily="2" charset="-122"/>
              <a:cs typeface="+mn-cs"/>
              <a:sym typeface="Century Gothic" panose="020B0502020202020204" pitchFamily="34" charset="0"/>
            </a:endParaRPr>
          </a:p>
        </p:txBody>
      </p:sp>
      <p:sp>
        <p:nvSpPr>
          <p:cNvPr id="17" name="圆角矩形 16">
            <a:extLst>
              <a:ext uri="{FF2B5EF4-FFF2-40B4-BE49-F238E27FC236}">
                <a16:creationId xmlns="" xmlns:a16="http://schemas.microsoft.com/office/drawing/2014/main" id="{D3A63BC2-45E4-4FA5-8C6C-5D72108111B3}"/>
              </a:ext>
            </a:extLst>
          </p:cNvPr>
          <p:cNvSpPr/>
          <p:nvPr/>
        </p:nvSpPr>
        <p:spPr>
          <a:xfrm rot="2423932">
            <a:off x="10091342" y="-1301116"/>
            <a:ext cx="2602230" cy="2602230"/>
          </a:xfrm>
          <a:prstGeom prst="roundRect">
            <a:avLst/>
          </a:prstGeom>
          <a:solidFill>
            <a:srgbClr val="D02D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entury Gothic" panose="020B0502020202020204" pitchFamily="34" charset="0"/>
              <a:ea typeface="inpin culangti" panose="02000000000000000000" pitchFamily="2" charset="-122"/>
              <a:cs typeface="+mn-cs"/>
              <a:sym typeface="Century Gothic" panose="020B0502020202020204" pitchFamily="34" charset="0"/>
            </a:endParaRPr>
          </a:p>
        </p:txBody>
      </p:sp>
      <p:sp>
        <p:nvSpPr>
          <p:cNvPr id="18" name="圆角矩形 17">
            <a:extLst>
              <a:ext uri="{FF2B5EF4-FFF2-40B4-BE49-F238E27FC236}">
                <a16:creationId xmlns="" xmlns:a16="http://schemas.microsoft.com/office/drawing/2014/main" id="{D3A63BC2-45E4-4FA5-8C6C-5D72108111B3}"/>
              </a:ext>
            </a:extLst>
          </p:cNvPr>
          <p:cNvSpPr/>
          <p:nvPr/>
        </p:nvSpPr>
        <p:spPr>
          <a:xfrm rot="2684925">
            <a:off x="11729181" y="5276566"/>
            <a:ext cx="1543643" cy="1495824"/>
          </a:xfrm>
          <a:prstGeom prst="roundRect">
            <a:avLst/>
          </a:prstGeom>
          <a:solidFill>
            <a:srgbClr val="D02D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entury Gothic" panose="020B0502020202020204" pitchFamily="34" charset="0"/>
              <a:ea typeface="inpin culangti" panose="02000000000000000000" pitchFamily="2" charset="-122"/>
              <a:cs typeface="+mn-cs"/>
              <a:sym typeface="Century Gothic" panose="020B0502020202020204" pitchFamily="34" charset="0"/>
            </a:endParaRPr>
          </a:p>
        </p:txBody>
      </p:sp>
      <p:grpSp>
        <p:nvGrpSpPr>
          <p:cNvPr id="64" name="组合 63"/>
          <p:cNvGrpSpPr/>
          <p:nvPr/>
        </p:nvGrpSpPr>
        <p:grpSpPr>
          <a:xfrm>
            <a:off x="4797939" y="2112187"/>
            <a:ext cx="2031326" cy="1655119"/>
            <a:chOff x="5867813" y="1698103"/>
            <a:chExt cx="1295968" cy="1055952"/>
          </a:xfrm>
        </p:grpSpPr>
        <p:sp>
          <p:nvSpPr>
            <p:cNvPr id="69" name="文本框 68"/>
            <p:cNvSpPr txBox="1"/>
            <p:nvPr/>
          </p:nvSpPr>
          <p:spPr>
            <a:xfrm>
              <a:off x="5867813" y="2341701"/>
              <a:ext cx="1295968" cy="412354"/>
            </a:xfrm>
            <a:prstGeom prst="rect">
              <a:avLst/>
            </a:prstGeom>
            <a:noFill/>
          </p:spPr>
          <p:txBody>
            <a:bodyPr wrap="none" rtlCol="0">
              <a:spAutoFit/>
              <a:scene3d>
                <a:camera prst="orthographicFront"/>
                <a:lightRig rig="threePt" dir="t"/>
              </a:scene3d>
              <a:sp3d contourW="12700"/>
            </a:bodyPr>
            <a:lstStyle/>
            <a:p>
              <a:pPr marL="0" marR="0" lvl="0" indent="0" defTabSz="914400" rtl="0" eaLnBrk="1" fontAlgn="auto" latinLnBrk="0" hangingPunct="1">
                <a:lnSpc>
                  <a:spcPct val="100000"/>
                </a:lnSpc>
                <a:spcBef>
                  <a:spcPts val="0"/>
                </a:spcBef>
                <a:spcAft>
                  <a:spcPts val="0"/>
                </a:spcAft>
                <a:buClrTx/>
                <a:buSzTx/>
                <a:buFontTx/>
                <a:buNone/>
                <a:tabLst/>
                <a:defRPr/>
              </a:pPr>
              <a:r>
                <a:rPr lang="zh-CN" altLang="en-US" sz="3600" b="1" noProof="0" dirty="0" smtClean="0">
                  <a:solidFill>
                    <a:schemeClr val="tx1">
                      <a:lumMod val="65000"/>
                      <a:lumOff val="35000"/>
                    </a:schemeClr>
                  </a:solidFill>
                  <a:cs typeface="+mn-ea"/>
                  <a:sym typeface="+mn-lt"/>
                </a:rPr>
                <a:t>需求更新</a:t>
              </a:r>
              <a:endParaRPr kumimoji="0" lang="zh-CN" altLang="en-US" sz="3600" b="1" i="0" u="none" strike="noStrike" kern="1200" cap="none" spc="0" normalizeH="0" baseline="0" noProof="0" dirty="0">
                <a:ln>
                  <a:noFill/>
                </a:ln>
                <a:solidFill>
                  <a:schemeClr val="tx1">
                    <a:lumMod val="65000"/>
                    <a:lumOff val="35000"/>
                  </a:schemeClr>
                </a:solidFill>
                <a:effectLst/>
                <a:uLnTx/>
                <a:uFillTx/>
                <a:cs typeface="+mn-ea"/>
                <a:sym typeface="+mn-lt"/>
              </a:endParaRPr>
            </a:p>
          </p:txBody>
        </p:sp>
        <p:grpSp>
          <p:nvGrpSpPr>
            <p:cNvPr id="66" name="组合 65"/>
            <p:cNvGrpSpPr/>
            <p:nvPr/>
          </p:nvGrpSpPr>
          <p:grpSpPr>
            <a:xfrm>
              <a:off x="6249097" y="1698103"/>
              <a:ext cx="533400" cy="533400"/>
              <a:chOff x="6249097" y="1698103"/>
              <a:chExt cx="533400" cy="533400"/>
            </a:xfrm>
          </p:grpSpPr>
          <p:sp>
            <p:nvSpPr>
              <p:cNvPr id="67" name="菱形 66"/>
              <p:cNvSpPr/>
              <p:nvPr/>
            </p:nvSpPr>
            <p:spPr>
              <a:xfrm>
                <a:off x="6249097" y="1698103"/>
                <a:ext cx="533400" cy="533400"/>
              </a:xfrm>
              <a:prstGeom prst="diamond">
                <a:avLst/>
              </a:prstGeom>
              <a:solidFill>
                <a:schemeClr val="accent3"/>
              </a:solidFill>
              <a:ln>
                <a:noFill/>
              </a:ln>
              <a:effectLst>
                <a:outerShdw blurRad="774700" dist="850900" dir="2700000" algn="tl"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contourW="12700"/>
              </a:bodyPr>
              <a:lstStyle/>
              <a:p>
                <a:pPr algn="ctr"/>
                <a:endParaRPr lang="zh-CN" altLang="en-US" sz="2400">
                  <a:cs typeface="+mn-ea"/>
                  <a:sym typeface="+mn-lt"/>
                </a:endParaRPr>
              </a:p>
            </p:txBody>
          </p:sp>
          <p:sp>
            <p:nvSpPr>
              <p:cNvPr id="68" name="文本框 67"/>
              <p:cNvSpPr txBox="1"/>
              <p:nvPr/>
            </p:nvSpPr>
            <p:spPr>
              <a:xfrm>
                <a:off x="6278370" y="1778617"/>
                <a:ext cx="474855" cy="346124"/>
              </a:xfrm>
              <a:prstGeom prst="rect">
                <a:avLst/>
              </a:prstGeom>
              <a:noFill/>
            </p:spPr>
            <p:txBody>
              <a:bodyPr wrap="square" rtlCol="0">
                <a:spAutoFit/>
                <a:scene3d>
                  <a:camera prst="orthographicFront"/>
                  <a:lightRig rig="threePt" dir="t"/>
                </a:scene3d>
                <a:sp3d contourW="12700"/>
              </a:bodyPr>
              <a:lstStyle/>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altLang="zh-CN" sz="2800" b="0" i="0" u="none" strike="noStrike" kern="1200" cap="none" spc="0" normalizeH="0" baseline="0" noProof="0" dirty="0" smtClean="0">
                    <a:ln>
                      <a:noFill/>
                    </a:ln>
                    <a:solidFill>
                      <a:schemeClr val="bg1"/>
                    </a:solidFill>
                    <a:effectLst/>
                    <a:uLnTx/>
                    <a:uFillTx/>
                    <a:cs typeface="+mn-ea"/>
                    <a:sym typeface="+mn-lt"/>
                  </a:rPr>
                  <a:t>02</a:t>
                </a:r>
                <a:endParaRPr kumimoji="0" lang="en-US" altLang="zh-CN" sz="2800" b="0" i="0" u="none" strike="noStrike" kern="1200" cap="none" spc="0" normalizeH="0" baseline="0" noProof="0" dirty="0">
                  <a:ln>
                    <a:noFill/>
                  </a:ln>
                  <a:solidFill>
                    <a:schemeClr val="bg1"/>
                  </a:solidFill>
                  <a:effectLst/>
                  <a:uLnTx/>
                  <a:uFillTx/>
                  <a:cs typeface="+mn-ea"/>
                  <a:sym typeface="+mn-lt"/>
                </a:endParaRPr>
              </a:p>
            </p:txBody>
          </p:sp>
        </p:grpSp>
      </p:grpSp>
    </p:spTree>
    <p:extLst>
      <p:ext uri="{BB962C8B-B14F-4D97-AF65-F5344CB8AC3E}">
        <p14:creationId xmlns:p14="http://schemas.microsoft.com/office/powerpoint/2010/main" val="2130776218"/>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a:extLst>
              <a:ext uri="{FF2B5EF4-FFF2-40B4-BE49-F238E27FC236}">
                <a16:creationId xmlns="" xmlns:a16="http://schemas.microsoft.com/office/drawing/2014/main" id="{C4773F1C-8C68-47AD-8F02-741E967BF0FA}"/>
              </a:ext>
            </a:extLst>
          </p:cNvPr>
          <p:cNvGrpSpPr/>
          <p:nvPr/>
        </p:nvGrpSpPr>
        <p:grpSpPr>
          <a:xfrm>
            <a:off x="1757542" y="1256603"/>
            <a:ext cx="1130093" cy="1373585"/>
            <a:chOff x="4813507" y="2252661"/>
            <a:chExt cx="2564988" cy="3117646"/>
          </a:xfrm>
        </p:grpSpPr>
        <p:sp>
          <p:nvSpPr>
            <p:cNvPr id="9" name="矩形: 圆角 10">
              <a:extLst>
                <a:ext uri="{FF2B5EF4-FFF2-40B4-BE49-F238E27FC236}">
                  <a16:creationId xmlns="" xmlns:a16="http://schemas.microsoft.com/office/drawing/2014/main" id="{445DA121-26F7-4335-9D76-E241B09B4296}"/>
                </a:ext>
              </a:extLst>
            </p:cNvPr>
            <p:cNvSpPr/>
            <p:nvPr/>
          </p:nvSpPr>
          <p:spPr>
            <a:xfrm rot="2700000">
              <a:off x="4813507" y="2805319"/>
              <a:ext cx="2564988" cy="2564988"/>
            </a:xfrm>
            <a:prstGeom prst="roundRect">
              <a:avLst>
                <a:gd name="adj" fmla="val 22912"/>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10" name="任意多边形: 形状 11">
              <a:extLst>
                <a:ext uri="{FF2B5EF4-FFF2-40B4-BE49-F238E27FC236}">
                  <a16:creationId xmlns="" xmlns:a16="http://schemas.microsoft.com/office/drawing/2014/main" id="{FDECA851-54A0-448F-A38B-183D01143E17}"/>
                </a:ext>
              </a:extLst>
            </p:cNvPr>
            <p:cNvSpPr/>
            <p:nvPr/>
          </p:nvSpPr>
          <p:spPr>
            <a:xfrm rot="2700000">
              <a:off x="5448302" y="2252661"/>
              <a:ext cx="1295400" cy="1295400"/>
            </a:xfrm>
            <a:custGeom>
              <a:avLst/>
              <a:gdLst>
                <a:gd name="connsiteX0" fmla="*/ 196688 w 1668085"/>
                <a:gd name="connsiteY0" fmla="*/ 196688 h 1668085"/>
                <a:gd name="connsiteX1" fmla="*/ 671536 w 1668085"/>
                <a:gd name="connsiteY1" fmla="*/ 0 h 1668085"/>
                <a:gd name="connsiteX2" fmla="*/ 1668085 w 1668085"/>
                <a:gd name="connsiteY2" fmla="*/ 0 h 1668085"/>
                <a:gd name="connsiteX3" fmla="*/ 0 w 1668085"/>
                <a:gd name="connsiteY3" fmla="*/ 1668085 h 1668085"/>
                <a:gd name="connsiteX4" fmla="*/ 0 w 1668085"/>
                <a:gd name="connsiteY4" fmla="*/ 671536 h 1668085"/>
                <a:gd name="connsiteX5" fmla="*/ 196688 w 1668085"/>
                <a:gd name="connsiteY5" fmla="*/ 196688 h 1668085"/>
                <a:gd name="connsiteX0" fmla="*/ 196688 w 1668085"/>
                <a:gd name="connsiteY0" fmla="*/ 196688 h 1668085"/>
                <a:gd name="connsiteX1" fmla="*/ 671536 w 1668085"/>
                <a:gd name="connsiteY1" fmla="*/ 0 h 1668085"/>
                <a:gd name="connsiteX2" fmla="*/ 1668085 w 1668085"/>
                <a:gd name="connsiteY2" fmla="*/ 0 h 1668085"/>
                <a:gd name="connsiteX3" fmla="*/ 735256 w 1668085"/>
                <a:gd name="connsiteY3" fmla="*/ 896903 h 1668085"/>
                <a:gd name="connsiteX4" fmla="*/ 0 w 1668085"/>
                <a:gd name="connsiteY4" fmla="*/ 1668085 h 1668085"/>
                <a:gd name="connsiteX5" fmla="*/ 0 w 1668085"/>
                <a:gd name="connsiteY5" fmla="*/ 671536 h 1668085"/>
                <a:gd name="connsiteX6" fmla="*/ 196688 w 1668085"/>
                <a:gd name="connsiteY6" fmla="*/ 196688 h 1668085"/>
                <a:gd name="connsiteX0" fmla="*/ 735256 w 1668085"/>
                <a:gd name="connsiteY0" fmla="*/ 896903 h 1668085"/>
                <a:gd name="connsiteX1" fmla="*/ 0 w 1668085"/>
                <a:gd name="connsiteY1" fmla="*/ 1668085 h 1668085"/>
                <a:gd name="connsiteX2" fmla="*/ 0 w 1668085"/>
                <a:gd name="connsiteY2" fmla="*/ 671536 h 1668085"/>
                <a:gd name="connsiteX3" fmla="*/ 196688 w 1668085"/>
                <a:gd name="connsiteY3" fmla="*/ 196688 h 1668085"/>
                <a:gd name="connsiteX4" fmla="*/ 671536 w 1668085"/>
                <a:gd name="connsiteY4" fmla="*/ 0 h 1668085"/>
                <a:gd name="connsiteX5" fmla="*/ 1668085 w 1668085"/>
                <a:gd name="connsiteY5" fmla="*/ 0 h 1668085"/>
                <a:gd name="connsiteX6" fmla="*/ 826696 w 1668085"/>
                <a:gd name="connsiteY6" fmla="*/ 988343 h 1668085"/>
                <a:gd name="connsiteX0" fmla="*/ 735256 w 1668085"/>
                <a:gd name="connsiteY0" fmla="*/ 896903 h 1668085"/>
                <a:gd name="connsiteX1" fmla="*/ 0 w 1668085"/>
                <a:gd name="connsiteY1" fmla="*/ 1668085 h 1668085"/>
                <a:gd name="connsiteX2" fmla="*/ 0 w 1668085"/>
                <a:gd name="connsiteY2" fmla="*/ 671536 h 1668085"/>
                <a:gd name="connsiteX3" fmla="*/ 196688 w 1668085"/>
                <a:gd name="connsiteY3" fmla="*/ 196688 h 1668085"/>
                <a:gd name="connsiteX4" fmla="*/ 671536 w 1668085"/>
                <a:gd name="connsiteY4" fmla="*/ 0 h 1668085"/>
                <a:gd name="connsiteX5" fmla="*/ 1668085 w 1668085"/>
                <a:gd name="connsiteY5" fmla="*/ 0 h 1668085"/>
                <a:gd name="connsiteX0" fmla="*/ 0 w 1668085"/>
                <a:gd name="connsiteY0" fmla="*/ 1668085 h 1668085"/>
                <a:gd name="connsiteX1" fmla="*/ 0 w 1668085"/>
                <a:gd name="connsiteY1" fmla="*/ 671536 h 1668085"/>
                <a:gd name="connsiteX2" fmla="*/ 196688 w 1668085"/>
                <a:gd name="connsiteY2" fmla="*/ 196688 h 1668085"/>
                <a:gd name="connsiteX3" fmla="*/ 671536 w 1668085"/>
                <a:gd name="connsiteY3" fmla="*/ 0 h 1668085"/>
                <a:gd name="connsiteX4" fmla="*/ 1668085 w 1668085"/>
                <a:gd name="connsiteY4" fmla="*/ 0 h 16680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8085" h="1668085">
                  <a:moveTo>
                    <a:pt x="0" y="1668085"/>
                  </a:moveTo>
                  <a:lnTo>
                    <a:pt x="0" y="671536"/>
                  </a:lnTo>
                  <a:cubicBezTo>
                    <a:pt x="0" y="486096"/>
                    <a:pt x="75164" y="318212"/>
                    <a:pt x="196688" y="196688"/>
                  </a:cubicBezTo>
                  <a:cubicBezTo>
                    <a:pt x="318212" y="75164"/>
                    <a:pt x="486096" y="0"/>
                    <a:pt x="671536" y="0"/>
                  </a:cubicBezTo>
                  <a:lnTo>
                    <a:pt x="1668085" y="0"/>
                  </a:lnTo>
                </a:path>
              </a:pathLst>
            </a:custGeom>
            <a:ln>
              <a:solidFill>
                <a:schemeClr val="bg1">
                  <a:lumMod val="7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11" name="椭圆 15">
              <a:extLst>
                <a:ext uri="{FF2B5EF4-FFF2-40B4-BE49-F238E27FC236}">
                  <a16:creationId xmlns="" xmlns:a16="http://schemas.microsoft.com/office/drawing/2014/main" id="{64B913CC-68E1-406F-9338-822FABD585C7}"/>
                </a:ext>
              </a:extLst>
            </p:cNvPr>
            <p:cNvSpPr/>
            <p:nvPr/>
          </p:nvSpPr>
          <p:spPr>
            <a:xfrm>
              <a:off x="5464595" y="3457431"/>
              <a:ext cx="1262823" cy="1260765"/>
            </a:xfrm>
            <a:custGeom>
              <a:avLst/>
              <a:gdLst>
                <a:gd name="connsiteX0" fmla="*/ 140017 w 606581"/>
                <a:gd name="connsiteY0" fmla="*/ 411043 h 605592"/>
                <a:gd name="connsiteX1" fmla="*/ 178821 w 606581"/>
                <a:gd name="connsiteY1" fmla="*/ 427078 h 605592"/>
                <a:gd name="connsiteX2" fmla="*/ 178821 w 606581"/>
                <a:gd name="connsiteY2" fmla="*/ 504564 h 605592"/>
                <a:gd name="connsiteX3" fmla="*/ 93692 w 606581"/>
                <a:gd name="connsiteY3" fmla="*/ 589557 h 605592"/>
                <a:gd name="connsiteX4" fmla="*/ 54887 w 606581"/>
                <a:gd name="connsiteY4" fmla="*/ 605592 h 605592"/>
                <a:gd name="connsiteX5" fmla="*/ 16083 w 606581"/>
                <a:gd name="connsiteY5" fmla="*/ 589557 h 605592"/>
                <a:gd name="connsiteX6" fmla="*/ 16083 w 606581"/>
                <a:gd name="connsiteY6" fmla="*/ 511979 h 605592"/>
                <a:gd name="connsiteX7" fmla="*/ 101212 w 606581"/>
                <a:gd name="connsiteY7" fmla="*/ 427078 h 605592"/>
                <a:gd name="connsiteX8" fmla="*/ 140017 w 606581"/>
                <a:gd name="connsiteY8" fmla="*/ 411043 h 605592"/>
                <a:gd name="connsiteX9" fmla="*/ 382501 w 606581"/>
                <a:gd name="connsiteY9" fmla="*/ 49537 h 605592"/>
                <a:gd name="connsiteX10" fmla="*/ 557044 w 606581"/>
                <a:gd name="connsiteY10" fmla="*/ 223798 h 605592"/>
                <a:gd name="connsiteX11" fmla="*/ 382501 w 606581"/>
                <a:gd name="connsiteY11" fmla="*/ 398059 h 605592"/>
                <a:gd name="connsiteX12" fmla="*/ 207957 w 606581"/>
                <a:gd name="connsiteY12" fmla="*/ 223798 h 605592"/>
                <a:gd name="connsiteX13" fmla="*/ 382501 w 606581"/>
                <a:gd name="connsiteY13" fmla="*/ 49537 h 605592"/>
                <a:gd name="connsiteX14" fmla="*/ 382536 w 606581"/>
                <a:gd name="connsiteY14" fmla="*/ 24750 h 605592"/>
                <a:gd name="connsiteX15" fmla="*/ 304914 w 606581"/>
                <a:gd name="connsiteY15" fmla="*/ 40417 h 605592"/>
                <a:gd name="connsiteX16" fmla="*/ 241591 w 606581"/>
                <a:gd name="connsiteY16" fmla="*/ 83058 h 605592"/>
                <a:gd name="connsiteX17" fmla="*/ 198880 w 606581"/>
                <a:gd name="connsiteY17" fmla="*/ 146278 h 605592"/>
                <a:gd name="connsiteX18" fmla="*/ 183189 w 606581"/>
                <a:gd name="connsiteY18" fmla="*/ 223774 h 605592"/>
                <a:gd name="connsiteX19" fmla="*/ 198880 w 606581"/>
                <a:gd name="connsiteY19" fmla="*/ 301177 h 605592"/>
                <a:gd name="connsiteX20" fmla="*/ 241591 w 606581"/>
                <a:gd name="connsiteY20" fmla="*/ 364490 h 605592"/>
                <a:gd name="connsiteX21" fmla="*/ 304914 w 606581"/>
                <a:gd name="connsiteY21" fmla="*/ 407131 h 605592"/>
                <a:gd name="connsiteX22" fmla="*/ 382536 w 606581"/>
                <a:gd name="connsiteY22" fmla="*/ 422705 h 605592"/>
                <a:gd name="connsiteX23" fmla="*/ 460158 w 606581"/>
                <a:gd name="connsiteY23" fmla="*/ 407131 h 605592"/>
                <a:gd name="connsiteX24" fmla="*/ 523481 w 606581"/>
                <a:gd name="connsiteY24" fmla="*/ 364490 h 605592"/>
                <a:gd name="connsiteX25" fmla="*/ 566192 w 606581"/>
                <a:gd name="connsiteY25" fmla="*/ 301177 h 605592"/>
                <a:gd name="connsiteX26" fmla="*/ 581883 w 606581"/>
                <a:gd name="connsiteY26" fmla="*/ 223774 h 605592"/>
                <a:gd name="connsiteX27" fmla="*/ 566192 w 606581"/>
                <a:gd name="connsiteY27" fmla="*/ 146278 h 605592"/>
                <a:gd name="connsiteX28" fmla="*/ 523481 w 606581"/>
                <a:gd name="connsiteY28" fmla="*/ 83058 h 605592"/>
                <a:gd name="connsiteX29" fmla="*/ 460158 w 606581"/>
                <a:gd name="connsiteY29" fmla="*/ 40417 h 605592"/>
                <a:gd name="connsiteX30" fmla="*/ 382536 w 606581"/>
                <a:gd name="connsiteY30" fmla="*/ 24750 h 605592"/>
                <a:gd name="connsiteX31" fmla="*/ 382536 w 606581"/>
                <a:gd name="connsiteY31" fmla="*/ 0 h 605592"/>
                <a:gd name="connsiteX32" fmla="*/ 469721 w 606581"/>
                <a:gd name="connsiteY32" fmla="*/ 17613 h 605592"/>
                <a:gd name="connsiteX33" fmla="*/ 540937 w 606581"/>
                <a:gd name="connsiteY33" fmla="*/ 65538 h 605592"/>
                <a:gd name="connsiteX34" fmla="*/ 588940 w 606581"/>
                <a:gd name="connsiteY34" fmla="*/ 136637 h 605592"/>
                <a:gd name="connsiteX35" fmla="*/ 606581 w 606581"/>
                <a:gd name="connsiteY35" fmla="*/ 223774 h 605592"/>
                <a:gd name="connsiteX36" fmla="*/ 588940 w 606581"/>
                <a:gd name="connsiteY36" fmla="*/ 310818 h 605592"/>
                <a:gd name="connsiteX37" fmla="*/ 540937 w 606581"/>
                <a:gd name="connsiteY37" fmla="*/ 381917 h 605592"/>
                <a:gd name="connsiteX38" fmla="*/ 469721 w 606581"/>
                <a:gd name="connsiteY38" fmla="*/ 429842 h 605592"/>
                <a:gd name="connsiteX39" fmla="*/ 382536 w 606581"/>
                <a:gd name="connsiteY39" fmla="*/ 447455 h 605592"/>
                <a:gd name="connsiteX40" fmla="*/ 295258 w 606581"/>
                <a:gd name="connsiteY40" fmla="*/ 429842 h 605592"/>
                <a:gd name="connsiteX41" fmla="*/ 240105 w 606581"/>
                <a:gd name="connsiteY41" fmla="*/ 396471 h 605592"/>
                <a:gd name="connsiteX42" fmla="*/ 209558 w 606581"/>
                <a:gd name="connsiteY42" fmla="*/ 427061 h 605592"/>
                <a:gd name="connsiteX43" fmla="*/ 196373 w 606581"/>
                <a:gd name="connsiteY43" fmla="*/ 409541 h 605592"/>
                <a:gd name="connsiteX44" fmla="*/ 178918 w 606581"/>
                <a:gd name="connsiteY44" fmla="*/ 396378 h 605592"/>
                <a:gd name="connsiteX45" fmla="*/ 209465 w 606581"/>
                <a:gd name="connsiteY45" fmla="*/ 365880 h 605592"/>
                <a:gd name="connsiteX46" fmla="*/ 176040 w 606581"/>
                <a:gd name="connsiteY46" fmla="*/ 310818 h 605592"/>
                <a:gd name="connsiteX47" fmla="*/ 158491 w 606581"/>
                <a:gd name="connsiteY47" fmla="*/ 223774 h 605592"/>
                <a:gd name="connsiteX48" fmla="*/ 176040 w 606581"/>
                <a:gd name="connsiteY48" fmla="*/ 136637 h 605592"/>
                <a:gd name="connsiteX49" fmla="*/ 224043 w 606581"/>
                <a:gd name="connsiteY49" fmla="*/ 65538 h 605592"/>
                <a:gd name="connsiteX50" fmla="*/ 295258 w 606581"/>
                <a:gd name="connsiteY50" fmla="*/ 17613 h 605592"/>
                <a:gd name="connsiteX51" fmla="*/ 382536 w 606581"/>
                <a:gd name="connsiteY51" fmla="*/ 0 h 605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06581" h="605592">
                  <a:moveTo>
                    <a:pt x="140017" y="411043"/>
                  </a:moveTo>
                  <a:cubicBezTo>
                    <a:pt x="154035" y="411043"/>
                    <a:pt x="168053" y="416326"/>
                    <a:pt x="178821" y="427078"/>
                  </a:cubicBezTo>
                  <a:cubicBezTo>
                    <a:pt x="200266" y="448488"/>
                    <a:pt x="200266" y="483153"/>
                    <a:pt x="178821" y="504564"/>
                  </a:cubicBezTo>
                  <a:lnTo>
                    <a:pt x="93692" y="589557"/>
                  </a:lnTo>
                  <a:cubicBezTo>
                    <a:pt x="83016" y="600216"/>
                    <a:pt x="68905" y="605592"/>
                    <a:pt x="54887" y="605592"/>
                  </a:cubicBezTo>
                  <a:cubicBezTo>
                    <a:pt x="40870" y="605592"/>
                    <a:pt x="26759" y="600216"/>
                    <a:pt x="16083" y="589557"/>
                  </a:cubicBezTo>
                  <a:cubicBezTo>
                    <a:pt x="-5362" y="568147"/>
                    <a:pt x="-5362" y="533389"/>
                    <a:pt x="16083" y="511979"/>
                  </a:cubicBezTo>
                  <a:lnTo>
                    <a:pt x="101212" y="427078"/>
                  </a:lnTo>
                  <a:cubicBezTo>
                    <a:pt x="111888" y="416326"/>
                    <a:pt x="125999" y="411043"/>
                    <a:pt x="140017" y="411043"/>
                  </a:cubicBezTo>
                  <a:close/>
                  <a:moveTo>
                    <a:pt x="382501" y="49537"/>
                  </a:moveTo>
                  <a:cubicBezTo>
                    <a:pt x="478871" y="49537"/>
                    <a:pt x="557044" y="127491"/>
                    <a:pt x="557044" y="223798"/>
                  </a:cubicBezTo>
                  <a:cubicBezTo>
                    <a:pt x="557044" y="320012"/>
                    <a:pt x="478871" y="398059"/>
                    <a:pt x="382501" y="398059"/>
                  </a:cubicBezTo>
                  <a:cubicBezTo>
                    <a:pt x="286130" y="398059"/>
                    <a:pt x="207957" y="320012"/>
                    <a:pt x="207957" y="223798"/>
                  </a:cubicBezTo>
                  <a:cubicBezTo>
                    <a:pt x="207957" y="127491"/>
                    <a:pt x="286130" y="49537"/>
                    <a:pt x="382501" y="49537"/>
                  </a:cubicBezTo>
                  <a:close/>
                  <a:moveTo>
                    <a:pt x="382536" y="24750"/>
                  </a:moveTo>
                  <a:cubicBezTo>
                    <a:pt x="355610" y="24750"/>
                    <a:pt x="329519" y="30034"/>
                    <a:pt x="304914" y="40417"/>
                  </a:cubicBezTo>
                  <a:cubicBezTo>
                    <a:pt x="281238" y="50428"/>
                    <a:pt x="259882" y="64796"/>
                    <a:pt x="241591" y="83058"/>
                  </a:cubicBezTo>
                  <a:cubicBezTo>
                    <a:pt x="223300" y="101319"/>
                    <a:pt x="208908" y="122547"/>
                    <a:pt x="198880" y="146278"/>
                  </a:cubicBezTo>
                  <a:cubicBezTo>
                    <a:pt x="188481" y="170843"/>
                    <a:pt x="183189" y="196891"/>
                    <a:pt x="183189" y="223774"/>
                  </a:cubicBezTo>
                  <a:cubicBezTo>
                    <a:pt x="183189" y="250564"/>
                    <a:pt x="188481" y="276705"/>
                    <a:pt x="198880" y="301177"/>
                  </a:cubicBezTo>
                  <a:cubicBezTo>
                    <a:pt x="208908" y="324908"/>
                    <a:pt x="223300" y="346228"/>
                    <a:pt x="241591" y="364490"/>
                  </a:cubicBezTo>
                  <a:cubicBezTo>
                    <a:pt x="259882" y="382752"/>
                    <a:pt x="281238" y="397027"/>
                    <a:pt x="304914" y="407131"/>
                  </a:cubicBezTo>
                  <a:cubicBezTo>
                    <a:pt x="329519" y="417513"/>
                    <a:pt x="355610" y="422705"/>
                    <a:pt x="382536" y="422705"/>
                  </a:cubicBezTo>
                  <a:cubicBezTo>
                    <a:pt x="409462" y="422705"/>
                    <a:pt x="435553" y="417513"/>
                    <a:pt x="460158" y="407131"/>
                  </a:cubicBezTo>
                  <a:cubicBezTo>
                    <a:pt x="483834" y="397027"/>
                    <a:pt x="505190" y="382752"/>
                    <a:pt x="523481" y="364490"/>
                  </a:cubicBezTo>
                  <a:cubicBezTo>
                    <a:pt x="541772" y="346228"/>
                    <a:pt x="556164" y="324908"/>
                    <a:pt x="566192" y="301177"/>
                  </a:cubicBezTo>
                  <a:cubicBezTo>
                    <a:pt x="576591" y="276705"/>
                    <a:pt x="581883" y="250564"/>
                    <a:pt x="581883" y="223774"/>
                  </a:cubicBezTo>
                  <a:cubicBezTo>
                    <a:pt x="581883" y="196891"/>
                    <a:pt x="576591" y="170843"/>
                    <a:pt x="566192" y="146278"/>
                  </a:cubicBezTo>
                  <a:cubicBezTo>
                    <a:pt x="556164" y="122547"/>
                    <a:pt x="541772" y="101319"/>
                    <a:pt x="523481" y="83058"/>
                  </a:cubicBezTo>
                  <a:cubicBezTo>
                    <a:pt x="505190" y="64796"/>
                    <a:pt x="483834" y="50428"/>
                    <a:pt x="460158" y="40417"/>
                  </a:cubicBezTo>
                  <a:cubicBezTo>
                    <a:pt x="435553" y="30034"/>
                    <a:pt x="409462" y="24750"/>
                    <a:pt x="382536" y="24750"/>
                  </a:cubicBezTo>
                  <a:close/>
                  <a:moveTo>
                    <a:pt x="382536" y="0"/>
                  </a:moveTo>
                  <a:cubicBezTo>
                    <a:pt x="412712" y="0"/>
                    <a:pt x="442145" y="5933"/>
                    <a:pt x="469721" y="17613"/>
                  </a:cubicBezTo>
                  <a:cubicBezTo>
                    <a:pt x="496462" y="28922"/>
                    <a:pt x="520417" y="45051"/>
                    <a:pt x="540937" y="65538"/>
                  </a:cubicBezTo>
                  <a:cubicBezTo>
                    <a:pt x="561549" y="86117"/>
                    <a:pt x="577705" y="110033"/>
                    <a:pt x="588940" y="136637"/>
                  </a:cubicBezTo>
                  <a:cubicBezTo>
                    <a:pt x="600639" y="164262"/>
                    <a:pt x="606581" y="193554"/>
                    <a:pt x="606581" y="223774"/>
                  </a:cubicBezTo>
                  <a:cubicBezTo>
                    <a:pt x="606581" y="253901"/>
                    <a:pt x="600639" y="283194"/>
                    <a:pt x="588940" y="310818"/>
                  </a:cubicBezTo>
                  <a:cubicBezTo>
                    <a:pt x="577705" y="337515"/>
                    <a:pt x="561549" y="361431"/>
                    <a:pt x="540937" y="381917"/>
                  </a:cubicBezTo>
                  <a:cubicBezTo>
                    <a:pt x="520417" y="402496"/>
                    <a:pt x="496462" y="418626"/>
                    <a:pt x="469721" y="429842"/>
                  </a:cubicBezTo>
                  <a:cubicBezTo>
                    <a:pt x="442145" y="441522"/>
                    <a:pt x="412805" y="447455"/>
                    <a:pt x="382536" y="447455"/>
                  </a:cubicBezTo>
                  <a:cubicBezTo>
                    <a:pt x="352267" y="447455"/>
                    <a:pt x="322927" y="441522"/>
                    <a:pt x="295258" y="429842"/>
                  </a:cubicBezTo>
                  <a:cubicBezTo>
                    <a:pt x="275295" y="421407"/>
                    <a:pt x="256818" y="410190"/>
                    <a:pt x="240105" y="396471"/>
                  </a:cubicBezTo>
                  <a:lnTo>
                    <a:pt x="209558" y="427061"/>
                  </a:lnTo>
                  <a:cubicBezTo>
                    <a:pt x="206030" y="420758"/>
                    <a:pt x="201666" y="414918"/>
                    <a:pt x="196373" y="409541"/>
                  </a:cubicBezTo>
                  <a:cubicBezTo>
                    <a:pt x="191081" y="404350"/>
                    <a:pt x="185232" y="399901"/>
                    <a:pt x="178918" y="396378"/>
                  </a:cubicBezTo>
                  <a:lnTo>
                    <a:pt x="209465" y="365880"/>
                  </a:lnTo>
                  <a:cubicBezTo>
                    <a:pt x="195724" y="349287"/>
                    <a:pt x="184582" y="330840"/>
                    <a:pt x="176040" y="310818"/>
                  </a:cubicBezTo>
                  <a:cubicBezTo>
                    <a:pt x="164341" y="283194"/>
                    <a:pt x="158491" y="253901"/>
                    <a:pt x="158491" y="223774"/>
                  </a:cubicBezTo>
                  <a:cubicBezTo>
                    <a:pt x="158491" y="193554"/>
                    <a:pt x="164341" y="164262"/>
                    <a:pt x="176040" y="136637"/>
                  </a:cubicBezTo>
                  <a:cubicBezTo>
                    <a:pt x="187367" y="110033"/>
                    <a:pt x="203523" y="86117"/>
                    <a:pt x="224043" y="65538"/>
                  </a:cubicBezTo>
                  <a:cubicBezTo>
                    <a:pt x="244655" y="45051"/>
                    <a:pt x="268610" y="28922"/>
                    <a:pt x="295258" y="17613"/>
                  </a:cubicBezTo>
                  <a:cubicBezTo>
                    <a:pt x="322927" y="5933"/>
                    <a:pt x="352267" y="0"/>
                    <a:pt x="38253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grpSp>
      <p:grpSp>
        <p:nvGrpSpPr>
          <p:cNvPr id="12" name="组合 11">
            <a:extLst>
              <a:ext uri="{FF2B5EF4-FFF2-40B4-BE49-F238E27FC236}">
                <a16:creationId xmlns="" xmlns:a16="http://schemas.microsoft.com/office/drawing/2014/main" id="{CF2ECBD9-EC8A-4C0D-B4FF-56DD89056728}"/>
              </a:ext>
            </a:extLst>
          </p:cNvPr>
          <p:cNvGrpSpPr/>
          <p:nvPr/>
        </p:nvGrpSpPr>
        <p:grpSpPr>
          <a:xfrm>
            <a:off x="1781925" y="3141910"/>
            <a:ext cx="1130093" cy="1373585"/>
            <a:chOff x="4813507" y="2252661"/>
            <a:chExt cx="2564988" cy="3117646"/>
          </a:xfrm>
        </p:grpSpPr>
        <p:sp>
          <p:nvSpPr>
            <p:cNvPr id="13" name="矩形: 圆角 14">
              <a:extLst>
                <a:ext uri="{FF2B5EF4-FFF2-40B4-BE49-F238E27FC236}">
                  <a16:creationId xmlns="" xmlns:a16="http://schemas.microsoft.com/office/drawing/2014/main" id="{64FDE6C7-2BEE-435E-84D5-58B89A33DB69}"/>
                </a:ext>
              </a:extLst>
            </p:cNvPr>
            <p:cNvSpPr/>
            <p:nvPr/>
          </p:nvSpPr>
          <p:spPr>
            <a:xfrm rot="2700000">
              <a:off x="4813507" y="2805319"/>
              <a:ext cx="2564988" cy="2564988"/>
            </a:xfrm>
            <a:prstGeom prst="roundRect">
              <a:avLst>
                <a:gd name="adj" fmla="val 22912"/>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14" name="任意多边形: 形状 15">
              <a:extLst>
                <a:ext uri="{FF2B5EF4-FFF2-40B4-BE49-F238E27FC236}">
                  <a16:creationId xmlns="" xmlns:a16="http://schemas.microsoft.com/office/drawing/2014/main" id="{0BAA58AE-11CC-4BD7-BCB5-DC7C8C23D3DF}"/>
                </a:ext>
              </a:extLst>
            </p:cNvPr>
            <p:cNvSpPr/>
            <p:nvPr/>
          </p:nvSpPr>
          <p:spPr>
            <a:xfrm rot="2700000">
              <a:off x="5448302" y="2252661"/>
              <a:ext cx="1295400" cy="1295400"/>
            </a:xfrm>
            <a:custGeom>
              <a:avLst/>
              <a:gdLst>
                <a:gd name="connsiteX0" fmla="*/ 196688 w 1668085"/>
                <a:gd name="connsiteY0" fmla="*/ 196688 h 1668085"/>
                <a:gd name="connsiteX1" fmla="*/ 671536 w 1668085"/>
                <a:gd name="connsiteY1" fmla="*/ 0 h 1668085"/>
                <a:gd name="connsiteX2" fmla="*/ 1668085 w 1668085"/>
                <a:gd name="connsiteY2" fmla="*/ 0 h 1668085"/>
                <a:gd name="connsiteX3" fmla="*/ 0 w 1668085"/>
                <a:gd name="connsiteY3" fmla="*/ 1668085 h 1668085"/>
                <a:gd name="connsiteX4" fmla="*/ 0 w 1668085"/>
                <a:gd name="connsiteY4" fmla="*/ 671536 h 1668085"/>
                <a:gd name="connsiteX5" fmla="*/ 196688 w 1668085"/>
                <a:gd name="connsiteY5" fmla="*/ 196688 h 1668085"/>
                <a:gd name="connsiteX0" fmla="*/ 196688 w 1668085"/>
                <a:gd name="connsiteY0" fmla="*/ 196688 h 1668085"/>
                <a:gd name="connsiteX1" fmla="*/ 671536 w 1668085"/>
                <a:gd name="connsiteY1" fmla="*/ 0 h 1668085"/>
                <a:gd name="connsiteX2" fmla="*/ 1668085 w 1668085"/>
                <a:gd name="connsiteY2" fmla="*/ 0 h 1668085"/>
                <a:gd name="connsiteX3" fmla="*/ 735256 w 1668085"/>
                <a:gd name="connsiteY3" fmla="*/ 896903 h 1668085"/>
                <a:gd name="connsiteX4" fmla="*/ 0 w 1668085"/>
                <a:gd name="connsiteY4" fmla="*/ 1668085 h 1668085"/>
                <a:gd name="connsiteX5" fmla="*/ 0 w 1668085"/>
                <a:gd name="connsiteY5" fmla="*/ 671536 h 1668085"/>
                <a:gd name="connsiteX6" fmla="*/ 196688 w 1668085"/>
                <a:gd name="connsiteY6" fmla="*/ 196688 h 1668085"/>
                <a:gd name="connsiteX0" fmla="*/ 735256 w 1668085"/>
                <a:gd name="connsiteY0" fmla="*/ 896903 h 1668085"/>
                <a:gd name="connsiteX1" fmla="*/ 0 w 1668085"/>
                <a:gd name="connsiteY1" fmla="*/ 1668085 h 1668085"/>
                <a:gd name="connsiteX2" fmla="*/ 0 w 1668085"/>
                <a:gd name="connsiteY2" fmla="*/ 671536 h 1668085"/>
                <a:gd name="connsiteX3" fmla="*/ 196688 w 1668085"/>
                <a:gd name="connsiteY3" fmla="*/ 196688 h 1668085"/>
                <a:gd name="connsiteX4" fmla="*/ 671536 w 1668085"/>
                <a:gd name="connsiteY4" fmla="*/ 0 h 1668085"/>
                <a:gd name="connsiteX5" fmla="*/ 1668085 w 1668085"/>
                <a:gd name="connsiteY5" fmla="*/ 0 h 1668085"/>
                <a:gd name="connsiteX6" fmla="*/ 826696 w 1668085"/>
                <a:gd name="connsiteY6" fmla="*/ 988343 h 1668085"/>
                <a:gd name="connsiteX0" fmla="*/ 735256 w 1668085"/>
                <a:gd name="connsiteY0" fmla="*/ 896903 h 1668085"/>
                <a:gd name="connsiteX1" fmla="*/ 0 w 1668085"/>
                <a:gd name="connsiteY1" fmla="*/ 1668085 h 1668085"/>
                <a:gd name="connsiteX2" fmla="*/ 0 w 1668085"/>
                <a:gd name="connsiteY2" fmla="*/ 671536 h 1668085"/>
                <a:gd name="connsiteX3" fmla="*/ 196688 w 1668085"/>
                <a:gd name="connsiteY3" fmla="*/ 196688 h 1668085"/>
                <a:gd name="connsiteX4" fmla="*/ 671536 w 1668085"/>
                <a:gd name="connsiteY4" fmla="*/ 0 h 1668085"/>
                <a:gd name="connsiteX5" fmla="*/ 1668085 w 1668085"/>
                <a:gd name="connsiteY5" fmla="*/ 0 h 1668085"/>
                <a:gd name="connsiteX0" fmla="*/ 0 w 1668085"/>
                <a:gd name="connsiteY0" fmla="*/ 1668085 h 1668085"/>
                <a:gd name="connsiteX1" fmla="*/ 0 w 1668085"/>
                <a:gd name="connsiteY1" fmla="*/ 671536 h 1668085"/>
                <a:gd name="connsiteX2" fmla="*/ 196688 w 1668085"/>
                <a:gd name="connsiteY2" fmla="*/ 196688 h 1668085"/>
                <a:gd name="connsiteX3" fmla="*/ 671536 w 1668085"/>
                <a:gd name="connsiteY3" fmla="*/ 0 h 1668085"/>
                <a:gd name="connsiteX4" fmla="*/ 1668085 w 1668085"/>
                <a:gd name="connsiteY4" fmla="*/ 0 h 16680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8085" h="1668085">
                  <a:moveTo>
                    <a:pt x="0" y="1668085"/>
                  </a:moveTo>
                  <a:lnTo>
                    <a:pt x="0" y="671536"/>
                  </a:lnTo>
                  <a:cubicBezTo>
                    <a:pt x="0" y="486096"/>
                    <a:pt x="75164" y="318212"/>
                    <a:pt x="196688" y="196688"/>
                  </a:cubicBezTo>
                  <a:cubicBezTo>
                    <a:pt x="318212" y="75164"/>
                    <a:pt x="486096" y="0"/>
                    <a:pt x="671536" y="0"/>
                  </a:cubicBezTo>
                  <a:lnTo>
                    <a:pt x="1668085" y="0"/>
                  </a:lnTo>
                </a:path>
              </a:pathLst>
            </a:custGeom>
            <a:ln>
              <a:solidFill>
                <a:schemeClr val="bg1">
                  <a:lumMod val="7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15" name="椭圆 44">
              <a:extLst>
                <a:ext uri="{FF2B5EF4-FFF2-40B4-BE49-F238E27FC236}">
                  <a16:creationId xmlns="" xmlns:a16="http://schemas.microsoft.com/office/drawing/2014/main" id="{07DE3E28-85B8-4DB7-9747-DC48BD140730}"/>
                </a:ext>
              </a:extLst>
            </p:cNvPr>
            <p:cNvSpPr/>
            <p:nvPr/>
          </p:nvSpPr>
          <p:spPr>
            <a:xfrm>
              <a:off x="5464595" y="3480832"/>
              <a:ext cx="1262824" cy="1213962"/>
            </a:xfrm>
            <a:custGeom>
              <a:avLst/>
              <a:gdLst>
                <a:gd name="connsiteX0" fmla="*/ 241391 w 516922"/>
                <a:gd name="connsiteY0" fmla="*/ 466920 h 496921"/>
                <a:gd name="connsiteX1" fmla="*/ 374792 w 516922"/>
                <a:gd name="connsiteY1" fmla="*/ 466920 h 496921"/>
                <a:gd name="connsiteX2" fmla="*/ 394157 w 516922"/>
                <a:gd name="connsiteY2" fmla="*/ 492438 h 496921"/>
                <a:gd name="connsiteX3" fmla="*/ 241391 w 516922"/>
                <a:gd name="connsiteY3" fmla="*/ 492438 h 496921"/>
                <a:gd name="connsiteX4" fmla="*/ 45175 w 516922"/>
                <a:gd name="connsiteY4" fmla="*/ 266910 h 496921"/>
                <a:gd name="connsiteX5" fmla="*/ 178975 w 516922"/>
                <a:gd name="connsiteY5" fmla="*/ 266910 h 496921"/>
                <a:gd name="connsiteX6" fmla="*/ 178975 w 516922"/>
                <a:gd name="connsiteY6" fmla="*/ 312085 h 496921"/>
                <a:gd name="connsiteX7" fmla="*/ 45175 w 516922"/>
                <a:gd name="connsiteY7" fmla="*/ 312085 h 496921"/>
                <a:gd name="connsiteX8" fmla="*/ 45175 w 516922"/>
                <a:gd name="connsiteY8" fmla="*/ 167939 h 496921"/>
                <a:gd name="connsiteX9" fmla="*/ 178975 w 516922"/>
                <a:gd name="connsiteY9" fmla="*/ 167939 h 496921"/>
                <a:gd name="connsiteX10" fmla="*/ 178975 w 516922"/>
                <a:gd name="connsiteY10" fmla="*/ 213114 h 496921"/>
                <a:gd name="connsiteX11" fmla="*/ 45175 w 516922"/>
                <a:gd name="connsiteY11" fmla="*/ 213114 h 496921"/>
                <a:gd name="connsiteX12" fmla="*/ 254150 w 516922"/>
                <a:gd name="connsiteY12" fmla="*/ 92418 h 496921"/>
                <a:gd name="connsiteX13" fmla="*/ 497537 w 516922"/>
                <a:gd name="connsiteY13" fmla="*/ 92418 h 496921"/>
                <a:gd name="connsiteX14" fmla="*/ 516922 w 516922"/>
                <a:gd name="connsiteY14" fmla="*/ 111788 h 496921"/>
                <a:gd name="connsiteX15" fmla="*/ 516922 w 516922"/>
                <a:gd name="connsiteY15" fmla="*/ 402340 h 496921"/>
                <a:gd name="connsiteX16" fmla="*/ 497537 w 516922"/>
                <a:gd name="connsiteY16" fmla="*/ 421710 h 496921"/>
                <a:gd name="connsiteX17" fmla="*/ 359690 w 516922"/>
                <a:gd name="connsiteY17" fmla="*/ 421710 h 496921"/>
                <a:gd name="connsiteX18" fmla="*/ 359690 w 516922"/>
                <a:gd name="connsiteY18" fmla="*/ 458298 h 496921"/>
                <a:gd name="connsiteX19" fmla="*/ 254150 w 516922"/>
                <a:gd name="connsiteY19" fmla="*/ 458298 h 496921"/>
                <a:gd name="connsiteX20" fmla="*/ 254150 w 516922"/>
                <a:gd name="connsiteY20" fmla="*/ 382970 h 496921"/>
                <a:gd name="connsiteX21" fmla="*/ 478152 w 516922"/>
                <a:gd name="connsiteY21" fmla="*/ 382970 h 496921"/>
                <a:gd name="connsiteX22" fmla="*/ 478152 w 516922"/>
                <a:gd name="connsiteY22" fmla="*/ 131158 h 496921"/>
                <a:gd name="connsiteX23" fmla="*/ 254150 w 516922"/>
                <a:gd name="connsiteY23" fmla="*/ 131158 h 496921"/>
                <a:gd name="connsiteX24" fmla="*/ 45175 w 516922"/>
                <a:gd name="connsiteY24" fmla="*/ 75176 h 496921"/>
                <a:gd name="connsiteX25" fmla="*/ 178975 w 516922"/>
                <a:gd name="connsiteY25" fmla="*/ 75176 h 496921"/>
                <a:gd name="connsiteX26" fmla="*/ 178975 w 516922"/>
                <a:gd name="connsiteY26" fmla="*/ 120351 h 496921"/>
                <a:gd name="connsiteX27" fmla="*/ 45175 w 516922"/>
                <a:gd name="connsiteY27" fmla="*/ 120351 h 496921"/>
                <a:gd name="connsiteX28" fmla="*/ 28019 w 516922"/>
                <a:gd name="connsiteY28" fmla="*/ 27965 h 496921"/>
                <a:gd name="connsiteX29" fmla="*/ 28019 w 516922"/>
                <a:gd name="connsiteY29" fmla="*/ 466805 h 496921"/>
                <a:gd name="connsiteX30" fmla="*/ 196130 w 516922"/>
                <a:gd name="connsiteY30" fmla="*/ 466805 h 496921"/>
                <a:gd name="connsiteX31" fmla="*/ 196130 w 516922"/>
                <a:gd name="connsiteY31" fmla="*/ 27965 h 496921"/>
                <a:gd name="connsiteX32" fmla="*/ 28019 w 516922"/>
                <a:gd name="connsiteY32" fmla="*/ 0 h 496921"/>
                <a:gd name="connsiteX33" fmla="*/ 196130 w 516922"/>
                <a:gd name="connsiteY33" fmla="*/ 0 h 496921"/>
                <a:gd name="connsiteX34" fmla="*/ 224149 w 516922"/>
                <a:gd name="connsiteY34" fmla="*/ 27965 h 496921"/>
                <a:gd name="connsiteX35" fmla="*/ 224149 w 516922"/>
                <a:gd name="connsiteY35" fmla="*/ 466805 h 496921"/>
                <a:gd name="connsiteX36" fmla="*/ 196130 w 516922"/>
                <a:gd name="connsiteY36" fmla="*/ 496921 h 496921"/>
                <a:gd name="connsiteX37" fmla="*/ 28019 w 516922"/>
                <a:gd name="connsiteY37" fmla="*/ 496921 h 496921"/>
                <a:gd name="connsiteX38" fmla="*/ 0 w 516922"/>
                <a:gd name="connsiteY38" fmla="*/ 466805 h 496921"/>
                <a:gd name="connsiteX39" fmla="*/ 0 w 516922"/>
                <a:gd name="connsiteY39" fmla="*/ 27965 h 496921"/>
                <a:gd name="connsiteX40" fmla="*/ 28019 w 516922"/>
                <a:gd name="connsiteY40" fmla="*/ 0 h 496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516922" h="496921">
                  <a:moveTo>
                    <a:pt x="241391" y="466920"/>
                  </a:moveTo>
                  <a:lnTo>
                    <a:pt x="374792" y="466920"/>
                  </a:lnTo>
                  <a:lnTo>
                    <a:pt x="394157" y="492438"/>
                  </a:lnTo>
                  <a:lnTo>
                    <a:pt x="241391" y="492438"/>
                  </a:lnTo>
                  <a:close/>
                  <a:moveTo>
                    <a:pt x="45175" y="266910"/>
                  </a:moveTo>
                  <a:lnTo>
                    <a:pt x="178975" y="266910"/>
                  </a:lnTo>
                  <a:lnTo>
                    <a:pt x="178975" y="312085"/>
                  </a:lnTo>
                  <a:lnTo>
                    <a:pt x="45175" y="312085"/>
                  </a:lnTo>
                  <a:close/>
                  <a:moveTo>
                    <a:pt x="45175" y="167939"/>
                  </a:moveTo>
                  <a:lnTo>
                    <a:pt x="178975" y="167939"/>
                  </a:lnTo>
                  <a:lnTo>
                    <a:pt x="178975" y="213114"/>
                  </a:lnTo>
                  <a:lnTo>
                    <a:pt x="45175" y="213114"/>
                  </a:lnTo>
                  <a:close/>
                  <a:moveTo>
                    <a:pt x="254150" y="92418"/>
                  </a:moveTo>
                  <a:lnTo>
                    <a:pt x="497537" y="92418"/>
                  </a:lnTo>
                  <a:cubicBezTo>
                    <a:pt x="508307" y="92418"/>
                    <a:pt x="516922" y="101027"/>
                    <a:pt x="516922" y="111788"/>
                  </a:cubicBezTo>
                  <a:lnTo>
                    <a:pt x="516922" y="402340"/>
                  </a:lnTo>
                  <a:cubicBezTo>
                    <a:pt x="516922" y="413101"/>
                    <a:pt x="508307" y="421710"/>
                    <a:pt x="497537" y="421710"/>
                  </a:cubicBezTo>
                  <a:lnTo>
                    <a:pt x="359690" y="421710"/>
                  </a:lnTo>
                  <a:lnTo>
                    <a:pt x="359690" y="458298"/>
                  </a:lnTo>
                  <a:lnTo>
                    <a:pt x="254150" y="458298"/>
                  </a:lnTo>
                  <a:lnTo>
                    <a:pt x="254150" y="382970"/>
                  </a:lnTo>
                  <a:lnTo>
                    <a:pt x="478152" y="382970"/>
                  </a:lnTo>
                  <a:lnTo>
                    <a:pt x="478152" y="131158"/>
                  </a:lnTo>
                  <a:lnTo>
                    <a:pt x="254150" y="131158"/>
                  </a:lnTo>
                  <a:close/>
                  <a:moveTo>
                    <a:pt x="45175" y="75176"/>
                  </a:moveTo>
                  <a:lnTo>
                    <a:pt x="178975" y="75176"/>
                  </a:lnTo>
                  <a:lnTo>
                    <a:pt x="178975" y="120351"/>
                  </a:lnTo>
                  <a:lnTo>
                    <a:pt x="45175" y="120351"/>
                  </a:lnTo>
                  <a:close/>
                  <a:moveTo>
                    <a:pt x="28019" y="27965"/>
                  </a:moveTo>
                  <a:lnTo>
                    <a:pt x="28019" y="466805"/>
                  </a:lnTo>
                  <a:lnTo>
                    <a:pt x="196130" y="466805"/>
                  </a:lnTo>
                  <a:lnTo>
                    <a:pt x="196130" y="27965"/>
                  </a:lnTo>
                  <a:close/>
                  <a:moveTo>
                    <a:pt x="28019" y="0"/>
                  </a:moveTo>
                  <a:lnTo>
                    <a:pt x="196130" y="0"/>
                  </a:lnTo>
                  <a:cubicBezTo>
                    <a:pt x="211217" y="0"/>
                    <a:pt x="224149" y="12907"/>
                    <a:pt x="224149" y="27965"/>
                  </a:cubicBezTo>
                  <a:lnTo>
                    <a:pt x="224149" y="466805"/>
                  </a:lnTo>
                  <a:cubicBezTo>
                    <a:pt x="224149" y="484014"/>
                    <a:pt x="211217" y="496921"/>
                    <a:pt x="196130" y="496921"/>
                  </a:cubicBezTo>
                  <a:lnTo>
                    <a:pt x="28019" y="496921"/>
                  </a:lnTo>
                  <a:cubicBezTo>
                    <a:pt x="12932" y="496921"/>
                    <a:pt x="0" y="484014"/>
                    <a:pt x="0" y="466805"/>
                  </a:cubicBezTo>
                  <a:lnTo>
                    <a:pt x="0" y="27965"/>
                  </a:lnTo>
                  <a:cubicBezTo>
                    <a:pt x="0" y="12907"/>
                    <a:pt x="12932" y="0"/>
                    <a:pt x="2801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grpSp>
      <p:grpSp>
        <p:nvGrpSpPr>
          <p:cNvPr id="16" name="组合 15">
            <a:extLst>
              <a:ext uri="{FF2B5EF4-FFF2-40B4-BE49-F238E27FC236}">
                <a16:creationId xmlns="" xmlns:a16="http://schemas.microsoft.com/office/drawing/2014/main" id="{97B29A18-B9E1-4F25-B962-D3527EC9E4B8}"/>
              </a:ext>
            </a:extLst>
          </p:cNvPr>
          <p:cNvGrpSpPr/>
          <p:nvPr/>
        </p:nvGrpSpPr>
        <p:grpSpPr>
          <a:xfrm>
            <a:off x="1781924" y="5036659"/>
            <a:ext cx="1130093" cy="1373585"/>
            <a:chOff x="4813507" y="2252661"/>
            <a:chExt cx="2564988" cy="3117646"/>
          </a:xfrm>
        </p:grpSpPr>
        <p:sp>
          <p:nvSpPr>
            <p:cNvPr id="17" name="矩形: 圆角 18">
              <a:extLst>
                <a:ext uri="{FF2B5EF4-FFF2-40B4-BE49-F238E27FC236}">
                  <a16:creationId xmlns="" xmlns:a16="http://schemas.microsoft.com/office/drawing/2014/main" id="{92D3D850-3428-4995-B96E-F95032885093}"/>
                </a:ext>
              </a:extLst>
            </p:cNvPr>
            <p:cNvSpPr/>
            <p:nvPr/>
          </p:nvSpPr>
          <p:spPr>
            <a:xfrm rot="2700000">
              <a:off x="4813507" y="2805319"/>
              <a:ext cx="2564988" cy="2564988"/>
            </a:xfrm>
            <a:prstGeom prst="roundRect">
              <a:avLst>
                <a:gd name="adj" fmla="val 22912"/>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18" name="任意多边形: 形状 19">
              <a:extLst>
                <a:ext uri="{FF2B5EF4-FFF2-40B4-BE49-F238E27FC236}">
                  <a16:creationId xmlns="" xmlns:a16="http://schemas.microsoft.com/office/drawing/2014/main" id="{42CCAE8F-7BC9-4F5F-8662-6925307787C7}"/>
                </a:ext>
              </a:extLst>
            </p:cNvPr>
            <p:cNvSpPr/>
            <p:nvPr/>
          </p:nvSpPr>
          <p:spPr>
            <a:xfrm rot="2700000">
              <a:off x="5448302" y="2252661"/>
              <a:ext cx="1295400" cy="1295400"/>
            </a:xfrm>
            <a:custGeom>
              <a:avLst/>
              <a:gdLst>
                <a:gd name="connsiteX0" fmla="*/ 196688 w 1668085"/>
                <a:gd name="connsiteY0" fmla="*/ 196688 h 1668085"/>
                <a:gd name="connsiteX1" fmla="*/ 671536 w 1668085"/>
                <a:gd name="connsiteY1" fmla="*/ 0 h 1668085"/>
                <a:gd name="connsiteX2" fmla="*/ 1668085 w 1668085"/>
                <a:gd name="connsiteY2" fmla="*/ 0 h 1668085"/>
                <a:gd name="connsiteX3" fmla="*/ 0 w 1668085"/>
                <a:gd name="connsiteY3" fmla="*/ 1668085 h 1668085"/>
                <a:gd name="connsiteX4" fmla="*/ 0 w 1668085"/>
                <a:gd name="connsiteY4" fmla="*/ 671536 h 1668085"/>
                <a:gd name="connsiteX5" fmla="*/ 196688 w 1668085"/>
                <a:gd name="connsiteY5" fmla="*/ 196688 h 1668085"/>
                <a:gd name="connsiteX0" fmla="*/ 196688 w 1668085"/>
                <a:gd name="connsiteY0" fmla="*/ 196688 h 1668085"/>
                <a:gd name="connsiteX1" fmla="*/ 671536 w 1668085"/>
                <a:gd name="connsiteY1" fmla="*/ 0 h 1668085"/>
                <a:gd name="connsiteX2" fmla="*/ 1668085 w 1668085"/>
                <a:gd name="connsiteY2" fmla="*/ 0 h 1668085"/>
                <a:gd name="connsiteX3" fmla="*/ 735256 w 1668085"/>
                <a:gd name="connsiteY3" fmla="*/ 896903 h 1668085"/>
                <a:gd name="connsiteX4" fmla="*/ 0 w 1668085"/>
                <a:gd name="connsiteY4" fmla="*/ 1668085 h 1668085"/>
                <a:gd name="connsiteX5" fmla="*/ 0 w 1668085"/>
                <a:gd name="connsiteY5" fmla="*/ 671536 h 1668085"/>
                <a:gd name="connsiteX6" fmla="*/ 196688 w 1668085"/>
                <a:gd name="connsiteY6" fmla="*/ 196688 h 1668085"/>
                <a:gd name="connsiteX0" fmla="*/ 735256 w 1668085"/>
                <a:gd name="connsiteY0" fmla="*/ 896903 h 1668085"/>
                <a:gd name="connsiteX1" fmla="*/ 0 w 1668085"/>
                <a:gd name="connsiteY1" fmla="*/ 1668085 h 1668085"/>
                <a:gd name="connsiteX2" fmla="*/ 0 w 1668085"/>
                <a:gd name="connsiteY2" fmla="*/ 671536 h 1668085"/>
                <a:gd name="connsiteX3" fmla="*/ 196688 w 1668085"/>
                <a:gd name="connsiteY3" fmla="*/ 196688 h 1668085"/>
                <a:gd name="connsiteX4" fmla="*/ 671536 w 1668085"/>
                <a:gd name="connsiteY4" fmla="*/ 0 h 1668085"/>
                <a:gd name="connsiteX5" fmla="*/ 1668085 w 1668085"/>
                <a:gd name="connsiteY5" fmla="*/ 0 h 1668085"/>
                <a:gd name="connsiteX6" fmla="*/ 826696 w 1668085"/>
                <a:gd name="connsiteY6" fmla="*/ 988343 h 1668085"/>
                <a:gd name="connsiteX0" fmla="*/ 735256 w 1668085"/>
                <a:gd name="connsiteY0" fmla="*/ 896903 h 1668085"/>
                <a:gd name="connsiteX1" fmla="*/ 0 w 1668085"/>
                <a:gd name="connsiteY1" fmla="*/ 1668085 h 1668085"/>
                <a:gd name="connsiteX2" fmla="*/ 0 w 1668085"/>
                <a:gd name="connsiteY2" fmla="*/ 671536 h 1668085"/>
                <a:gd name="connsiteX3" fmla="*/ 196688 w 1668085"/>
                <a:gd name="connsiteY3" fmla="*/ 196688 h 1668085"/>
                <a:gd name="connsiteX4" fmla="*/ 671536 w 1668085"/>
                <a:gd name="connsiteY4" fmla="*/ 0 h 1668085"/>
                <a:gd name="connsiteX5" fmla="*/ 1668085 w 1668085"/>
                <a:gd name="connsiteY5" fmla="*/ 0 h 1668085"/>
                <a:gd name="connsiteX0" fmla="*/ 0 w 1668085"/>
                <a:gd name="connsiteY0" fmla="*/ 1668085 h 1668085"/>
                <a:gd name="connsiteX1" fmla="*/ 0 w 1668085"/>
                <a:gd name="connsiteY1" fmla="*/ 671536 h 1668085"/>
                <a:gd name="connsiteX2" fmla="*/ 196688 w 1668085"/>
                <a:gd name="connsiteY2" fmla="*/ 196688 h 1668085"/>
                <a:gd name="connsiteX3" fmla="*/ 671536 w 1668085"/>
                <a:gd name="connsiteY3" fmla="*/ 0 h 1668085"/>
                <a:gd name="connsiteX4" fmla="*/ 1668085 w 1668085"/>
                <a:gd name="connsiteY4" fmla="*/ 0 h 16680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8085" h="1668085">
                  <a:moveTo>
                    <a:pt x="0" y="1668085"/>
                  </a:moveTo>
                  <a:lnTo>
                    <a:pt x="0" y="671536"/>
                  </a:lnTo>
                  <a:cubicBezTo>
                    <a:pt x="0" y="486096"/>
                    <a:pt x="75164" y="318212"/>
                    <a:pt x="196688" y="196688"/>
                  </a:cubicBezTo>
                  <a:cubicBezTo>
                    <a:pt x="318212" y="75164"/>
                    <a:pt x="486096" y="0"/>
                    <a:pt x="671536" y="0"/>
                  </a:cubicBezTo>
                  <a:lnTo>
                    <a:pt x="1668085" y="0"/>
                  </a:lnTo>
                </a:path>
              </a:pathLst>
            </a:custGeom>
            <a:ln>
              <a:solidFill>
                <a:schemeClr val="bg1">
                  <a:lumMod val="7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19" name="椭圆 58">
              <a:extLst>
                <a:ext uri="{FF2B5EF4-FFF2-40B4-BE49-F238E27FC236}">
                  <a16:creationId xmlns="" xmlns:a16="http://schemas.microsoft.com/office/drawing/2014/main" id="{D5531A06-70D7-41F6-9D41-0069AFF37783}"/>
                </a:ext>
              </a:extLst>
            </p:cNvPr>
            <p:cNvSpPr/>
            <p:nvPr/>
          </p:nvSpPr>
          <p:spPr>
            <a:xfrm>
              <a:off x="5511082" y="3456402"/>
              <a:ext cx="1169848" cy="1262824"/>
            </a:xfrm>
            <a:custGeom>
              <a:avLst/>
              <a:gdLst>
                <a:gd name="connsiteX0" fmla="*/ 250789 w 563817"/>
                <a:gd name="connsiteY0" fmla="*/ 546529 h 608627"/>
                <a:gd name="connsiteX1" fmla="*/ 313028 w 563817"/>
                <a:gd name="connsiteY1" fmla="*/ 546529 h 608627"/>
                <a:gd name="connsiteX2" fmla="*/ 313028 w 563817"/>
                <a:gd name="connsiteY2" fmla="*/ 577578 h 608627"/>
                <a:gd name="connsiteX3" fmla="*/ 281909 w 563817"/>
                <a:gd name="connsiteY3" fmla="*/ 608627 h 608627"/>
                <a:gd name="connsiteX4" fmla="*/ 250789 w 563817"/>
                <a:gd name="connsiteY4" fmla="*/ 577578 h 608627"/>
                <a:gd name="connsiteX5" fmla="*/ 464320 w 563817"/>
                <a:gd name="connsiteY5" fmla="*/ 405681 h 608627"/>
                <a:gd name="connsiteX6" fmla="*/ 526488 w 563817"/>
                <a:gd name="connsiteY6" fmla="*/ 405681 h 608627"/>
                <a:gd name="connsiteX7" fmla="*/ 526488 w 563817"/>
                <a:gd name="connsiteY7" fmla="*/ 577572 h 608627"/>
                <a:gd name="connsiteX8" fmla="*/ 495404 w 563817"/>
                <a:gd name="connsiteY8" fmla="*/ 608627 h 608627"/>
                <a:gd name="connsiteX9" fmla="*/ 464320 w 563817"/>
                <a:gd name="connsiteY9" fmla="*/ 577572 h 608627"/>
                <a:gd name="connsiteX10" fmla="*/ 233217 w 563817"/>
                <a:gd name="connsiteY10" fmla="*/ 343583 h 608627"/>
                <a:gd name="connsiteX11" fmla="*/ 330600 w 563817"/>
                <a:gd name="connsiteY11" fmla="*/ 343583 h 608627"/>
                <a:gd name="connsiteX12" fmla="*/ 350357 w 563817"/>
                <a:gd name="connsiteY12" fmla="*/ 363308 h 608627"/>
                <a:gd name="connsiteX13" fmla="*/ 350357 w 563817"/>
                <a:gd name="connsiteY13" fmla="*/ 485538 h 608627"/>
                <a:gd name="connsiteX14" fmla="*/ 330600 w 563817"/>
                <a:gd name="connsiteY14" fmla="*/ 505107 h 608627"/>
                <a:gd name="connsiteX15" fmla="*/ 233217 w 563817"/>
                <a:gd name="connsiteY15" fmla="*/ 505107 h 608627"/>
                <a:gd name="connsiteX16" fmla="*/ 213460 w 563817"/>
                <a:gd name="connsiteY16" fmla="*/ 485538 h 608627"/>
                <a:gd name="connsiteX17" fmla="*/ 213460 w 563817"/>
                <a:gd name="connsiteY17" fmla="*/ 363308 h 608627"/>
                <a:gd name="connsiteX18" fmla="*/ 233217 w 563817"/>
                <a:gd name="connsiteY18" fmla="*/ 343583 h 608627"/>
                <a:gd name="connsiteX19" fmla="*/ 37329 w 563817"/>
                <a:gd name="connsiteY19" fmla="*/ 314722 h 608627"/>
                <a:gd name="connsiteX20" fmla="*/ 99497 w 563817"/>
                <a:gd name="connsiteY20" fmla="*/ 314722 h 608627"/>
                <a:gd name="connsiteX21" fmla="*/ 99497 w 563817"/>
                <a:gd name="connsiteY21" fmla="*/ 577575 h 608627"/>
                <a:gd name="connsiteX22" fmla="*/ 68413 w 563817"/>
                <a:gd name="connsiteY22" fmla="*/ 608627 h 608627"/>
                <a:gd name="connsiteX23" fmla="*/ 37329 w 563817"/>
                <a:gd name="connsiteY23" fmla="*/ 577575 h 608627"/>
                <a:gd name="connsiteX24" fmla="*/ 446737 w 563817"/>
                <a:gd name="connsiteY24" fmla="*/ 202946 h 608627"/>
                <a:gd name="connsiteX25" fmla="*/ 544226 w 563817"/>
                <a:gd name="connsiteY25" fmla="*/ 202946 h 608627"/>
                <a:gd name="connsiteX26" fmla="*/ 563817 w 563817"/>
                <a:gd name="connsiteY26" fmla="*/ 222507 h 608627"/>
                <a:gd name="connsiteX27" fmla="*/ 563817 w 563817"/>
                <a:gd name="connsiteY27" fmla="*/ 344684 h 608627"/>
                <a:gd name="connsiteX28" fmla="*/ 544226 w 563817"/>
                <a:gd name="connsiteY28" fmla="*/ 364400 h 608627"/>
                <a:gd name="connsiteX29" fmla="*/ 446737 w 563817"/>
                <a:gd name="connsiteY29" fmla="*/ 364400 h 608627"/>
                <a:gd name="connsiteX30" fmla="*/ 426991 w 563817"/>
                <a:gd name="connsiteY30" fmla="*/ 344684 h 608627"/>
                <a:gd name="connsiteX31" fmla="*/ 426991 w 563817"/>
                <a:gd name="connsiteY31" fmla="*/ 222507 h 608627"/>
                <a:gd name="connsiteX32" fmla="*/ 446737 w 563817"/>
                <a:gd name="connsiteY32" fmla="*/ 202946 h 608627"/>
                <a:gd name="connsiteX33" fmla="*/ 19591 w 563817"/>
                <a:gd name="connsiteY33" fmla="*/ 111776 h 608627"/>
                <a:gd name="connsiteX34" fmla="*/ 117080 w 563817"/>
                <a:gd name="connsiteY34" fmla="*/ 111776 h 608627"/>
                <a:gd name="connsiteX35" fmla="*/ 136826 w 563817"/>
                <a:gd name="connsiteY35" fmla="*/ 131501 h 608627"/>
                <a:gd name="connsiteX36" fmla="*/ 136826 w 563817"/>
                <a:gd name="connsiteY36" fmla="*/ 253576 h 608627"/>
                <a:gd name="connsiteX37" fmla="*/ 117080 w 563817"/>
                <a:gd name="connsiteY37" fmla="*/ 273300 h 608627"/>
                <a:gd name="connsiteX38" fmla="*/ 19591 w 563817"/>
                <a:gd name="connsiteY38" fmla="*/ 273300 h 608627"/>
                <a:gd name="connsiteX39" fmla="*/ 0 w 563817"/>
                <a:gd name="connsiteY39" fmla="*/ 253576 h 608627"/>
                <a:gd name="connsiteX40" fmla="*/ 0 w 563817"/>
                <a:gd name="connsiteY40" fmla="*/ 131501 h 608627"/>
                <a:gd name="connsiteX41" fmla="*/ 19591 w 563817"/>
                <a:gd name="connsiteY41" fmla="*/ 111776 h 608627"/>
                <a:gd name="connsiteX42" fmla="*/ 495404 w 563817"/>
                <a:gd name="connsiteY42" fmla="*/ 0 h 608627"/>
                <a:gd name="connsiteX43" fmla="*/ 526488 w 563817"/>
                <a:gd name="connsiteY43" fmla="*/ 31049 h 608627"/>
                <a:gd name="connsiteX44" fmla="*/ 526488 w 563817"/>
                <a:gd name="connsiteY44" fmla="*/ 161454 h 608627"/>
                <a:gd name="connsiteX45" fmla="*/ 464320 w 563817"/>
                <a:gd name="connsiteY45" fmla="*/ 161454 h 608627"/>
                <a:gd name="connsiteX46" fmla="*/ 464320 w 563817"/>
                <a:gd name="connsiteY46" fmla="*/ 31049 h 608627"/>
                <a:gd name="connsiteX47" fmla="*/ 495404 w 563817"/>
                <a:gd name="connsiteY47" fmla="*/ 0 h 608627"/>
                <a:gd name="connsiteX48" fmla="*/ 281909 w 563817"/>
                <a:gd name="connsiteY48" fmla="*/ 0 h 608627"/>
                <a:gd name="connsiteX49" fmla="*/ 313028 w 563817"/>
                <a:gd name="connsiteY49" fmla="*/ 31053 h 608627"/>
                <a:gd name="connsiteX50" fmla="*/ 313028 w 563817"/>
                <a:gd name="connsiteY50" fmla="*/ 302302 h 608627"/>
                <a:gd name="connsiteX51" fmla="*/ 250789 w 563817"/>
                <a:gd name="connsiteY51" fmla="*/ 302302 h 608627"/>
                <a:gd name="connsiteX52" fmla="*/ 250789 w 563817"/>
                <a:gd name="connsiteY52" fmla="*/ 31053 h 608627"/>
                <a:gd name="connsiteX53" fmla="*/ 281909 w 563817"/>
                <a:gd name="connsiteY53" fmla="*/ 0 h 608627"/>
                <a:gd name="connsiteX54" fmla="*/ 68413 w 563817"/>
                <a:gd name="connsiteY54" fmla="*/ 0 h 608627"/>
                <a:gd name="connsiteX55" fmla="*/ 99497 w 563817"/>
                <a:gd name="connsiteY55" fmla="*/ 31061 h 608627"/>
                <a:gd name="connsiteX56" fmla="*/ 99497 w 563817"/>
                <a:gd name="connsiteY56" fmla="*/ 70354 h 608627"/>
                <a:gd name="connsiteX57" fmla="*/ 37329 w 563817"/>
                <a:gd name="connsiteY57" fmla="*/ 70354 h 608627"/>
                <a:gd name="connsiteX58" fmla="*/ 37329 w 563817"/>
                <a:gd name="connsiteY58" fmla="*/ 31061 h 608627"/>
                <a:gd name="connsiteX59" fmla="*/ 68413 w 563817"/>
                <a:gd name="connsiteY59" fmla="*/ 0 h 608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563817" h="608627">
                  <a:moveTo>
                    <a:pt x="250789" y="546529"/>
                  </a:moveTo>
                  <a:lnTo>
                    <a:pt x="313028" y="546529"/>
                  </a:lnTo>
                  <a:lnTo>
                    <a:pt x="313028" y="577578"/>
                  </a:lnTo>
                  <a:cubicBezTo>
                    <a:pt x="313028" y="594655"/>
                    <a:pt x="299024" y="608627"/>
                    <a:pt x="281909" y="608627"/>
                  </a:cubicBezTo>
                  <a:cubicBezTo>
                    <a:pt x="264793" y="608627"/>
                    <a:pt x="250789" y="594655"/>
                    <a:pt x="250789" y="577578"/>
                  </a:cubicBezTo>
                  <a:close/>
                  <a:moveTo>
                    <a:pt x="464320" y="405681"/>
                  </a:moveTo>
                  <a:lnTo>
                    <a:pt x="526488" y="405681"/>
                  </a:lnTo>
                  <a:lnTo>
                    <a:pt x="526488" y="577572"/>
                  </a:lnTo>
                  <a:cubicBezTo>
                    <a:pt x="526488" y="594652"/>
                    <a:pt x="512656" y="608627"/>
                    <a:pt x="495404" y="608627"/>
                  </a:cubicBezTo>
                  <a:cubicBezTo>
                    <a:pt x="478308" y="608627"/>
                    <a:pt x="464320" y="594652"/>
                    <a:pt x="464320" y="577572"/>
                  </a:cubicBezTo>
                  <a:close/>
                  <a:moveTo>
                    <a:pt x="233217" y="343583"/>
                  </a:moveTo>
                  <a:lnTo>
                    <a:pt x="330600" y="343583"/>
                  </a:lnTo>
                  <a:cubicBezTo>
                    <a:pt x="341490" y="343583"/>
                    <a:pt x="350357" y="352436"/>
                    <a:pt x="350357" y="363308"/>
                  </a:cubicBezTo>
                  <a:lnTo>
                    <a:pt x="350357" y="485538"/>
                  </a:lnTo>
                  <a:cubicBezTo>
                    <a:pt x="350357" y="496410"/>
                    <a:pt x="341490" y="505107"/>
                    <a:pt x="330600" y="505107"/>
                  </a:cubicBezTo>
                  <a:lnTo>
                    <a:pt x="233217" y="505107"/>
                  </a:lnTo>
                  <a:cubicBezTo>
                    <a:pt x="222327" y="505107"/>
                    <a:pt x="213460" y="496410"/>
                    <a:pt x="213460" y="485538"/>
                  </a:cubicBezTo>
                  <a:lnTo>
                    <a:pt x="213460" y="363308"/>
                  </a:lnTo>
                  <a:cubicBezTo>
                    <a:pt x="213460" y="352436"/>
                    <a:pt x="222327" y="343583"/>
                    <a:pt x="233217" y="343583"/>
                  </a:cubicBezTo>
                  <a:close/>
                  <a:moveTo>
                    <a:pt x="37329" y="314722"/>
                  </a:moveTo>
                  <a:lnTo>
                    <a:pt x="99497" y="314722"/>
                  </a:lnTo>
                  <a:lnTo>
                    <a:pt x="99497" y="577575"/>
                  </a:lnTo>
                  <a:cubicBezTo>
                    <a:pt x="99497" y="594654"/>
                    <a:pt x="85509" y="608627"/>
                    <a:pt x="68413" y="608627"/>
                  </a:cubicBezTo>
                  <a:cubicBezTo>
                    <a:pt x="51161" y="608627"/>
                    <a:pt x="37329" y="594654"/>
                    <a:pt x="37329" y="577575"/>
                  </a:cubicBezTo>
                  <a:close/>
                  <a:moveTo>
                    <a:pt x="446737" y="202946"/>
                  </a:moveTo>
                  <a:lnTo>
                    <a:pt x="544226" y="202946"/>
                  </a:lnTo>
                  <a:cubicBezTo>
                    <a:pt x="555110" y="202946"/>
                    <a:pt x="563817" y="211640"/>
                    <a:pt x="563817" y="222507"/>
                  </a:cubicBezTo>
                  <a:lnTo>
                    <a:pt x="563817" y="344684"/>
                  </a:lnTo>
                  <a:cubicBezTo>
                    <a:pt x="563817" y="355551"/>
                    <a:pt x="555110" y="364400"/>
                    <a:pt x="544226" y="364400"/>
                  </a:cubicBezTo>
                  <a:lnTo>
                    <a:pt x="446737" y="364400"/>
                  </a:lnTo>
                  <a:cubicBezTo>
                    <a:pt x="435854" y="364400"/>
                    <a:pt x="426991" y="355551"/>
                    <a:pt x="426991" y="344684"/>
                  </a:cubicBezTo>
                  <a:lnTo>
                    <a:pt x="426991" y="222507"/>
                  </a:lnTo>
                  <a:cubicBezTo>
                    <a:pt x="426991" y="211640"/>
                    <a:pt x="435854" y="202946"/>
                    <a:pt x="446737" y="202946"/>
                  </a:cubicBezTo>
                  <a:close/>
                  <a:moveTo>
                    <a:pt x="19591" y="111776"/>
                  </a:moveTo>
                  <a:lnTo>
                    <a:pt x="117080" y="111776"/>
                  </a:lnTo>
                  <a:cubicBezTo>
                    <a:pt x="127963" y="111776"/>
                    <a:pt x="136826" y="120629"/>
                    <a:pt x="136826" y="131501"/>
                  </a:cubicBezTo>
                  <a:lnTo>
                    <a:pt x="136826" y="253576"/>
                  </a:lnTo>
                  <a:cubicBezTo>
                    <a:pt x="136826" y="264447"/>
                    <a:pt x="127963" y="273300"/>
                    <a:pt x="117080" y="273300"/>
                  </a:cubicBezTo>
                  <a:lnTo>
                    <a:pt x="19591" y="273300"/>
                  </a:lnTo>
                  <a:cubicBezTo>
                    <a:pt x="8707" y="273300"/>
                    <a:pt x="0" y="264447"/>
                    <a:pt x="0" y="253576"/>
                  </a:cubicBezTo>
                  <a:lnTo>
                    <a:pt x="0" y="131501"/>
                  </a:lnTo>
                  <a:cubicBezTo>
                    <a:pt x="0" y="120629"/>
                    <a:pt x="8707" y="111776"/>
                    <a:pt x="19591" y="111776"/>
                  </a:cubicBezTo>
                  <a:close/>
                  <a:moveTo>
                    <a:pt x="495404" y="0"/>
                  </a:moveTo>
                  <a:cubicBezTo>
                    <a:pt x="512656" y="0"/>
                    <a:pt x="526488" y="13972"/>
                    <a:pt x="526488" y="31049"/>
                  </a:cubicBezTo>
                  <a:lnTo>
                    <a:pt x="526488" y="161454"/>
                  </a:lnTo>
                  <a:lnTo>
                    <a:pt x="464320" y="161454"/>
                  </a:lnTo>
                  <a:lnTo>
                    <a:pt x="464320" y="31049"/>
                  </a:lnTo>
                  <a:cubicBezTo>
                    <a:pt x="464320" y="13972"/>
                    <a:pt x="478308" y="0"/>
                    <a:pt x="495404" y="0"/>
                  </a:cubicBezTo>
                  <a:close/>
                  <a:moveTo>
                    <a:pt x="281909" y="0"/>
                  </a:moveTo>
                  <a:cubicBezTo>
                    <a:pt x="299024" y="0"/>
                    <a:pt x="313028" y="13974"/>
                    <a:pt x="313028" y="31053"/>
                  </a:cubicBezTo>
                  <a:lnTo>
                    <a:pt x="313028" y="302302"/>
                  </a:lnTo>
                  <a:lnTo>
                    <a:pt x="250789" y="302302"/>
                  </a:lnTo>
                  <a:lnTo>
                    <a:pt x="250789" y="31053"/>
                  </a:lnTo>
                  <a:cubicBezTo>
                    <a:pt x="250789" y="13974"/>
                    <a:pt x="264793" y="0"/>
                    <a:pt x="281909" y="0"/>
                  </a:cubicBezTo>
                  <a:close/>
                  <a:moveTo>
                    <a:pt x="68413" y="0"/>
                  </a:moveTo>
                  <a:cubicBezTo>
                    <a:pt x="85509" y="0"/>
                    <a:pt x="99497" y="13978"/>
                    <a:pt x="99497" y="31061"/>
                  </a:cubicBezTo>
                  <a:lnTo>
                    <a:pt x="99497" y="70354"/>
                  </a:lnTo>
                  <a:lnTo>
                    <a:pt x="37329" y="70354"/>
                  </a:lnTo>
                  <a:lnTo>
                    <a:pt x="37329" y="31061"/>
                  </a:lnTo>
                  <a:cubicBezTo>
                    <a:pt x="37329" y="13978"/>
                    <a:pt x="51161" y="0"/>
                    <a:pt x="6841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grpSp>
      <p:grpSp>
        <p:nvGrpSpPr>
          <p:cNvPr id="20" name="组合 19">
            <a:extLst>
              <a:ext uri="{FF2B5EF4-FFF2-40B4-BE49-F238E27FC236}">
                <a16:creationId xmlns="" xmlns:a16="http://schemas.microsoft.com/office/drawing/2014/main" id="{C779FB6C-C151-445D-877E-3CC4DB4DFC80}"/>
              </a:ext>
            </a:extLst>
          </p:cNvPr>
          <p:cNvGrpSpPr/>
          <p:nvPr/>
        </p:nvGrpSpPr>
        <p:grpSpPr>
          <a:xfrm>
            <a:off x="-1403177" y="1134858"/>
            <a:ext cx="1130093" cy="1373585"/>
            <a:chOff x="4813507" y="2252661"/>
            <a:chExt cx="2564988" cy="3117646"/>
          </a:xfrm>
        </p:grpSpPr>
        <p:sp>
          <p:nvSpPr>
            <p:cNvPr id="21" name="矩形: 圆角 22">
              <a:extLst>
                <a:ext uri="{FF2B5EF4-FFF2-40B4-BE49-F238E27FC236}">
                  <a16:creationId xmlns="" xmlns:a16="http://schemas.microsoft.com/office/drawing/2014/main" id="{3A78B0E0-3713-4CB6-8FD4-89A62B5E19D7}"/>
                </a:ext>
              </a:extLst>
            </p:cNvPr>
            <p:cNvSpPr/>
            <p:nvPr/>
          </p:nvSpPr>
          <p:spPr>
            <a:xfrm rot="2700000">
              <a:off x="4813507" y="2805319"/>
              <a:ext cx="2564988" cy="2564988"/>
            </a:xfrm>
            <a:prstGeom prst="roundRect">
              <a:avLst>
                <a:gd name="adj" fmla="val 22912"/>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22" name="任意多边形: 形状 23">
              <a:extLst>
                <a:ext uri="{FF2B5EF4-FFF2-40B4-BE49-F238E27FC236}">
                  <a16:creationId xmlns="" xmlns:a16="http://schemas.microsoft.com/office/drawing/2014/main" id="{7D48B22B-F5F7-484C-9477-494A4B90646C}"/>
                </a:ext>
              </a:extLst>
            </p:cNvPr>
            <p:cNvSpPr/>
            <p:nvPr/>
          </p:nvSpPr>
          <p:spPr>
            <a:xfrm rot="2700000">
              <a:off x="5448302" y="2252661"/>
              <a:ext cx="1295400" cy="1295400"/>
            </a:xfrm>
            <a:custGeom>
              <a:avLst/>
              <a:gdLst>
                <a:gd name="connsiteX0" fmla="*/ 196688 w 1668085"/>
                <a:gd name="connsiteY0" fmla="*/ 196688 h 1668085"/>
                <a:gd name="connsiteX1" fmla="*/ 671536 w 1668085"/>
                <a:gd name="connsiteY1" fmla="*/ 0 h 1668085"/>
                <a:gd name="connsiteX2" fmla="*/ 1668085 w 1668085"/>
                <a:gd name="connsiteY2" fmla="*/ 0 h 1668085"/>
                <a:gd name="connsiteX3" fmla="*/ 0 w 1668085"/>
                <a:gd name="connsiteY3" fmla="*/ 1668085 h 1668085"/>
                <a:gd name="connsiteX4" fmla="*/ 0 w 1668085"/>
                <a:gd name="connsiteY4" fmla="*/ 671536 h 1668085"/>
                <a:gd name="connsiteX5" fmla="*/ 196688 w 1668085"/>
                <a:gd name="connsiteY5" fmla="*/ 196688 h 1668085"/>
                <a:gd name="connsiteX0" fmla="*/ 196688 w 1668085"/>
                <a:gd name="connsiteY0" fmla="*/ 196688 h 1668085"/>
                <a:gd name="connsiteX1" fmla="*/ 671536 w 1668085"/>
                <a:gd name="connsiteY1" fmla="*/ 0 h 1668085"/>
                <a:gd name="connsiteX2" fmla="*/ 1668085 w 1668085"/>
                <a:gd name="connsiteY2" fmla="*/ 0 h 1668085"/>
                <a:gd name="connsiteX3" fmla="*/ 735256 w 1668085"/>
                <a:gd name="connsiteY3" fmla="*/ 896903 h 1668085"/>
                <a:gd name="connsiteX4" fmla="*/ 0 w 1668085"/>
                <a:gd name="connsiteY4" fmla="*/ 1668085 h 1668085"/>
                <a:gd name="connsiteX5" fmla="*/ 0 w 1668085"/>
                <a:gd name="connsiteY5" fmla="*/ 671536 h 1668085"/>
                <a:gd name="connsiteX6" fmla="*/ 196688 w 1668085"/>
                <a:gd name="connsiteY6" fmla="*/ 196688 h 1668085"/>
                <a:gd name="connsiteX0" fmla="*/ 735256 w 1668085"/>
                <a:gd name="connsiteY0" fmla="*/ 896903 h 1668085"/>
                <a:gd name="connsiteX1" fmla="*/ 0 w 1668085"/>
                <a:gd name="connsiteY1" fmla="*/ 1668085 h 1668085"/>
                <a:gd name="connsiteX2" fmla="*/ 0 w 1668085"/>
                <a:gd name="connsiteY2" fmla="*/ 671536 h 1668085"/>
                <a:gd name="connsiteX3" fmla="*/ 196688 w 1668085"/>
                <a:gd name="connsiteY3" fmla="*/ 196688 h 1668085"/>
                <a:gd name="connsiteX4" fmla="*/ 671536 w 1668085"/>
                <a:gd name="connsiteY4" fmla="*/ 0 h 1668085"/>
                <a:gd name="connsiteX5" fmla="*/ 1668085 w 1668085"/>
                <a:gd name="connsiteY5" fmla="*/ 0 h 1668085"/>
                <a:gd name="connsiteX6" fmla="*/ 826696 w 1668085"/>
                <a:gd name="connsiteY6" fmla="*/ 988343 h 1668085"/>
                <a:gd name="connsiteX0" fmla="*/ 735256 w 1668085"/>
                <a:gd name="connsiteY0" fmla="*/ 896903 h 1668085"/>
                <a:gd name="connsiteX1" fmla="*/ 0 w 1668085"/>
                <a:gd name="connsiteY1" fmla="*/ 1668085 h 1668085"/>
                <a:gd name="connsiteX2" fmla="*/ 0 w 1668085"/>
                <a:gd name="connsiteY2" fmla="*/ 671536 h 1668085"/>
                <a:gd name="connsiteX3" fmla="*/ 196688 w 1668085"/>
                <a:gd name="connsiteY3" fmla="*/ 196688 h 1668085"/>
                <a:gd name="connsiteX4" fmla="*/ 671536 w 1668085"/>
                <a:gd name="connsiteY4" fmla="*/ 0 h 1668085"/>
                <a:gd name="connsiteX5" fmla="*/ 1668085 w 1668085"/>
                <a:gd name="connsiteY5" fmla="*/ 0 h 1668085"/>
                <a:gd name="connsiteX0" fmla="*/ 0 w 1668085"/>
                <a:gd name="connsiteY0" fmla="*/ 1668085 h 1668085"/>
                <a:gd name="connsiteX1" fmla="*/ 0 w 1668085"/>
                <a:gd name="connsiteY1" fmla="*/ 671536 h 1668085"/>
                <a:gd name="connsiteX2" fmla="*/ 196688 w 1668085"/>
                <a:gd name="connsiteY2" fmla="*/ 196688 h 1668085"/>
                <a:gd name="connsiteX3" fmla="*/ 671536 w 1668085"/>
                <a:gd name="connsiteY3" fmla="*/ 0 h 1668085"/>
                <a:gd name="connsiteX4" fmla="*/ 1668085 w 1668085"/>
                <a:gd name="connsiteY4" fmla="*/ 0 h 16680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8085" h="1668085">
                  <a:moveTo>
                    <a:pt x="0" y="1668085"/>
                  </a:moveTo>
                  <a:lnTo>
                    <a:pt x="0" y="671536"/>
                  </a:lnTo>
                  <a:cubicBezTo>
                    <a:pt x="0" y="486096"/>
                    <a:pt x="75164" y="318212"/>
                    <a:pt x="196688" y="196688"/>
                  </a:cubicBezTo>
                  <a:cubicBezTo>
                    <a:pt x="318212" y="75164"/>
                    <a:pt x="486096" y="0"/>
                    <a:pt x="671536" y="0"/>
                  </a:cubicBezTo>
                  <a:lnTo>
                    <a:pt x="1668085" y="0"/>
                  </a:lnTo>
                </a:path>
              </a:pathLst>
            </a:custGeom>
            <a:ln>
              <a:solidFill>
                <a:schemeClr val="bg1">
                  <a:lumMod val="7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23" name="椭圆 72">
              <a:extLst>
                <a:ext uri="{FF2B5EF4-FFF2-40B4-BE49-F238E27FC236}">
                  <a16:creationId xmlns="" xmlns:a16="http://schemas.microsoft.com/office/drawing/2014/main" id="{90F21E7D-6D86-4423-ABFE-77B81F8664FF}"/>
                </a:ext>
              </a:extLst>
            </p:cNvPr>
            <p:cNvSpPr/>
            <p:nvPr/>
          </p:nvSpPr>
          <p:spPr>
            <a:xfrm>
              <a:off x="5569096" y="3456402"/>
              <a:ext cx="1053821" cy="1262824"/>
            </a:xfrm>
            <a:custGeom>
              <a:avLst/>
              <a:gdLst>
                <a:gd name="connsiteX0" fmla="*/ 234347 w 506307"/>
                <a:gd name="connsiteY0" fmla="*/ 379219 h 606722"/>
                <a:gd name="connsiteX1" fmla="*/ 271960 w 506307"/>
                <a:gd name="connsiteY1" fmla="*/ 379219 h 606722"/>
                <a:gd name="connsiteX2" fmla="*/ 278451 w 506307"/>
                <a:gd name="connsiteY2" fmla="*/ 385705 h 606722"/>
                <a:gd name="connsiteX3" fmla="*/ 278451 w 506307"/>
                <a:gd name="connsiteY3" fmla="*/ 448520 h 606722"/>
                <a:gd name="connsiteX4" fmla="*/ 271960 w 506307"/>
                <a:gd name="connsiteY4" fmla="*/ 455006 h 606722"/>
                <a:gd name="connsiteX5" fmla="*/ 234347 w 506307"/>
                <a:gd name="connsiteY5" fmla="*/ 455006 h 606722"/>
                <a:gd name="connsiteX6" fmla="*/ 227856 w 506307"/>
                <a:gd name="connsiteY6" fmla="*/ 448520 h 606722"/>
                <a:gd name="connsiteX7" fmla="*/ 227856 w 506307"/>
                <a:gd name="connsiteY7" fmla="*/ 385705 h 606722"/>
                <a:gd name="connsiteX8" fmla="*/ 234347 w 506307"/>
                <a:gd name="connsiteY8" fmla="*/ 379219 h 606722"/>
                <a:gd name="connsiteX9" fmla="*/ 234331 w 506307"/>
                <a:gd name="connsiteY9" fmla="*/ 328645 h 606722"/>
                <a:gd name="connsiteX10" fmla="*/ 177194 w 506307"/>
                <a:gd name="connsiteY10" fmla="*/ 385700 h 606722"/>
                <a:gd name="connsiteX11" fmla="*/ 177194 w 506307"/>
                <a:gd name="connsiteY11" fmla="*/ 448532 h 606722"/>
                <a:gd name="connsiteX12" fmla="*/ 234331 w 506307"/>
                <a:gd name="connsiteY12" fmla="*/ 505587 h 606722"/>
                <a:gd name="connsiteX13" fmla="*/ 271977 w 506307"/>
                <a:gd name="connsiteY13" fmla="*/ 505587 h 606722"/>
                <a:gd name="connsiteX14" fmla="*/ 329113 w 506307"/>
                <a:gd name="connsiteY14" fmla="*/ 448532 h 606722"/>
                <a:gd name="connsiteX15" fmla="*/ 329113 w 506307"/>
                <a:gd name="connsiteY15" fmla="*/ 385700 h 606722"/>
                <a:gd name="connsiteX16" fmla="*/ 271977 w 506307"/>
                <a:gd name="connsiteY16" fmla="*/ 328645 h 606722"/>
                <a:gd name="connsiteX17" fmla="*/ 253109 w 506307"/>
                <a:gd name="connsiteY17" fmla="*/ 0 h 606722"/>
                <a:gd name="connsiteX18" fmla="*/ 430303 w 506307"/>
                <a:gd name="connsiteY18" fmla="*/ 176942 h 606722"/>
                <a:gd name="connsiteX19" fmla="*/ 430303 w 506307"/>
                <a:gd name="connsiteY19" fmla="*/ 252749 h 606722"/>
                <a:gd name="connsiteX20" fmla="*/ 480943 w 506307"/>
                <a:gd name="connsiteY20" fmla="*/ 252749 h 606722"/>
                <a:gd name="connsiteX21" fmla="*/ 506307 w 506307"/>
                <a:gd name="connsiteY21" fmla="*/ 278077 h 606722"/>
                <a:gd name="connsiteX22" fmla="*/ 506307 w 506307"/>
                <a:gd name="connsiteY22" fmla="*/ 581394 h 606722"/>
                <a:gd name="connsiteX23" fmla="*/ 480943 w 506307"/>
                <a:gd name="connsiteY23" fmla="*/ 606722 h 606722"/>
                <a:gd name="connsiteX24" fmla="*/ 25275 w 506307"/>
                <a:gd name="connsiteY24" fmla="*/ 606722 h 606722"/>
                <a:gd name="connsiteX25" fmla="*/ 0 w 506307"/>
                <a:gd name="connsiteY25" fmla="*/ 581394 h 606722"/>
                <a:gd name="connsiteX26" fmla="*/ 0 w 506307"/>
                <a:gd name="connsiteY26" fmla="*/ 278077 h 606722"/>
                <a:gd name="connsiteX27" fmla="*/ 25275 w 506307"/>
                <a:gd name="connsiteY27" fmla="*/ 252749 h 606722"/>
                <a:gd name="connsiteX28" fmla="*/ 379753 w 506307"/>
                <a:gd name="connsiteY28" fmla="*/ 252749 h 606722"/>
                <a:gd name="connsiteX29" fmla="*/ 379753 w 506307"/>
                <a:gd name="connsiteY29" fmla="*/ 176942 h 606722"/>
                <a:gd name="connsiteX30" fmla="*/ 253109 w 506307"/>
                <a:gd name="connsiteY30" fmla="*/ 50568 h 606722"/>
                <a:gd name="connsiteX31" fmla="*/ 126554 w 506307"/>
                <a:gd name="connsiteY31" fmla="*/ 176942 h 606722"/>
                <a:gd name="connsiteX32" fmla="*/ 101279 w 506307"/>
                <a:gd name="connsiteY32" fmla="*/ 202270 h 606722"/>
                <a:gd name="connsiteX33" fmla="*/ 75915 w 506307"/>
                <a:gd name="connsiteY33" fmla="*/ 176942 h 606722"/>
                <a:gd name="connsiteX34" fmla="*/ 253109 w 506307"/>
                <a:gd name="connsiteY34"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06307" h="606722">
                  <a:moveTo>
                    <a:pt x="234347" y="379219"/>
                  </a:moveTo>
                  <a:lnTo>
                    <a:pt x="271960" y="379219"/>
                  </a:lnTo>
                  <a:cubicBezTo>
                    <a:pt x="275517" y="379219"/>
                    <a:pt x="278451" y="382062"/>
                    <a:pt x="278451" y="385705"/>
                  </a:cubicBezTo>
                  <a:lnTo>
                    <a:pt x="278451" y="448520"/>
                  </a:lnTo>
                  <a:cubicBezTo>
                    <a:pt x="278451" y="452074"/>
                    <a:pt x="275517" y="455006"/>
                    <a:pt x="271960" y="455006"/>
                  </a:cubicBezTo>
                  <a:lnTo>
                    <a:pt x="234347" y="455006"/>
                  </a:lnTo>
                  <a:cubicBezTo>
                    <a:pt x="230791" y="455006"/>
                    <a:pt x="227856" y="452074"/>
                    <a:pt x="227856" y="448520"/>
                  </a:cubicBezTo>
                  <a:lnTo>
                    <a:pt x="227856" y="385705"/>
                  </a:lnTo>
                  <a:cubicBezTo>
                    <a:pt x="227856" y="382062"/>
                    <a:pt x="230791" y="379219"/>
                    <a:pt x="234347" y="379219"/>
                  </a:cubicBezTo>
                  <a:close/>
                  <a:moveTo>
                    <a:pt x="234331" y="328645"/>
                  </a:moveTo>
                  <a:cubicBezTo>
                    <a:pt x="202825" y="328645"/>
                    <a:pt x="177194" y="354240"/>
                    <a:pt x="177194" y="385700"/>
                  </a:cubicBezTo>
                  <a:lnTo>
                    <a:pt x="177194" y="448532"/>
                  </a:lnTo>
                  <a:cubicBezTo>
                    <a:pt x="177194" y="479992"/>
                    <a:pt x="202825" y="505587"/>
                    <a:pt x="234331" y="505587"/>
                  </a:cubicBezTo>
                  <a:lnTo>
                    <a:pt x="271977" y="505587"/>
                  </a:lnTo>
                  <a:cubicBezTo>
                    <a:pt x="303482" y="505587"/>
                    <a:pt x="329113" y="479992"/>
                    <a:pt x="329113" y="448532"/>
                  </a:cubicBezTo>
                  <a:lnTo>
                    <a:pt x="329113" y="385700"/>
                  </a:lnTo>
                  <a:cubicBezTo>
                    <a:pt x="329113" y="354240"/>
                    <a:pt x="303482" y="328645"/>
                    <a:pt x="271977" y="328645"/>
                  </a:cubicBezTo>
                  <a:close/>
                  <a:moveTo>
                    <a:pt x="253109" y="0"/>
                  </a:moveTo>
                  <a:cubicBezTo>
                    <a:pt x="350829" y="0"/>
                    <a:pt x="430303" y="79362"/>
                    <a:pt x="430303" y="176942"/>
                  </a:cubicBezTo>
                  <a:lnTo>
                    <a:pt x="430303" y="252749"/>
                  </a:lnTo>
                  <a:lnTo>
                    <a:pt x="480943" y="252749"/>
                  </a:lnTo>
                  <a:cubicBezTo>
                    <a:pt x="494916" y="252749"/>
                    <a:pt x="506307" y="264124"/>
                    <a:pt x="506307" y="278077"/>
                  </a:cubicBezTo>
                  <a:lnTo>
                    <a:pt x="506307" y="581394"/>
                  </a:lnTo>
                  <a:cubicBezTo>
                    <a:pt x="506307" y="595435"/>
                    <a:pt x="494916" y="606722"/>
                    <a:pt x="480943" y="606722"/>
                  </a:cubicBezTo>
                  <a:lnTo>
                    <a:pt x="25275" y="606722"/>
                  </a:lnTo>
                  <a:cubicBezTo>
                    <a:pt x="11302" y="606722"/>
                    <a:pt x="0" y="595435"/>
                    <a:pt x="0" y="581394"/>
                  </a:cubicBezTo>
                  <a:lnTo>
                    <a:pt x="0" y="278077"/>
                  </a:lnTo>
                  <a:cubicBezTo>
                    <a:pt x="0" y="264124"/>
                    <a:pt x="11302" y="252749"/>
                    <a:pt x="25275" y="252749"/>
                  </a:cubicBezTo>
                  <a:lnTo>
                    <a:pt x="379753" y="252749"/>
                  </a:lnTo>
                  <a:lnTo>
                    <a:pt x="379753" y="176942"/>
                  </a:lnTo>
                  <a:cubicBezTo>
                    <a:pt x="379753" y="107267"/>
                    <a:pt x="322972" y="50568"/>
                    <a:pt x="253109" y="50568"/>
                  </a:cubicBezTo>
                  <a:cubicBezTo>
                    <a:pt x="183335" y="50568"/>
                    <a:pt x="126554" y="107267"/>
                    <a:pt x="126554" y="176942"/>
                  </a:cubicBezTo>
                  <a:cubicBezTo>
                    <a:pt x="126554" y="190895"/>
                    <a:pt x="115252" y="202270"/>
                    <a:pt x="101279" y="202270"/>
                  </a:cubicBezTo>
                  <a:cubicBezTo>
                    <a:pt x="87306" y="202270"/>
                    <a:pt x="75915" y="190895"/>
                    <a:pt x="75915" y="176942"/>
                  </a:cubicBezTo>
                  <a:cubicBezTo>
                    <a:pt x="75915" y="79362"/>
                    <a:pt x="155389" y="0"/>
                    <a:pt x="25310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grpSp>
      <p:sp>
        <p:nvSpPr>
          <p:cNvPr id="25" name="文本框 24"/>
          <p:cNvSpPr txBox="1"/>
          <p:nvPr/>
        </p:nvSpPr>
        <p:spPr>
          <a:xfrm>
            <a:off x="858416" y="403598"/>
            <a:ext cx="3586317" cy="584775"/>
          </a:xfrm>
          <a:prstGeom prst="rect">
            <a:avLst/>
          </a:prstGeom>
          <a:noFill/>
        </p:spPr>
        <p:txBody>
          <a:bodyPr wrap="square" rtlCol="0">
            <a:spAutoFit/>
            <a:scene3d>
              <a:camera prst="orthographicFront"/>
              <a:lightRig rig="threePt" dir="t"/>
            </a:scene3d>
            <a:sp3d contourW="12700"/>
          </a:bodyPr>
          <a:lstStyle/>
          <a:p>
            <a:r>
              <a:rPr lang="zh-CN" altLang="en-US" sz="3200" b="1" dirty="0" smtClean="0">
                <a:solidFill>
                  <a:schemeClr val="tx1">
                    <a:lumMod val="75000"/>
                    <a:lumOff val="25000"/>
                  </a:schemeClr>
                </a:solidFill>
                <a:latin typeface="思源宋体 CN Heavy" panose="02020900000000000000" pitchFamily="18" charset="-122"/>
                <a:ea typeface="思源宋体 CN Heavy" panose="02020900000000000000" pitchFamily="18" charset="-122"/>
                <a:cs typeface="+mn-ea"/>
                <a:sym typeface="+mn-lt"/>
              </a:rPr>
              <a:t>问题陈述</a:t>
            </a:r>
            <a:endParaRPr lang="zh-CN" altLang="en-US" sz="3200" b="1" dirty="0">
              <a:solidFill>
                <a:schemeClr val="tx1">
                  <a:lumMod val="75000"/>
                  <a:lumOff val="25000"/>
                </a:schemeClr>
              </a:solidFill>
              <a:latin typeface="思源宋体 CN Heavy" panose="02020900000000000000" pitchFamily="18" charset="-122"/>
              <a:ea typeface="思源宋体 CN Heavy" panose="02020900000000000000" pitchFamily="18" charset="-122"/>
              <a:cs typeface="+mn-ea"/>
              <a:sym typeface="+mn-lt"/>
            </a:endParaRPr>
          </a:p>
        </p:txBody>
      </p:sp>
      <p:grpSp>
        <p:nvGrpSpPr>
          <p:cNvPr id="30" name="组合 29"/>
          <p:cNvGrpSpPr/>
          <p:nvPr/>
        </p:nvGrpSpPr>
        <p:grpSpPr>
          <a:xfrm rot="19343009">
            <a:off x="-774193" y="-1295526"/>
            <a:ext cx="2033578" cy="2033578"/>
            <a:chOff x="7670569" y="-4107846"/>
            <a:chExt cx="6939795" cy="6939795"/>
          </a:xfrm>
        </p:grpSpPr>
        <p:sp>
          <p:nvSpPr>
            <p:cNvPr id="31" name="圆: 空心 6">
              <a:extLst>
                <a:ext uri="{FF2B5EF4-FFF2-40B4-BE49-F238E27FC236}">
                  <a16:creationId xmlns="" xmlns:a16="http://schemas.microsoft.com/office/drawing/2014/main" id="{F18338BA-7FB4-4542-8779-D4FB968328BE}"/>
                </a:ext>
              </a:extLst>
            </p:cNvPr>
            <p:cNvSpPr/>
            <p:nvPr/>
          </p:nvSpPr>
          <p:spPr>
            <a:xfrm rot="20523313">
              <a:off x="7670569" y="-4107846"/>
              <a:ext cx="6939795" cy="6939795"/>
            </a:xfrm>
            <a:prstGeom prst="roundRect">
              <a:avLst/>
            </a:prstGeom>
            <a:solidFill>
              <a:srgbClr val="D02D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entury Gothic" panose="020B0502020202020204" pitchFamily="34" charset="0"/>
                <a:ea typeface="inpin culangti" panose="02000000000000000000" pitchFamily="2" charset="-122"/>
                <a:cs typeface="+mn-cs"/>
                <a:sym typeface="Century Gothic" panose="020B0502020202020204" pitchFamily="34" charset="0"/>
              </a:endParaRPr>
            </a:p>
          </p:txBody>
        </p:sp>
        <p:sp>
          <p:nvSpPr>
            <p:cNvPr id="32" name="圆: 空心 6">
              <a:extLst>
                <a:ext uri="{FF2B5EF4-FFF2-40B4-BE49-F238E27FC236}">
                  <a16:creationId xmlns="" xmlns:a16="http://schemas.microsoft.com/office/drawing/2014/main" id="{F18338BA-7FB4-4542-8779-D4FB968328BE}"/>
                </a:ext>
              </a:extLst>
            </p:cNvPr>
            <p:cNvSpPr/>
            <p:nvPr/>
          </p:nvSpPr>
          <p:spPr>
            <a:xfrm rot="20523313">
              <a:off x="8298103" y="-3480314"/>
              <a:ext cx="5684729" cy="568472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entury Gothic" panose="020B0502020202020204" pitchFamily="34" charset="0"/>
                <a:ea typeface="inpin culangti" panose="02000000000000000000" pitchFamily="2" charset="-122"/>
                <a:cs typeface="+mn-cs"/>
                <a:sym typeface="Century Gothic" panose="020B0502020202020204" pitchFamily="34" charset="0"/>
              </a:endParaRPr>
            </a:p>
          </p:txBody>
        </p:sp>
      </p:grpSp>
      <p:sp>
        <p:nvSpPr>
          <p:cNvPr id="3" name="矩形 2"/>
          <p:cNvSpPr/>
          <p:nvPr/>
        </p:nvSpPr>
        <p:spPr>
          <a:xfrm>
            <a:off x="3642592" y="3218949"/>
            <a:ext cx="7570049" cy="1631216"/>
          </a:xfrm>
          <a:prstGeom prst="rect">
            <a:avLst/>
          </a:prstGeom>
        </p:spPr>
        <p:txBody>
          <a:bodyPr wrap="square">
            <a:spAutoFit/>
          </a:bodyPr>
          <a:lstStyle/>
          <a:p>
            <a:r>
              <a:rPr lang="en-US" altLang="zh-CN" sz="2000" b="1" dirty="0" smtClean="0">
                <a:solidFill>
                  <a:srgbClr val="494949"/>
                </a:solidFill>
                <a:latin typeface="-webkit-standard" charset="0"/>
              </a:rPr>
              <a:t>web</a:t>
            </a:r>
            <a:r>
              <a:rPr lang="zh-CN" altLang="en-US" sz="2000" b="1" dirty="0" smtClean="0">
                <a:solidFill>
                  <a:srgbClr val="494949"/>
                </a:solidFill>
                <a:latin typeface="-webkit-standard" charset="0"/>
              </a:rPr>
              <a:t>端：</a:t>
            </a:r>
            <a:endParaRPr lang="en-US" altLang="zh-CN" sz="2000" b="1" dirty="0" smtClean="0">
              <a:solidFill>
                <a:srgbClr val="494949"/>
              </a:solidFill>
              <a:latin typeface="-webkit-standard" charset="0"/>
            </a:endParaRPr>
          </a:p>
          <a:p>
            <a:pPr marL="285750" indent="-285750">
              <a:buFont typeface="Arial" charset="0"/>
              <a:buChar char="•"/>
            </a:pPr>
            <a:r>
              <a:rPr lang="zh-CN" altLang="en-US" sz="2000" b="1" dirty="0" smtClean="0">
                <a:solidFill>
                  <a:srgbClr val="494949"/>
                </a:solidFill>
                <a:latin typeface="-webkit-standard" charset="0"/>
              </a:rPr>
              <a:t>教师</a:t>
            </a:r>
            <a:r>
              <a:rPr lang="zh-CN" altLang="en-US" sz="2000" b="1" dirty="0">
                <a:solidFill>
                  <a:srgbClr val="494949"/>
                </a:solidFill>
                <a:latin typeface="-webkit-standard" charset="0"/>
              </a:rPr>
              <a:t>角色可以添加课程，修改、删除自己上传的</a:t>
            </a:r>
            <a:r>
              <a:rPr lang="zh-CN" altLang="en-US" sz="2000" b="1" dirty="0" smtClean="0">
                <a:solidFill>
                  <a:srgbClr val="494949"/>
                </a:solidFill>
                <a:latin typeface="-webkit-standard" charset="0"/>
              </a:rPr>
              <a:t>课程还</a:t>
            </a:r>
            <a:r>
              <a:rPr lang="zh-CN" altLang="en-US" sz="2000" b="1" dirty="0">
                <a:solidFill>
                  <a:srgbClr val="494949"/>
                </a:solidFill>
                <a:latin typeface="-webkit-standard" charset="0"/>
              </a:rPr>
              <a:t>可以进行课程直播教学、发放和批改课程</a:t>
            </a:r>
            <a:r>
              <a:rPr lang="zh-CN" altLang="en-US" sz="2000" b="1" dirty="0" smtClean="0">
                <a:solidFill>
                  <a:srgbClr val="494949"/>
                </a:solidFill>
                <a:latin typeface="-webkit-standard" charset="0"/>
              </a:rPr>
              <a:t>作业。</a:t>
            </a:r>
            <a:endParaRPr lang="en-US" altLang="zh-CN" sz="2000" b="1" dirty="0">
              <a:solidFill>
                <a:srgbClr val="494949"/>
              </a:solidFill>
              <a:latin typeface="-webkit-standard" charset="0"/>
            </a:endParaRPr>
          </a:p>
          <a:p>
            <a:pPr marL="285750" indent="-285750">
              <a:buFont typeface="Arial" charset="0"/>
              <a:buChar char="•"/>
            </a:pPr>
            <a:r>
              <a:rPr lang="zh-CN" altLang="en-US" sz="2000" b="1" dirty="0" smtClean="0">
                <a:solidFill>
                  <a:srgbClr val="494949"/>
                </a:solidFill>
                <a:latin typeface="-webkit-standard" charset="0"/>
              </a:rPr>
              <a:t>学生进行选课，上课，完成作业。</a:t>
            </a:r>
            <a:endParaRPr lang="en-US" altLang="zh-CN" sz="2000" b="1" dirty="0">
              <a:solidFill>
                <a:srgbClr val="494949"/>
              </a:solidFill>
              <a:latin typeface="-webkit-standard" charset="0"/>
            </a:endParaRPr>
          </a:p>
          <a:p>
            <a:pPr marL="285750" indent="-285750">
              <a:buFont typeface="Arial" charset="0"/>
              <a:buChar char="•"/>
            </a:pPr>
            <a:r>
              <a:rPr lang="zh-CN" altLang="en-US" sz="2000" b="1" dirty="0" smtClean="0">
                <a:solidFill>
                  <a:srgbClr val="494949"/>
                </a:solidFill>
                <a:latin typeface="-webkit-standard" charset="0"/>
              </a:rPr>
              <a:t>家长</a:t>
            </a:r>
            <a:r>
              <a:rPr lang="zh-CN" altLang="en-US" sz="2000" b="1" dirty="0">
                <a:solidFill>
                  <a:srgbClr val="494949"/>
                </a:solidFill>
                <a:latin typeface="-webkit-standard" charset="0"/>
              </a:rPr>
              <a:t>浏览网上课程信息，与学生账号进行绑定</a:t>
            </a:r>
            <a:r>
              <a:rPr lang="zh-CN" altLang="en-US" sz="2000" b="1" dirty="0" smtClean="0">
                <a:solidFill>
                  <a:srgbClr val="494949"/>
                </a:solidFill>
                <a:latin typeface="-webkit-standard" charset="0"/>
              </a:rPr>
              <a:t>。</a:t>
            </a:r>
            <a:endParaRPr lang="zh-CN" altLang="en-US" sz="2000" b="1" dirty="0">
              <a:solidFill>
                <a:srgbClr val="494949"/>
              </a:solidFill>
              <a:latin typeface="-webkit-standard" charset="0"/>
            </a:endParaRPr>
          </a:p>
        </p:txBody>
      </p:sp>
      <p:sp>
        <p:nvSpPr>
          <p:cNvPr id="4" name="矩形 3"/>
          <p:cNvSpPr/>
          <p:nvPr/>
        </p:nvSpPr>
        <p:spPr>
          <a:xfrm>
            <a:off x="3642593" y="1541969"/>
            <a:ext cx="7570049" cy="1938992"/>
          </a:xfrm>
          <a:prstGeom prst="rect">
            <a:avLst/>
          </a:prstGeom>
        </p:spPr>
        <p:txBody>
          <a:bodyPr wrap="square">
            <a:spAutoFit/>
          </a:bodyPr>
          <a:lstStyle/>
          <a:p>
            <a:r>
              <a:rPr lang="zh-CN" altLang="en-US" sz="2000" b="1" dirty="0" smtClean="0">
                <a:solidFill>
                  <a:srgbClr val="494949"/>
                </a:solidFill>
                <a:latin typeface="-webkit-standard" charset="0"/>
              </a:rPr>
              <a:t>微信端（服务号加小程序）：</a:t>
            </a:r>
            <a:endParaRPr lang="en-US" altLang="zh-CN" sz="2000" b="1" dirty="0" smtClean="0">
              <a:solidFill>
                <a:srgbClr val="494949"/>
              </a:solidFill>
              <a:latin typeface="-webkit-standard" charset="0"/>
            </a:endParaRPr>
          </a:p>
          <a:p>
            <a:pPr marL="285750" indent="-285750">
              <a:buFont typeface="Arial" charset="0"/>
              <a:buChar char="•"/>
            </a:pPr>
            <a:r>
              <a:rPr lang="zh-CN" altLang="en-US" sz="2000" b="1" dirty="0" smtClean="0">
                <a:solidFill>
                  <a:srgbClr val="494949"/>
                </a:solidFill>
                <a:latin typeface="-webkit-standard" charset="0"/>
              </a:rPr>
              <a:t>家长接受学生的上课信息，以及学生的课堂课后表现等。</a:t>
            </a:r>
            <a:endParaRPr lang="en-US" altLang="zh-CN" sz="2000" b="1" dirty="0" smtClean="0">
              <a:solidFill>
                <a:srgbClr val="494949"/>
              </a:solidFill>
              <a:latin typeface="-webkit-standard" charset="0"/>
            </a:endParaRPr>
          </a:p>
          <a:p>
            <a:pPr marL="285750" indent="-285750">
              <a:buFont typeface="Arial" charset="0"/>
              <a:buChar char="•"/>
            </a:pPr>
            <a:r>
              <a:rPr lang="zh-CN" altLang="en-US" sz="2000" b="1" dirty="0" smtClean="0">
                <a:solidFill>
                  <a:srgbClr val="494949"/>
                </a:solidFill>
                <a:latin typeface="-webkit-standard" charset="0"/>
              </a:rPr>
              <a:t>学生拍照上传作业信息，进行提问并接受答疑的反馈。</a:t>
            </a:r>
            <a:endParaRPr lang="en-US" altLang="zh-CN" sz="2000" b="1" dirty="0" smtClean="0">
              <a:solidFill>
                <a:srgbClr val="494949"/>
              </a:solidFill>
              <a:latin typeface="-webkit-standard" charset="0"/>
            </a:endParaRPr>
          </a:p>
          <a:p>
            <a:pPr marL="285750" indent="-285750">
              <a:buFont typeface="Arial" charset="0"/>
              <a:buChar char="•"/>
            </a:pPr>
            <a:r>
              <a:rPr lang="zh-CN" altLang="en-US" sz="2000" b="1" dirty="0" smtClean="0">
                <a:solidFill>
                  <a:srgbClr val="494949"/>
                </a:solidFill>
                <a:latin typeface="-webkit-standard" charset="0"/>
              </a:rPr>
              <a:t>平台方推广学生感兴趣的相关课程。</a:t>
            </a:r>
            <a:endParaRPr lang="en-US" altLang="zh-CN" sz="2000" b="1" dirty="0" smtClean="0">
              <a:solidFill>
                <a:srgbClr val="494949"/>
              </a:solidFill>
              <a:latin typeface="-webkit-standard" charset="0"/>
            </a:endParaRPr>
          </a:p>
          <a:p>
            <a:pPr marL="285750" indent="-285750">
              <a:buFont typeface="Arial" charset="0"/>
              <a:buChar char="•"/>
            </a:pPr>
            <a:r>
              <a:rPr lang="zh-CN" altLang="en-US" sz="2000" b="1" dirty="0" smtClean="0">
                <a:solidFill>
                  <a:srgbClr val="494949"/>
                </a:solidFill>
                <a:latin typeface="-webkit-standard" charset="0"/>
              </a:rPr>
              <a:t>教室通过微信服务号进行及时答疑。</a:t>
            </a:r>
            <a:endParaRPr lang="en-US" altLang="zh-CN" sz="2000" b="1" dirty="0" smtClean="0">
              <a:solidFill>
                <a:srgbClr val="494949"/>
              </a:solidFill>
              <a:latin typeface="-webkit-standard" charset="0"/>
            </a:endParaRPr>
          </a:p>
          <a:p>
            <a:endParaRPr lang="zh-CN" altLang="en-US" sz="2000" b="1" dirty="0">
              <a:solidFill>
                <a:srgbClr val="494949"/>
              </a:solidFill>
              <a:latin typeface="-webkit-standard" charset="0"/>
            </a:endParaRPr>
          </a:p>
        </p:txBody>
      </p:sp>
      <p:sp>
        <p:nvSpPr>
          <p:cNvPr id="34" name="矩形 33"/>
          <p:cNvSpPr/>
          <p:nvPr/>
        </p:nvSpPr>
        <p:spPr>
          <a:xfrm>
            <a:off x="3687456" y="4986931"/>
            <a:ext cx="7570049" cy="1323439"/>
          </a:xfrm>
          <a:prstGeom prst="rect">
            <a:avLst/>
          </a:prstGeom>
        </p:spPr>
        <p:txBody>
          <a:bodyPr wrap="square">
            <a:spAutoFit/>
          </a:bodyPr>
          <a:lstStyle/>
          <a:p>
            <a:r>
              <a:rPr lang="en-US" altLang="zh-CN" sz="2000" b="1" dirty="0" smtClean="0">
                <a:solidFill>
                  <a:srgbClr val="494949"/>
                </a:solidFill>
                <a:latin typeface="-webkit-standard" charset="0"/>
              </a:rPr>
              <a:t>web</a:t>
            </a:r>
            <a:r>
              <a:rPr lang="zh-CN" altLang="en-US" sz="2000" b="1" dirty="0" smtClean="0">
                <a:solidFill>
                  <a:srgbClr val="494949"/>
                </a:solidFill>
                <a:latin typeface="-webkit-standard" charset="0"/>
              </a:rPr>
              <a:t>端：</a:t>
            </a:r>
            <a:endParaRPr lang="en-US" altLang="zh-CN" sz="2000" b="1" dirty="0" smtClean="0">
              <a:solidFill>
                <a:srgbClr val="494949"/>
              </a:solidFill>
              <a:latin typeface="-webkit-standard" charset="0"/>
            </a:endParaRPr>
          </a:p>
          <a:p>
            <a:pPr marL="285750" indent="-285750">
              <a:buFont typeface="Arial" charset="0"/>
              <a:buChar char="•"/>
            </a:pPr>
            <a:r>
              <a:rPr lang="zh-CN" altLang="en-US" sz="2000" b="1" dirty="0" smtClean="0">
                <a:solidFill>
                  <a:srgbClr val="494949"/>
                </a:solidFill>
                <a:latin typeface="-webkit-standard" charset="0"/>
              </a:rPr>
              <a:t>平台方进行教师的上课监管，</a:t>
            </a:r>
            <a:r>
              <a:rPr lang="en-US" altLang="zh-CN" sz="2000" b="1" dirty="0" smtClean="0">
                <a:solidFill>
                  <a:srgbClr val="494949"/>
                </a:solidFill>
                <a:latin typeface="-webkit-standard" charset="0"/>
              </a:rPr>
              <a:t>KPI</a:t>
            </a:r>
            <a:r>
              <a:rPr lang="zh-CN" altLang="en-US" sz="2000" b="1" dirty="0" smtClean="0">
                <a:solidFill>
                  <a:srgbClr val="494949"/>
                </a:solidFill>
                <a:latin typeface="-webkit-standard" charset="0"/>
              </a:rPr>
              <a:t>考核等。对课程进行数据分析，上传课程。对账户进行管理等。</a:t>
            </a:r>
            <a:endParaRPr lang="en-US" altLang="zh-CN" sz="2000" b="1" dirty="0" smtClean="0">
              <a:solidFill>
                <a:srgbClr val="494949"/>
              </a:solidFill>
              <a:latin typeface="-webkit-standard" charset="0"/>
            </a:endParaRPr>
          </a:p>
          <a:p>
            <a:pPr marL="285750" indent="-285750">
              <a:buFont typeface="Arial" charset="0"/>
              <a:buChar char="•"/>
            </a:pPr>
            <a:r>
              <a:rPr lang="zh-CN" altLang="en-US" sz="2000" b="1" dirty="0" smtClean="0">
                <a:solidFill>
                  <a:srgbClr val="494949"/>
                </a:solidFill>
                <a:latin typeface="-webkit-standard" charset="0"/>
              </a:rPr>
              <a:t>课程运营方根据数据反馈对课程进行推广</a:t>
            </a:r>
            <a:endParaRPr lang="en-US" altLang="zh-CN" sz="2000" b="1" dirty="0" smtClean="0">
              <a:solidFill>
                <a:srgbClr val="494949"/>
              </a:solidFill>
              <a:latin typeface="-webkit-standard" charset="0"/>
            </a:endParaRPr>
          </a:p>
        </p:txBody>
      </p:sp>
    </p:spTree>
    <p:extLst>
      <p:ext uri="{BB962C8B-B14F-4D97-AF65-F5344CB8AC3E}">
        <p14:creationId xmlns:p14="http://schemas.microsoft.com/office/powerpoint/2010/main" val="2172955785"/>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rot="19343009">
            <a:off x="-2390453" y="-5015101"/>
            <a:ext cx="6939795" cy="6939795"/>
            <a:chOff x="7670569" y="-4107846"/>
            <a:chExt cx="6939795" cy="6939795"/>
          </a:xfrm>
        </p:grpSpPr>
        <p:sp>
          <p:nvSpPr>
            <p:cNvPr id="6" name="圆: 空心 6">
              <a:extLst>
                <a:ext uri="{FF2B5EF4-FFF2-40B4-BE49-F238E27FC236}">
                  <a16:creationId xmlns="" xmlns:a16="http://schemas.microsoft.com/office/drawing/2014/main" id="{F18338BA-7FB4-4542-8779-D4FB968328BE}"/>
                </a:ext>
              </a:extLst>
            </p:cNvPr>
            <p:cNvSpPr/>
            <p:nvPr/>
          </p:nvSpPr>
          <p:spPr>
            <a:xfrm rot="20523313">
              <a:off x="7670569" y="-4107846"/>
              <a:ext cx="6939795" cy="6939795"/>
            </a:xfrm>
            <a:prstGeom prst="roundRect">
              <a:avLst/>
            </a:prstGeom>
            <a:solidFill>
              <a:srgbClr val="D02D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entury Gothic" panose="020B0502020202020204" pitchFamily="34" charset="0"/>
                <a:ea typeface="inpin culangti" panose="02000000000000000000" pitchFamily="2" charset="-122"/>
                <a:cs typeface="+mn-cs"/>
                <a:sym typeface="Century Gothic" panose="020B0502020202020204" pitchFamily="34" charset="0"/>
              </a:endParaRPr>
            </a:p>
          </p:txBody>
        </p:sp>
        <p:sp>
          <p:nvSpPr>
            <p:cNvPr id="21" name="圆: 空心 6">
              <a:extLst>
                <a:ext uri="{FF2B5EF4-FFF2-40B4-BE49-F238E27FC236}">
                  <a16:creationId xmlns="" xmlns:a16="http://schemas.microsoft.com/office/drawing/2014/main" id="{F18338BA-7FB4-4542-8779-D4FB968328BE}"/>
                </a:ext>
              </a:extLst>
            </p:cNvPr>
            <p:cNvSpPr/>
            <p:nvPr/>
          </p:nvSpPr>
          <p:spPr>
            <a:xfrm rot="20523313">
              <a:off x="8298103" y="-3480314"/>
              <a:ext cx="5684729" cy="568472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entury Gothic" panose="020B0502020202020204" pitchFamily="34" charset="0"/>
                <a:ea typeface="inpin culangti" panose="02000000000000000000" pitchFamily="2" charset="-122"/>
                <a:cs typeface="+mn-cs"/>
                <a:sym typeface="Century Gothic" panose="020B0502020202020204" pitchFamily="34" charset="0"/>
              </a:endParaRPr>
            </a:p>
          </p:txBody>
        </p:sp>
      </p:grpSp>
      <p:sp>
        <p:nvSpPr>
          <p:cNvPr id="7" name="圆角矩形 6">
            <a:extLst>
              <a:ext uri="{FF2B5EF4-FFF2-40B4-BE49-F238E27FC236}">
                <a16:creationId xmlns="" xmlns:a16="http://schemas.microsoft.com/office/drawing/2014/main" id="{D3A63BC2-45E4-4FA5-8C6C-5D72108111B3}"/>
              </a:ext>
            </a:extLst>
          </p:cNvPr>
          <p:cNvSpPr/>
          <p:nvPr/>
        </p:nvSpPr>
        <p:spPr>
          <a:xfrm rot="19470699">
            <a:off x="-89269" y="5527264"/>
            <a:ext cx="1795609" cy="1725549"/>
          </a:xfrm>
          <a:prstGeom prst="roundRect">
            <a:avLst/>
          </a:prstGeom>
          <a:solidFill>
            <a:srgbClr val="D02D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entury Gothic" panose="020B0502020202020204" pitchFamily="34" charset="0"/>
              <a:ea typeface="inpin culangti" panose="02000000000000000000" pitchFamily="2" charset="-122"/>
              <a:cs typeface="+mn-cs"/>
              <a:sym typeface="Century Gothic" panose="020B0502020202020204" pitchFamily="34" charset="0"/>
            </a:endParaRPr>
          </a:p>
        </p:txBody>
      </p:sp>
      <p:sp>
        <p:nvSpPr>
          <p:cNvPr id="17" name="圆角矩形 16">
            <a:extLst>
              <a:ext uri="{FF2B5EF4-FFF2-40B4-BE49-F238E27FC236}">
                <a16:creationId xmlns="" xmlns:a16="http://schemas.microsoft.com/office/drawing/2014/main" id="{D3A63BC2-45E4-4FA5-8C6C-5D72108111B3}"/>
              </a:ext>
            </a:extLst>
          </p:cNvPr>
          <p:cNvSpPr/>
          <p:nvPr/>
        </p:nvSpPr>
        <p:spPr>
          <a:xfrm rot="2423932">
            <a:off x="10091342" y="-1301116"/>
            <a:ext cx="2602230" cy="2602230"/>
          </a:xfrm>
          <a:prstGeom prst="roundRect">
            <a:avLst/>
          </a:prstGeom>
          <a:solidFill>
            <a:srgbClr val="D02D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entury Gothic" panose="020B0502020202020204" pitchFamily="34" charset="0"/>
              <a:ea typeface="inpin culangti" panose="02000000000000000000" pitchFamily="2" charset="-122"/>
              <a:cs typeface="+mn-cs"/>
              <a:sym typeface="Century Gothic" panose="020B0502020202020204" pitchFamily="34" charset="0"/>
            </a:endParaRPr>
          </a:p>
        </p:txBody>
      </p:sp>
      <p:sp>
        <p:nvSpPr>
          <p:cNvPr id="18" name="圆角矩形 17">
            <a:extLst>
              <a:ext uri="{FF2B5EF4-FFF2-40B4-BE49-F238E27FC236}">
                <a16:creationId xmlns="" xmlns:a16="http://schemas.microsoft.com/office/drawing/2014/main" id="{D3A63BC2-45E4-4FA5-8C6C-5D72108111B3}"/>
              </a:ext>
            </a:extLst>
          </p:cNvPr>
          <p:cNvSpPr/>
          <p:nvPr/>
        </p:nvSpPr>
        <p:spPr>
          <a:xfrm rot="2684925">
            <a:off x="11729181" y="5276566"/>
            <a:ext cx="1543643" cy="1495824"/>
          </a:xfrm>
          <a:prstGeom prst="roundRect">
            <a:avLst/>
          </a:prstGeom>
          <a:solidFill>
            <a:srgbClr val="D02D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entury Gothic" panose="020B0502020202020204" pitchFamily="34" charset="0"/>
              <a:ea typeface="inpin culangti" panose="02000000000000000000" pitchFamily="2" charset="-122"/>
              <a:cs typeface="+mn-cs"/>
              <a:sym typeface="Century Gothic" panose="020B0502020202020204" pitchFamily="34" charset="0"/>
            </a:endParaRPr>
          </a:p>
        </p:txBody>
      </p:sp>
      <p:grpSp>
        <p:nvGrpSpPr>
          <p:cNvPr id="64" name="组合 63"/>
          <p:cNvGrpSpPr/>
          <p:nvPr/>
        </p:nvGrpSpPr>
        <p:grpSpPr>
          <a:xfrm>
            <a:off x="4567093" y="2112187"/>
            <a:ext cx="2492989" cy="1655119"/>
            <a:chOff x="5720543" y="1698103"/>
            <a:chExt cx="1590507" cy="1055952"/>
          </a:xfrm>
        </p:grpSpPr>
        <p:sp>
          <p:nvSpPr>
            <p:cNvPr id="69" name="文本框 68"/>
            <p:cNvSpPr txBox="1"/>
            <p:nvPr/>
          </p:nvSpPr>
          <p:spPr>
            <a:xfrm>
              <a:off x="5720543" y="2341701"/>
              <a:ext cx="1590507" cy="412354"/>
            </a:xfrm>
            <a:prstGeom prst="rect">
              <a:avLst/>
            </a:prstGeom>
            <a:noFill/>
          </p:spPr>
          <p:txBody>
            <a:bodyPr wrap="none" rtlCol="0">
              <a:spAutoFit/>
              <a:scene3d>
                <a:camera prst="orthographicFront"/>
                <a:lightRig rig="threePt" dir="t"/>
              </a:scene3d>
              <a:sp3d contourW="12700"/>
            </a:bodyPr>
            <a:lstStyle/>
            <a:p>
              <a:pPr marL="0" marR="0" lvl="0" indent="0" defTabSz="914400" rtl="0" eaLnBrk="1" fontAlgn="auto" latinLnBrk="0" hangingPunct="1">
                <a:lnSpc>
                  <a:spcPct val="100000"/>
                </a:lnSpc>
                <a:spcBef>
                  <a:spcPts val="0"/>
                </a:spcBef>
                <a:spcAft>
                  <a:spcPts val="0"/>
                </a:spcAft>
                <a:buClrTx/>
                <a:buSzTx/>
                <a:buFontTx/>
                <a:buNone/>
                <a:tabLst/>
                <a:defRPr/>
              </a:pPr>
              <a:r>
                <a:rPr lang="zh-CN" altLang="en-US" sz="3600" b="1" noProof="0" dirty="0" smtClean="0">
                  <a:solidFill>
                    <a:schemeClr val="tx1">
                      <a:lumMod val="65000"/>
                      <a:lumOff val="35000"/>
                    </a:schemeClr>
                  </a:solidFill>
                  <a:cs typeface="+mn-ea"/>
                  <a:sym typeface="+mn-lt"/>
                </a:rPr>
                <a:t>子系统划分</a:t>
              </a:r>
              <a:endParaRPr kumimoji="0" lang="zh-CN" altLang="en-US" sz="3600" b="1" i="0" u="none" strike="noStrike" kern="1200" cap="none" spc="0" normalizeH="0" baseline="0" noProof="0" dirty="0">
                <a:ln>
                  <a:noFill/>
                </a:ln>
                <a:solidFill>
                  <a:schemeClr val="tx1">
                    <a:lumMod val="65000"/>
                    <a:lumOff val="35000"/>
                  </a:schemeClr>
                </a:solidFill>
                <a:effectLst/>
                <a:uLnTx/>
                <a:uFillTx/>
                <a:cs typeface="+mn-ea"/>
                <a:sym typeface="+mn-lt"/>
              </a:endParaRPr>
            </a:p>
          </p:txBody>
        </p:sp>
        <p:grpSp>
          <p:nvGrpSpPr>
            <p:cNvPr id="66" name="组合 65"/>
            <p:cNvGrpSpPr/>
            <p:nvPr/>
          </p:nvGrpSpPr>
          <p:grpSpPr>
            <a:xfrm>
              <a:off x="6249097" y="1698103"/>
              <a:ext cx="533400" cy="533400"/>
              <a:chOff x="6249097" y="1698103"/>
              <a:chExt cx="533400" cy="533400"/>
            </a:xfrm>
          </p:grpSpPr>
          <p:sp>
            <p:nvSpPr>
              <p:cNvPr id="67" name="菱形 66"/>
              <p:cNvSpPr/>
              <p:nvPr/>
            </p:nvSpPr>
            <p:spPr>
              <a:xfrm>
                <a:off x="6249097" y="1698103"/>
                <a:ext cx="533400" cy="533400"/>
              </a:xfrm>
              <a:prstGeom prst="diamond">
                <a:avLst/>
              </a:prstGeom>
              <a:solidFill>
                <a:schemeClr val="accent3"/>
              </a:solidFill>
              <a:ln>
                <a:noFill/>
              </a:ln>
              <a:effectLst>
                <a:outerShdw blurRad="774700" dist="850900" dir="2700000" algn="tl"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contourW="12700"/>
              </a:bodyPr>
              <a:lstStyle/>
              <a:p>
                <a:pPr algn="ctr"/>
                <a:endParaRPr lang="zh-CN" altLang="en-US" sz="2400">
                  <a:cs typeface="+mn-ea"/>
                  <a:sym typeface="+mn-lt"/>
                </a:endParaRPr>
              </a:p>
            </p:txBody>
          </p:sp>
          <p:sp>
            <p:nvSpPr>
              <p:cNvPr id="68" name="文本框 67"/>
              <p:cNvSpPr txBox="1"/>
              <p:nvPr/>
            </p:nvSpPr>
            <p:spPr>
              <a:xfrm>
                <a:off x="6278370" y="1778617"/>
                <a:ext cx="474855" cy="346124"/>
              </a:xfrm>
              <a:prstGeom prst="rect">
                <a:avLst/>
              </a:prstGeom>
              <a:noFill/>
            </p:spPr>
            <p:txBody>
              <a:bodyPr wrap="square" rtlCol="0">
                <a:spAutoFit/>
                <a:scene3d>
                  <a:camera prst="orthographicFront"/>
                  <a:lightRig rig="threePt" dir="t"/>
                </a:scene3d>
                <a:sp3d contourW="12700"/>
              </a:bodyPr>
              <a:lstStyle/>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altLang="zh-CN" sz="2800" b="0" i="0" u="none" strike="noStrike" kern="1200" cap="none" spc="0" normalizeH="0" baseline="0" noProof="0" dirty="0" smtClean="0">
                    <a:ln>
                      <a:noFill/>
                    </a:ln>
                    <a:solidFill>
                      <a:schemeClr val="bg1"/>
                    </a:solidFill>
                    <a:effectLst/>
                    <a:uLnTx/>
                    <a:uFillTx/>
                    <a:cs typeface="+mn-ea"/>
                    <a:sym typeface="+mn-lt"/>
                  </a:rPr>
                  <a:t>03</a:t>
                </a:r>
                <a:endParaRPr kumimoji="0" lang="en-US" altLang="zh-CN" sz="2800" b="0" i="0" u="none" strike="noStrike" kern="1200" cap="none" spc="0" normalizeH="0" baseline="0" noProof="0" dirty="0">
                  <a:ln>
                    <a:noFill/>
                  </a:ln>
                  <a:solidFill>
                    <a:schemeClr val="bg1"/>
                  </a:solidFill>
                  <a:effectLst/>
                  <a:uLnTx/>
                  <a:uFillTx/>
                  <a:cs typeface="+mn-ea"/>
                  <a:sym typeface="+mn-lt"/>
                </a:endParaRPr>
              </a:p>
            </p:txBody>
          </p:sp>
        </p:grpSp>
      </p:grpSp>
    </p:spTree>
    <p:extLst>
      <p:ext uri="{BB962C8B-B14F-4D97-AF65-F5344CB8AC3E}">
        <p14:creationId xmlns:p14="http://schemas.microsoft.com/office/powerpoint/2010/main" val="634288559"/>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3" name="组合 42"/>
          <p:cNvGrpSpPr/>
          <p:nvPr/>
        </p:nvGrpSpPr>
        <p:grpSpPr>
          <a:xfrm>
            <a:off x="858416" y="403598"/>
            <a:ext cx="7908457" cy="584775"/>
            <a:chOff x="-1772911" y="3402483"/>
            <a:chExt cx="7908457" cy="584775"/>
          </a:xfrm>
        </p:grpSpPr>
        <p:sp>
          <p:nvSpPr>
            <p:cNvPr id="44" name="文本框 43"/>
            <p:cNvSpPr txBox="1"/>
            <p:nvPr/>
          </p:nvSpPr>
          <p:spPr>
            <a:xfrm>
              <a:off x="-1772911" y="3402483"/>
              <a:ext cx="3586317" cy="584775"/>
            </a:xfrm>
            <a:prstGeom prst="rect">
              <a:avLst/>
            </a:prstGeom>
            <a:noFill/>
          </p:spPr>
          <p:txBody>
            <a:bodyPr wrap="square" rtlCol="0">
              <a:spAutoFit/>
              <a:scene3d>
                <a:camera prst="orthographicFront"/>
                <a:lightRig rig="threePt" dir="t"/>
              </a:scene3d>
              <a:sp3d contourW="12700"/>
            </a:bodyPr>
            <a:lstStyle/>
            <a:p>
              <a:r>
                <a:rPr lang="zh-CN" altLang="en-US" sz="3200" b="1" dirty="0" smtClean="0">
                  <a:solidFill>
                    <a:schemeClr val="tx1">
                      <a:lumMod val="75000"/>
                      <a:lumOff val="25000"/>
                    </a:schemeClr>
                  </a:solidFill>
                  <a:latin typeface="思源宋体 CN Heavy" panose="02020900000000000000" pitchFamily="18" charset="-122"/>
                  <a:ea typeface="思源宋体 CN Heavy" panose="02020900000000000000" pitchFamily="18" charset="-122"/>
                  <a:cs typeface="+mn-ea"/>
                  <a:sym typeface="+mn-lt"/>
                </a:rPr>
                <a:t>用户登录模块</a:t>
              </a:r>
              <a:endParaRPr lang="zh-CN" altLang="en-US" sz="3200" b="1" dirty="0">
                <a:solidFill>
                  <a:schemeClr val="tx1">
                    <a:lumMod val="75000"/>
                    <a:lumOff val="25000"/>
                  </a:schemeClr>
                </a:solidFill>
                <a:latin typeface="思源宋体 CN Heavy" panose="02020900000000000000" pitchFamily="18" charset="-122"/>
                <a:ea typeface="思源宋体 CN Heavy" panose="02020900000000000000" pitchFamily="18" charset="-122"/>
                <a:cs typeface="+mn-ea"/>
                <a:sym typeface="+mn-lt"/>
              </a:endParaRPr>
            </a:p>
          </p:txBody>
        </p:sp>
        <p:sp>
          <p:nvSpPr>
            <p:cNvPr id="45" name="文本框 44"/>
            <p:cNvSpPr txBox="1"/>
            <p:nvPr/>
          </p:nvSpPr>
          <p:spPr>
            <a:xfrm>
              <a:off x="1680468" y="3447474"/>
              <a:ext cx="4455078" cy="253083"/>
            </a:xfrm>
            <a:prstGeom prst="rect">
              <a:avLst/>
            </a:prstGeom>
            <a:noFill/>
          </p:spPr>
          <p:txBody>
            <a:bodyPr wrap="square" rtlCol="0">
              <a:spAutoFit/>
              <a:scene3d>
                <a:camera prst="orthographicFront"/>
                <a:lightRig rig="threePt" dir="t"/>
              </a:scene3d>
              <a:sp3d contourW="12700"/>
            </a:bodyPr>
            <a:lstStyle/>
            <a:p>
              <a:pPr>
                <a:lnSpc>
                  <a:spcPct val="114000"/>
                </a:lnSpc>
              </a:pPr>
              <a:endParaRPr lang="en-US" altLang="zh-CN" sz="1000" dirty="0">
                <a:solidFill>
                  <a:schemeClr val="tx1">
                    <a:lumMod val="65000"/>
                    <a:lumOff val="35000"/>
                  </a:schemeClr>
                </a:solidFill>
                <a:cs typeface="+mn-ea"/>
                <a:sym typeface="+mn-lt"/>
              </a:endParaRPr>
            </a:p>
          </p:txBody>
        </p:sp>
      </p:grpSp>
      <p:grpSp>
        <p:nvGrpSpPr>
          <p:cNvPr id="46" name="组合 45"/>
          <p:cNvGrpSpPr/>
          <p:nvPr/>
        </p:nvGrpSpPr>
        <p:grpSpPr>
          <a:xfrm rot="19343009">
            <a:off x="-774193" y="-1295526"/>
            <a:ext cx="2033578" cy="2033578"/>
            <a:chOff x="7670569" y="-4107846"/>
            <a:chExt cx="6939795" cy="6939795"/>
          </a:xfrm>
        </p:grpSpPr>
        <p:sp>
          <p:nvSpPr>
            <p:cNvPr id="47" name="圆: 空心 6">
              <a:extLst>
                <a:ext uri="{FF2B5EF4-FFF2-40B4-BE49-F238E27FC236}">
                  <a16:creationId xmlns="" xmlns:a16="http://schemas.microsoft.com/office/drawing/2014/main" id="{F18338BA-7FB4-4542-8779-D4FB968328BE}"/>
                </a:ext>
              </a:extLst>
            </p:cNvPr>
            <p:cNvSpPr/>
            <p:nvPr/>
          </p:nvSpPr>
          <p:spPr>
            <a:xfrm rot="20523313">
              <a:off x="7670569" y="-4107846"/>
              <a:ext cx="6939795" cy="6939795"/>
            </a:xfrm>
            <a:prstGeom prst="roundRect">
              <a:avLst/>
            </a:prstGeom>
            <a:solidFill>
              <a:srgbClr val="D02D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entury Gothic" panose="020B0502020202020204" pitchFamily="34" charset="0"/>
                <a:ea typeface="inpin culangti" panose="02000000000000000000" pitchFamily="2" charset="-122"/>
                <a:cs typeface="+mn-cs"/>
                <a:sym typeface="Century Gothic" panose="020B0502020202020204" pitchFamily="34" charset="0"/>
              </a:endParaRPr>
            </a:p>
          </p:txBody>
        </p:sp>
        <p:sp>
          <p:nvSpPr>
            <p:cNvPr id="48" name="圆: 空心 6">
              <a:extLst>
                <a:ext uri="{FF2B5EF4-FFF2-40B4-BE49-F238E27FC236}">
                  <a16:creationId xmlns="" xmlns:a16="http://schemas.microsoft.com/office/drawing/2014/main" id="{F18338BA-7FB4-4542-8779-D4FB968328BE}"/>
                </a:ext>
              </a:extLst>
            </p:cNvPr>
            <p:cNvSpPr/>
            <p:nvPr/>
          </p:nvSpPr>
          <p:spPr>
            <a:xfrm rot="20523313">
              <a:off x="8298103" y="-3480314"/>
              <a:ext cx="5684729" cy="568472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entury Gothic" panose="020B0502020202020204" pitchFamily="34" charset="0"/>
                <a:ea typeface="inpin culangti" panose="02000000000000000000" pitchFamily="2" charset="-122"/>
                <a:cs typeface="+mn-cs"/>
                <a:sym typeface="Century Gothic" panose="020B0502020202020204" pitchFamily="34" charset="0"/>
              </a:endParaRPr>
            </a:p>
          </p:txBody>
        </p:sp>
      </p:grpSp>
      <p:sp>
        <p:nvSpPr>
          <p:cNvPr id="3" name="矩形 2"/>
          <p:cNvSpPr/>
          <p:nvPr/>
        </p:nvSpPr>
        <p:spPr>
          <a:xfrm>
            <a:off x="946672" y="1033088"/>
            <a:ext cx="6096000" cy="1200329"/>
          </a:xfrm>
          <a:prstGeom prst="rect">
            <a:avLst/>
          </a:prstGeom>
        </p:spPr>
        <p:txBody>
          <a:bodyPr>
            <a:spAutoFit/>
          </a:bodyPr>
          <a:lstStyle/>
          <a:p>
            <a:r>
              <a:rPr lang="zh-CN" altLang="en-US" b="1" dirty="0" smtClean="0">
                <a:solidFill>
                  <a:srgbClr val="000000"/>
                </a:solidFill>
                <a:latin typeface="-webkit-standard" charset="0"/>
              </a:rPr>
              <a:t>用户</a:t>
            </a:r>
            <a:r>
              <a:rPr lang="zh-CN" altLang="en-US" b="1" dirty="0">
                <a:solidFill>
                  <a:srgbClr val="000000"/>
                </a:solidFill>
                <a:latin typeface="-webkit-standard" charset="0"/>
              </a:rPr>
              <a:t>登录模块</a:t>
            </a:r>
            <a:endParaRPr lang="zh-CN" altLang="en-US" sz="2000" b="1" dirty="0">
              <a:solidFill>
                <a:srgbClr val="000000"/>
              </a:solidFill>
              <a:latin typeface="-webkit-standard" charset="0"/>
            </a:endParaRPr>
          </a:p>
          <a:p>
            <a:r>
              <a:rPr lang="zh-CN" altLang="en-US" sz="1600" dirty="0">
                <a:solidFill>
                  <a:srgbClr val="494949"/>
                </a:solidFill>
                <a:latin typeface="-webkit-standard" charset="0"/>
              </a:rPr>
              <a:t>（</a:t>
            </a:r>
            <a:r>
              <a:rPr lang="en-US" altLang="zh-CN" sz="1600" dirty="0">
                <a:solidFill>
                  <a:srgbClr val="494949"/>
                </a:solidFill>
                <a:latin typeface="-webkit-standard" charset="0"/>
              </a:rPr>
              <a:t>1</a:t>
            </a:r>
            <a:r>
              <a:rPr lang="zh-CN" altLang="en-US" sz="1600" dirty="0">
                <a:solidFill>
                  <a:srgbClr val="494949"/>
                </a:solidFill>
                <a:latin typeface="-webkit-standard" charset="0"/>
              </a:rPr>
              <a:t>）</a:t>
            </a:r>
            <a:r>
              <a:rPr lang="zh-CN" altLang="en-US" dirty="0">
                <a:solidFill>
                  <a:srgbClr val="494949"/>
                </a:solidFill>
                <a:latin typeface="-webkit-standard" charset="0"/>
              </a:rPr>
              <a:t>注册账号：用户名、密码、角色。</a:t>
            </a:r>
            <a:endParaRPr lang="zh-CN" altLang="en-US" sz="1600" dirty="0">
              <a:solidFill>
                <a:srgbClr val="494949"/>
              </a:solidFill>
              <a:latin typeface="-webkit-standard" charset="0"/>
            </a:endParaRPr>
          </a:p>
          <a:p>
            <a:r>
              <a:rPr lang="zh-CN" altLang="en-US" dirty="0">
                <a:solidFill>
                  <a:srgbClr val="494949"/>
                </a:solidFill>
                <a:latin typeface="-webkit-standard" charset="0"/>
              </a:rPr>
              <a:t>教师注册时需额外提供教师资格证明。</a:t>
            </a:r>
            <a:endParaRPr lang="zh-CN" altLang="en-US" sz="1600" dirty="0">
              <a:solidFill>
                <a:srgbClr val="494949"/>
              </a:solidFill>
              <a:latin typeface="-webkit-standard" charset="0"/>
            </a:endParaRPr>
          </a:p>
          <a:p>
            <a:r>
              <a:rPr lang="zh-CN" altLang="en-US" dirty="0">
                <a:solidFill>
                  <a:srgbClr val="494949"/>
                </a:solidFill>
                <a:latin typeface="-webkit-standard" charset="0"/>
              </a:rPr>
              <a:t>（</a:t>
            </a:r>
            <a:r>
              <a:rPr lang="en-US" altLang="zh-CN" dirty="0">
                <a:solidFill>
                  <a:srgbClr val="494949"/>
                </a:solidFill>
                <a:latin typeface="-webkit-standard" charset="0"/>
              </a:rPr>
              <a:t>2</a:t>
            </a:r>
            <a:r>
              <a:rPr lang="zh-CN" altLang="en-US" dirty="0">
                <a:solidFill>
                  <a:srgbClr val="494949"/>
                </a:solidFill>
                <a:latin typeface="-webkit-standard" charset="0"/>
              </a:rPr>
              <a:t>）登陆：验证用户名和密码是否存在且匹配。</a:t>
            </a:r>
            <a:endParaRPr lang="zh-CN" altLang="en-US" sz="1600" b="0" i="0" u="none" strike="noStrike" dirty="0">
              <a:solidFill>
                <a:srgbClr val="494949"/>
              </a:solidFill>
              <a:effectLst/>
              <a:latin typeface="-webkit-standard" charset="0"/>
            </a:endParaRPr>
          </a:p>
        </p:txBody>
      </p:sp>
      <p:pic>
        <p:nvPicPr>
          <p:cNvPr id="4098" name="Picture 2" descr="https://uploader.shimo.im/f/m7pqDQPrlyUtqqgt.png!thumbnai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3478" y="575130"/>
            <a:ext cx="5341311" cy="4376191"/>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s://uploader.shimo.im/f/4TyhDc42tacylpJs.png!thumbnai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5556" y="3612630"/>
            <a:ext cx="5534025" cy="2428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2476109"/>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3" name="组合 42"/>
          <p:cNvGrpSpPr/>
          <p:nvPr/>
        </p:nvGrpSpPr>
        <p:grpSpPr>
          <a:xfrm>
            <a:off x="858416" y="403598"/>
            <a:ext cx="7908457" cy="584775"/>
            <a:chOff x="-1772911" y="3402483"/>
            <a:chExt cx="7908457" cy="584775"/>
          </a:xfrm>
        </p:grpSpPr>
        <p:sp>
          <p:nvSpPr>
            <p:cNvPr id="44" name="文本框 43"/>
            <p:cNvSpPr txBox="1"/>
            <p:nvPr/>
          </p:nvSpPr>
          <p:spPr>
            <a:xfrm>
              <a:off x="-1772911" y="3402483"/>
              <a:ext cx="3586317" cy="584775"/>
            </a:xfrm>
            <a:prstGeom prst="rect">
              <a:avLst/>
            </a:prstGeom>
            <a:noFill/>
          </p:spPr>
          <p:txBody>
            <a:bodyPr wrap="square" rtlCol="0">
              <a:spAutoFit/>
              <a:scene3d>
                <a:camera prst="orthographicFront"/>
                <a:lightRig rig="threePt" dir="t"/>
              </a:scene3d>
              <a:sp3d contourW="12700"/>
            </a:bodyPr>
            <a:lstStyle/>
            <a:p>
              <a:r>
                <a:rPr lang="zh-CN" altLang="en-US" sz="3200" b="1" dirty="0" smtClean="0">
                  <a:solidFill>
                    <a:schemeClr val="tx1">
                      <a:lumMod val="75000"/>
                      <a:lumOff val="25000"/>
                    </a:schemeClr>
                  </a:solidFill>
                  <a:latin typeface="思源宋体 CN Heavy" panose="02020900000000000000" pitchFamily="18" charset="-122"/>
                  <a:ea typeface="思源宋体 CN Heavy" panose="02020900000000000000" pitchFamily="18" charset="-122"/>
                  <a:cs typeface="+mn-ea"/>
                  <a:sym typeface="+mn-lt"/>
                </a:rPr>
                <a:t>课程设置模块</a:t>
              </a:r>
              <a:endParaRPr lang="zh-CN" altLang="en-US" sz="3200" b="1" dirty="0">
                <a:solidFill>
                  <a:schemeClr val="tx1">
                    <a:lumMod val="75000"/>
                    <a:lumOff val="25000"/>
                  </a:schemeClr>
                </a:solidFill>
                <a:latin typeface="思源宋体 CN Heavy" panose="02020900000000000000" pitchFamily="18" charset="-122"/>
                <a:ea typeface="思源宋体 CN Heavy" panose="02020900000000000000" pitchFamily="18" charset="-122"/>
                <a:cs typeface="+mn-ea"/>
                <a:sym typeface="+mn-lt"/>
              </a:endParaRPr>
            </a:p>
          </p:txBody>
        </p:sp>
        <p:sp>
          <p:nvSpPr>
            <p:cNvPr id="45" name="文本框 44"/>
            <p:cNvSpPr txBox="1"/>
            <p:nvPr/>
          </p:nvSpPr>
          <p:spPr>
            <a:xfrm>
              <a:off x="1680468" y="3447474"/>
              <a:ext cx="4455078" cy="253083"/>
            </a:xfrm>
            <a:prstGeom prst="rect">
              <a:avLst/>
            </a:prstGeom>
            <a:noFill/>
          </p:spPr>
          <p:txBody>
            <a:bodyPr wrap="square" rtlCol="0">
              <a:spAutoFit/>
              <a:scene3d>
                <a:camera prst="orthographicFront"/>
                <a:lightRig rig="threePt" dir="t"/>
              </a:scene3d>
              <a:sp3d contourW="12700"/>
            </a:bodyPr>
            <a:lstStyle/>
            <a:p>
              <a:pPr>
                <a:lnSpc>
                  <a:spcPct val="114000"/>
                </a:lnSpc>
              </a:pPr>
              <a:endParaRPr lang="en-US" altLang="zh-CN" sz="1000" dirty="0">
                <a:solidFill>
                  <a:schemeClr val="tx1">
                    <a:lumMod val="65000"/>
                    <a:lumOff val="35000"/>
                  </a:schemeClr>
                </a:solidFill>
                <a:cs typeface="+mn-ea"/>
                <a:sym typeface="+mn-lt"/>
              </a:endParaRPr>
            </a:p>
          </p:txBody>
        </p:sp>
      </p:grpSp>
      <p:grpSp>
        <p:nvGrpSpPr>
          <p:cNvPr id="46" name="组合 45"/>
          <p:cNvGrpSpPr/>
          <p:nvPr/>
        </p:nvGrpSpPr>
        <p:grpSpPr>
          <a:xfrm rot="19343009">
            <a:off x="-774193" y="-1295526"/>
            <a:ext cx="2033578" cy="2033578"/>
            <a:chOff x="7670569" y="-4107846"/>
            <a:chExt cx="6939795" cy="6939795"/>
          </a:xfrm>
        </p:grpSpPr>
        <p:sp>
          <p:nvSpPr>
            <p:cNvPr id="47" name="圆: 空心 6">
              <a:extLst>
                <a:ext uri="{FF2B5EF4-FFF2-40B4-BE49-F238E27FC236}">
                  <a16:creationId xmlns="" xmlns:a16="http://schemas.microsoft.com/office/drawing/2014/main" id="{F18338BA-7FB4-4542-8779-D4FB968328BE}"/>
                </a:ext>
              </a:extLst>
            </p:cNvPr>
            <p:cNvSpPr/>
            <p:nvPr/>
          </p:nvSpPr>
          <p:spPr>
            <a:xfrm rot="20523313">
              <a:off x="7670569" y="-4107846"/>
              <a:ext cx="6939795" cy="6939795"/>
            </a:xfrm>
            <a:prstGeom prst="roundRect">
              <a:avLst/>
            </a:prstGeom>
            <a:solidFill>
              <a:srgbClr val="D02D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entury Gothic" panose="020B0502020202020204" pitchFamily="34" charset="0"/>
                <a:ea typeface="inpin culangti" panose="02000000000000000000" pitchFamily="2" charset="-122"/>
                <a:cs typeface="+mn-cs"/>
                <a:sym typeface="Century Gothic" panose="020B0502020202020204" pitchFamily="34" charset="0"/>
              </a:endParaRPr>
            </a:p>
          </p:txBody>
        </p:sp>
        <p:sp>
          <p:nvSpPr>
            <p:cNvPr id="48" name="圆: 空心 6">
              <a:extLst>
                <a:ext uri="{FF2B5EF4-FFF2-40B4-BE49-F238E27FC236}">
                  <a16:creationId xmlns="" xmlns:a16="http://schemas.microsoft.com/office/drawing/2014/main" id="{F18338BA-7FB4-4542-8779-D4FB968328BE}"/>
                </a:ext>
              </a:extLst>
            </p:cNvPr>
            <p:cNvSpPr/>
            <p:nvPr/>
          </p:nvSpPr>
          <p:spPr>
            <a:xfrm rot="20523313">
              <a:off x="8298103" y="-3480314"/>
              <a:ext cx="5684729" cy="568472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entury Gothic" panose="020B0502020202020204" pitchFamily="34" charset="0"/>
                <a:ea typeface="inpin culangti" panose="02000000000000000000" pitchFamily="2" charset="-122"/>
                <a:cs typeface="+mn-cs"/>
                <a:sym typeface="Century Gothic" panose="020B0502020202020204" pitchFamily="34" charset="0"/>
              </a:endParaRPr>
            </a:p>
          </p:txBody>
        </p:sp>
      </p:grpSp>
      <p:sp>
        <p:nvSpPr>
          <p:cNvPr id="2" name="矩形 1"/>
          <p:cNvSpPr/>
          <p:nvPr/>
        </p:nvSpPr>
        <p:spPr>
          <a:xfrm>
            <a:off x="3031990" y="2274929"/>
            <a:ext cx="6096000" cy="2585323"/>
          </a:xfrm>
          <a:prstGeom prst="rect">
            <a:avLst/>
          </a:prstGeom>
        </p:spPr>
        <p:txBody>
          <a:bodyPr>
            <a:spAutoFit/>
          </a:bodyPr>
          <a:lstStyle/>
          <a:p>
            <a:r>
              <a:rPr lang="zh-CN" altLang="en-US" b="1" dirty="0">
                <a:solidFill>
                  <a:srgbClr val="000000"/>
                </a:solidFill>
                <a:latin typeface="-webkit-standard" charset="0"/>
              </a:rPr>
              <a:t>课程设置模块</a:t>
            </a:r>
            <a:endParaRPr lang="zh-CN" altLang="en-US" sz="2000" b="1" dirty="0">
              <a:solidFill>
                <a:srgbClr val="000000"/>
              </a:solidFill>
              <a:latin typeface="-webkit-standard" charset="0"/>
            </a:endParaRPr>
          </a:p>
          <a:p>
            <a:r>
              <a:rPr lang="zh-CN" altLang="en-US" dirty="0">
                <a:solidFill>
                  <a:srgbClr val="494949"/>
                </a:solidFill>
                <a:latin typeface="-webkit-standard" charset="0"/>
              </a:rPr>
              <a:t>（</a:t>
            </a:r>
            <a:r>
              <a:rPr lang="en-US" altLang="zh-CN" dirty="0">
                <a:solidFill>
                  <a:srgbClr val="494949"/>
                </a:solidFill>
                <a:latin typeface="-webkit-standard" charset="0"/>
              </a:rPr>
              <a:t>1</a:t>
            </a:r>
            <a:r>
              <a:rPr lang="zh-CN" altLang="en-US" dirty="0">
                <a:solidFill>
                  <a:srgbClr val="494949"/>
                </a:solidFill>
                <a:latin typeface="-webkit-standard" charset="0"/>
              </a:rPr>
              <a:t>）学生家长：</a:t>
            </a:r>
            <a:endParaRPr lang="zh-CN" altLang="en-US" sz="1600" dirty="0">
              <a:solidFill>
                <a:srgbClr val="494949"/>
              </a:solidFill>
              <a:latin typeface="-webkit-standard" charset="0"/>
            </a:endParaRPr>
          </a:p>
          <a:p>
            <a:r>
              <a:rPr lang="zh-CN" altLang="en-US" dirty="0">
                <a:solidFill>
                  <a:srgbClr val="494949"/>
                </a:solidFill>
                <a:latin typeface="-webkit-standard" charset="0"/>
              </a:rPr>
              <a:t>①浏览课程：查看课程基本信息，如年级、名称、大纲、授课教师、上课时间、价格和评价；</a:t>
            </a:r>
            <a:endParaRPr lang="zh-CN" altLang="en-US" sz="1600" dirty="0">
              <a:solidFill>
                <a:srgbClr val="494949"/>
              </a:solidFill>
              <a:latin typeface="-webkit-standard" charset="0"/>
            </a:endParaRPr>
          </a:p>
          <a:p>
            <a:r>
              <a:rPr lang="zh-CN" altLang="en-US" dirty="0">
                <a:solidFill>
                  <a:srgbClr val="494949"/>
                </a:solidFill>
                <a:latin typeface="-webkit-standard" charset="0"/>
              </a:rPr>
              <a:t>②购买课程：选择购买方式，包括单独购买和套餐式购买。</a:t>
            </a:r>
            <a:endParaRPr lang="zh-CN" altLang="en-US" sz="1600" dirty="0">
              <a:solidFill>
                <a:srgbClr val="494949"/>
              </a:solidFill>
              <a:latin typeface="-webkit-standard" charset="0"/>
            </a:endParaRPr>
          </a:p>
          <a:p>
            <a:r>
              <a:rPr lang="zh-CN" altLang="en-US" dirty="0">
                <a:solidFill>
                  <a:srgbClr val="494949"/>
                </a:solidFill>
                <a:latin typeface="-webkit-standard" charset="0"/>
              </a:rPr>
              <a:t>（</a:t>
            </a:r>
            <a:r>
              <a:rPr lang="en-US" altLang="zh-CN" dirty="0">
                <a:solidFill>
                  <a:srgbClr val="494949"/>
                </a:solidFill>
                <a:latin typeface="-webkit-standard" charset="0"/>
              </a:rPr>
              <a:t>2</a:t>
            </a:r>
            <a:r>
              <a:rPr lang="zh-CN" altLang="en-US" dirty="0">
                <a:solidFill>
                  <a:srgbClr val="494949"/>
                </a:solidFill>
                <a:latin typeface="-webkit-standard" charset="0"/>
              </a:rPr>
              <a:t>）教师：</a:t>
            </a:r>
            <a:endParaRPr lang="zh-CN" altLang="en-US" sz="1600" dirty="0">
              <a:solidFill>
                <a:srgbClr val="494949"/>
              </a:solidFill>
              <a:latin typeface="-webkit-standard" charset="0"/>
            </a:endParaRPr>
          </a:p>
          <a:p>
            <a:r>
              <a:rPr lang="zh-CN" altLang="en-US" dirty="0">
                <a:solidFill>
                  <a:srgbClr val="494949"/>
                </a:solidFill>
                <a:latin typeface="-webkit-standard" charset="0"/>
              </a:rPr>
              <a:t>①上传课程：教师发布课程基本信息；</a:t>
            </a:r>
            <a:endParaRPr lang="zh-CN" altLang="en-US" sz="1600" dirty="0">
              <a:solidFill>
                <a:srgbClr val="494949"/>
              </a:solidFill>
              <a:latin typeface="-webkit-standard" charset="0"/>
            </a:endParaRPr>
          </a:p>
          <a:p>
            <a:r>
              <a:rPr lang="zh-CN" altLang="en-US" dirty="0">
                <a:solidFill>
                  <a:srgbClr val="494949"/>
                </a:solidFill>
                <a:latin typeface="-webkit-standard" charset="0"/>
              </a:rPr>
              <a:t>②修改课程：教师对发布的课程信息进行修改；</a:t>
            </a:r>
            <a:endParaRPr lang="zh-CN" altLang="en-US" sz="1600" dirty="0">
              <a:solidFill>
                <a:srgbClr val="494949"/>
              </a:solidFill>
              <a:latin typeface="-webkit-standard" charset="0"/>
            </a:endParaRPr>
          </a:p>
          <a:p>
            <a:r>
              <a:rPr lang="zh-CN" altLang="en-US" dirty="0">
                <a:solidFill>
                  <a:srgbClr val="494949"/>
                </a:solidFill>
                <a:latin typeface="-webkit-standard" charset="0"/>
              </a:rPr>
              <a:t>③删除课程：教师删除本人上传的课程信息。</a:t>
            </a:r>
            <a:endParaRPr lang="zh-CN" altLang="en-US" sz="1600" b="0" i="0" u="none" strike="noStrike" dirty="0">
              <a:solidFill>
                <a:srgbClr val="494949"/>
              </a:solidFill>
              <a:effectLst/>
              <a:latin typeface="-webkit-standard" charset="0"/>
            </a:endParaRPr>
          </a:p>
        </p:txBody>
      </p:sp>
    </p:spTree>
    <p:extLst>
      <p:ext uri="{BB962C8B-B14F-4D97-AF65-F5344CB8AC3E}">
        <p14:creationId xmlns:p14="http://schemas.microsoft.com/office/powerpoint/2010/main" val="1035131730"/>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https://uploader.shimo.im/f/955pUE0N0H83Jvkr.jpg!thumbnai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8416" y="268686"/>
            <a:ext cx="10201275" cy="6257925"/>
          </a:xfrm>
          <a:prstGeom prst="rect">
            <a:avLst/>
          </a:prstGeom>
          <a:noFill/>
          <a:extLst>
            <a:ext uri="{909E8E84-426E-40DD-AFC4-6F175D3DCCD1}">
              <a14:hiddenFill xmlns:a14="http://schemas.microsoft.com/office/drawing/2010/main">
                <a:solidFill>
                  <a:srgbClr val="FFFFFF"/>
                </a:solidFill>
              </a14:hiddenFill>
            </a:ext>
          </a:extLst>
        </p:spPr>
      </p:pic>
      <p:grpSp>
        <p:nvGrpSpPr>
          <p:cNvPr id="43" name="组合 42"/>
          <p:cNvGrpSpPr/>
          <p:nvPr/>
        </p:nvGrpSpPr>
        <p:grpSpPr>
          <a:xfrm>
            <a:off x="858416" y="403598"/>
            <a:ext cx="7908457" cy="584775"/>
            <a:chOff x="-1772911" y="3402483"/>
            <a:chExt cx="7908457" cy="584775"/>
          </a:xfrm>
        </p:grpSpPr>
        <p:sp>
          <p:nvSpPr>
            <p:cNvPr id="44" name="文本框 43"/>
            <p:cNvSpPr txBox="1"/>
            <p:nvPr/>
          </p:nvSpPr>
          <p:spPr>
            <a:xfrm>
              <a:off x="-1772911" y="3402483"/>
              <a:ext cx="3586317" cy="584775"/>
            </a:xfrm>
            <a:prstGeom prst="rect">
              <a:avLst/>
            </a:prstGeom>
            <a:noFill/>
          </p:spPr>
          <p:txBody>
            <a:bodyPr wrap="square" rtlCol="0">
              <a:spAutoFit/>
              <a:scene3d>
                <a:camera prst="orthographicFront"/>
                <a:lightRig rig="threePt" dir="t"/>
              </a:scene3d>
              <a:sp3d contourW="12700"/>
            </a:bodyPr>
            <a:lstStyle/>
            <a:p>
              <a:r>
                <a:rPr lang="zh-CN" altLang="en-US" sz="3200" b="1" dirty="0" smtClean="0">
                  <a:solidFill>
                    <a:schemeClr val="tx1">
                      <a:lumMod val="75000"/>
                      <a:lumOff val="25000"/>
                    </a:schemeClr>
                  </a:solidFill>
                  <a:latin typeface="思源宋体 CN Heavy" panose="02020900000000000000" pitchFamily="18" charset="-122"/>
                  <a:ea typeface="思源宋体 CN Heavy" panose="02020900000000000000" pitchFamily="18" charset="-122"/>
                  <a:cs typeface="+mn-ea"/>
                  <a:sym typeface="+mn-lt"/>
                </a:rPr>
                <a:t>课程设置模块</a:t>
              </a:r>
              <a:endParaRPr lang="zh-CN" altLang="en-US" sz="3200" b="1" dirty="0">
                <a:solidFill>
                  <a:schemeClr val="tx1">
                    <a:lumMod val="75000"/>
                    <a:lumOff val="25000"/>
                  </a:schemeClr>
                </a:solidFill>
                <a:latin typeface="思源宋体 CN Heavy" panose="02020900000000000000" pitchFamily="18" charset="-122"/>
                <a:ea typeface="思源宋体 CN Heavy" panose="02020900000000000000" pitchFamily="18" charset="-122"/>
                <a:cs typeface="+mn-ea"/>
                <a:sym typeface="+mn-lt"/>
              </a:endParaRPr>
            </a:p>
          </p:txBody>
        </p:sp>
        <p:sp>
          <p:nvSpPr>
            <p:cNvPr id="45" name="文本框 44"/>
            <p:cNvSpPr txBox="1"/>
            <p:nvPr/>
          </p:nvSpPr>
          <p:spPr>
            <a:xfrm>
              <a:off x="1680468" y="3447474"/>
              <a:ext cx="4455078" cy="253083"/>
            </a:xfrm>
            <a:prstGeom prst="rect">
              <a:avLst/>
            </a:prstGeom>
            <a:noFill/>
          </p:spPr>
          <p:txBody>
            <a:bodyPr wrap="square" rtlCol="0">
              <a:spAutoFit/>
              <a:scene3d>
                <a:camera prst="orthographicFront"/>
                <a:lightRig rig="threePt" dir="t"/>
              </a:scene3d>
              <a:sp3d contourW="12700"/>
            </a:bodyPr>
            <a:lstStyle/>
            <a:p>
              <a:pPr>
                <a:lnSpc>
                  <a:spcPct val="114000"/>
                </a:lnSpc>
              </a:pPr>
              <a:endParaRPr lang="en-US" altLang="zh-CN" sz="1000" dirty="0">
                <a:solidFill>
                  <a:schemeClr val="tx1">
                    <a:lumMod val="65000"/>
                    <a:lumOff val="35000"/>
                  </a:schemeClr>
                </a:solidFill>
                <a:cs typeface="+mn-ea"/>
                <a:sym typeface="+mn-lt"/>
              </a:endParaRPr>
            </a:p>
          </p:txBody>
        </p:sp>
      </p:grpSp>
      <p:grpSp>
        <p:nvGrpSpPr>
          <p:cNvPr id="46" name="组合 45"/>
          <p:cNvGrpSpPr/>
          <p:nvPr/>
        </p:nvGrpSpPr>
        <p:grpSpPr>
          <a:xfrm rot="19343009">
            <a:off x="-774193" y="-1295526"/>
            <a:ext cx="2033578" cy="2033578"/>
            <a:chOff x="7670569" y="-4107846"/>
            <a:chExt cx="6939795" cy="6939795"/>
          </a:xfrm>
        </p:grpSpPr>
        <p:sp>
          <p:nvSpPr>
            <p:cNvPr id="47" name="圆: 空心 6">
              <a:extLst>
                <a:ext uri="{FF2B5EF4-FFF2-40B4-BE49-F238E27FC236}">
                  <a16:creationId xmlns="" xmlns:a16="http://schemas.microsoft.com/office/drawing/2014/main" id="{F18338BA-7FB4-4542-8779-D4FB968328BE}"/>
                </a:ext>
              </a:extLst>
            </p:cNvPr>
            <p:cNvSpPr/>
            <p:nvPr/>
          </p:nvSpPr>
          <p:spPr>
            <a:xfrm rot="20523313">
              <a:off x="7670569" y="-4107846"/>
              <a:ext cx="6939795" cy="6939795"/>
            </a:xfrm>
            <a:prstGeom prst="roundRect">
              <a:avLst/>
            </a:prstGeom>
            <a:solidFill>
              <a:srgbClr val="D02D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entury Gothic" panose="020B0502020202020204" pitchFamily="34" charset="0"/>
                <a:ea typeface="inpin culangti" panose="02000000000000000000" pitchFamily="2" charset="-122"/>
                <a:cs typeface="+mn-cs"/>
                <a:sym typeface="Century Gothic" panose="020B0502020202020204" pitchFamily="34" charset="0"/>
              </a:endParaRPr>
            </a:p>
          </p:txBody>
        </p:sp>
        <p:sp>
          <p:nvSpPr>
            <p:cNvPr id="48" name="圆: 空心 6">
              <a:extLst>
                <a:ext uri="{FF2B5EF4-FFF2-40B4-BE49-F238E27FC236}">
                  <a16:creationId xmlns="" xmlns:a16="http://schemas.microsoft.com/office/drawing/2014/main" id="{F18338BA-7FB4-4542-8779-D4FB968328BE}"/>
                </a:ext>
              </a:extLst>
            </p:cNvPr>
            <p:cNvSpPr/>
            <p:nvPr/>
          </p:nvSpPr>
          <p:spPr>
            <a:xfrm rot="20523313">
              <a:off x="8298103" y="-3480314"/>
              <a:ext cx="5684729" cy="568472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entury Gothic" panose="020B0502020202020204" pitchFamily="34" charset="0"/>
                <a:ea typeface="inpin culangti" panose="02000000000000000000" pitchFamily="2" charset="-122"/>
                <a:cs typeface="+mn-cs"/>
                <a:sym typeface="Century Gothic" panose="020B0502020202020204" pitchFamily="34" charset="0"/>
              </a:endParaRPr>
            </a:p>
          </p:txBody>
        </p:sp>
      </p:grpSp>
    </p:spTree>
    <p:extLst>
      <p:ext uri="{BB962C8B-B14F-4D97-AF65-F5344CB8AC3E}">
        <p14:creationId xmlns:p14="http://schemas.microsoft.com/office/powerpoint/2010/main" val="531700408"/>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https://uploader.shimo.im/f/qYGZtHJWFqIDjUNX.jpg!thumbnai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2137" y="879209"/>
            <a:ext cx="10372725" cy="5486400"/>
          </a:xfrm>
          <a:prstGeom prst="rect">
            <a:avLst/>
          </a:prstGeom>
          <a:noFill/>
          <a:extLst>
            <a:ext uri="{909E8E84-426E-40DD-AFC4-6F175D3DCCD1}">
              <a14:hiddenFill xmlns:a14="http://schemas.microsoft.com/office/drawing/2010/main">
                <a:solidFill>
                  <a:srgbClr val="FFFFFF"/>
                </a:solidFill>
              </a14:hiddenFill>
            </a:ext>
          </a:extLst>
        </p:spPr>
      </p:pic>
      <p:grpSp>
        <p:nvGrpSpPr>
          <p:cNvPr id="43" name="组合 42"/>
          <p:cNvGrpSpPr/>
          <p:nvPr/>
        </p:nvGrpSpPr>
        <p:grpSpPr>
          <a:xfrm>
            <a:off x="858416" y="403598"/>
            <a:ext cx="7908457" cy="584775"/>
            <a:chOff x="-1772911" y="3402483"/>
            <a:chExt cx="7908457" cy="584775"/>
          </a:xfrm>
        </p:grpSpPr>
        <p:sp>
          <p:nvSpPr>
            <p:cNvPr id="44" name="文本框 43"/>
            <p:cNvSpPr txBox="1"/>
            <p:nvPr/>
          </p:nvSpPr>
          <p:spPr>
            <a:xfrm>
              <a:off x="-1772911" y="3402483"/>
              <a:ext cx="3586317" cy="584775"/>
            </a:xfrm>
            <a:prstGeom prst="rect">
              <a:avLst/>
            </a:prstGeom>
            <a:noFill/>
          </p:spPr>
          <p:txBody>
            <a:bodyPr wrap="square" rtlCol="0">
              <a:spAutoFit/>
              <a:scene3d>
                <a:camera prst="orthographicFront"/>
                <a:lightRig rig="threePt" dir="t"/>
              </a:scene3d>
              <a:sp3d contourW="12700"/>
            </a:bodyPr>
            <a:lstStyle/>
            <a:p>
              <a:r>
                <a:rPr lang="zh-CN" altLang="en-US" sz="3200" b="1" dirty="0" smtClean="0">
                  <a:solidFill>
                    <a:schemeClr val="tx1">
                      <a:lumMod val="75000"/>
                      <a:lumOff val="25000"/>
                    </a:schemeClr>
                  </a:solidFill>
                  <a:latin typeface="思源宋体 CN Heavy" panose="02020900000000000000" pitchFamily="18" charset="-122"/>
                  <a:ea typeface="思源宋体 CN Heavy" panose="02020900000000000000" pitchFamily="18" charset="-122"/>
                  <a:cs typeface="+mn-ea"/>
                  <a:sym typeface="+mn-lt"/>
                </a:rPr>
                <a:t>课程设置模块</a:t>
              </a:r>
              <a:endParaRPr lang="zh-CN" altLang="en-US" sz="3200" b="1" dirty="0">
                <a:solidFill>
                  <a:schemeClr val="tx1">
                    <a:lumMod val="75000"/>
                    <a:lumOff val="25000"/>
                  </a:schemeClr>
                </a:solidFill>
                <a:latin typeface="思源宋体 CN Heavy" panose="02020900000000000000" pitchFamily="18" charset="-122"/>
                <a:ea typeface="思源宋体 CN Heavy" panose="02020900000000000000" pitchFamily="18" charset="-122"/>
                <a:cs typeface="+mn-ea"/>
                <a:sym typeface="+mn-lt"/>
              </a:endParaRPr>
            </a:p>
          </p:txBody>
        </p:sp>
        <p:sp>
          <p:nvSpPr>
            <p:cNvPr id="45" name="文本框 44"/>
            <p:cNvSpPr txBox="1"/>
            <p:nvPr/>
          </p:nvSpPr>
          <p:spPr>
            <a:xfrm>
              <a:off x="1680468" y="3447474"/>
              <a:ext cx="4455078" cy="253083"/>
            </a:xfrm>
            <a:prstGeom prst="rect">
              <a:avLst/>
            </a:prstGeom>
            <a:noFill/>
          </p:spPr>
          <p:txBody>
            <a:bodyPr wrap="square" rtlCol="0">
              <a:spAutoFit/>
              <a:scene3d>
                <a:camera prst="orthographicFront"/>
                <a:lightRig rig="threePt" dir="t"/>
              </a:scene3d>
              <a:sp3d contourW="12700"/>
            </a:bodyPr>
            <a:lstStyle/>
            <a:p>
              <a:pPr>
                <a:lnSpc>
                  <a:spcPct val="114000"/>
                </a:lnSpc>
              </a:pPr>
              <a:endParaRPr lang="en-US" altLang="zh-CN" sz="1000" dirty="0">
                <a:solidFill>
                  <a:schemeClr val="tx1">
                    <a:lumMod val="65000"/>
                    <a:lumOff val="35000"/>
                  </a:schemeClr>
                </a:solidFill>
                <a:cs typeface="+mn-ea"/>
                <a:sym typeface="+mn-lt"/>
              </a:endParaRPr>
            </a:p>
          </p:txBody>
        </p:sp>
      </p:grpSp>
      <p:grpSp>
        <p:nvGrpSpPr>
          <p:cNvPr id="46" name="组合 45"/>
          <p:cNvGrpSpPr/>
          <p:nvPr/>
        </p:nvGrpSpPr>
        <p:grpSpPr>
          <a:xfrm rot="19343009">
            <a:off x="-774193" y="-1295526"/>
            <a:ext cx="2033578" cy="2033578"/>
            <a:chOff x="7670569" y="-4107846"/>
            <a:chExt cx="6939795" cy="6939795"/>
          </a:xfrm>
        </p:grpSpPr>
        <p:sp>
          <p:nvSpPr>
            <p:cNvPr id="47" name="圆: 空心 6">
              <a:extLst>
                <a:ext uri="{FF2B5EF4-FFF2-40B4-BE49-F238E27FC236}">
                  <a16:creationId xmlns="" xmlns:a16="http://schemas.microsoft.com/office/drawing/2014/main" id="{F18338BA-7FB4-4542-8779-D4FB968328BE}"/>
                </a:ext>
              </a:extLst>
            </p:cNvPr>
            <p:cNvSpPr/>
            <p:nvPr/>
          </p:nvSpPr>
          <p:spPr>
            <a:xfrm rot="20523313">
              <a:off x="7670569" y="-4107846"/>
              <a:ext cx="6939795" cy="6939795"/>
            </a:xfrm>
            <a:prstGeom prst="roundRect">
              <a:avLst/>
            </a:prstGeom>
            <a:solidFill>
              <a:srgbClr val="D02D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entury Gothic" panose="020B0502020202020204" pitchFamily="34" charset="0"/>
                <a:ea typeface="inpin culangti" panose="02000000000000000000" pitchFamily="2" charset="-122"/>
                <a:cs typeface="+mn-cs"/>
                <a:sym typeface="Century Gothic" panose="020B0502020202020204" pitchFamily="34" charset="0"/>
              </a:endParaRPr>
            </a:p>
          </p:txBody>
        </p:sp>
        <p:sp>
          <p:nvSpPr>
            <p:cNvPr id="48" name="圆: 空心 6">
              <a:extLst>
                <a:ext uri="{FF2B5EF4-FFF2-40B4-BE49-F238E27FC236}">
                  <a16:creationId xmlns="" xmlns:a16="http://schemas.microsoft.com/office/drawing/2014/main" id="{F18338BA-7FB4-4542-8779-D4FB968328BE}"/>
                </a:ext>
              </a:extLst>
            </p:cNvPr>
            <p:cNvSpPr/>
            <p:nvPr/>
          </p:nvSpPr>
          <p:spPr>
            <a:xfrm rot="20523313">
              <a:off x="8298103" y="-3480314"/>
              <a:ext cx="5684729" cy="568472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entury Gothic" panose="020B0502020202020204" pitchFamily="34" charset="0"/>
                <a:ea typeface="inpin culangti" panose="02000000000000000000" pitchFamily="2" charset="-122"/>
                <a:cs typeface="+mn-cs"/>
                <a:sym typeface="Century Gothic" panose="020B0502020202020204" pitchFamily="34" charset="0"/>
              </a:endParaRPr>
            </a:p>
          </p:txBody>
        </p:sp>
      </p:grpSp>
    </p:spTree>
    <p:extLst>
      <p:ext uri="{BB962C8B-B14F-4D97-AF65-F5344CB8AC3E}">
        <p14:creationId xmlns:p14="http://schemas.microsoft.com/office/powerpoint/2010/main" val="1001731766"/>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3" name="组合 42"/>
          <p:cNvGrpSpPr/>
          <p:nvPr/>
        </p:nvGrpSpPr>
        <p:grpSpPr>
          <a:xfrm>
            <a:off x="858416" y="403598"/>
            <a:ext cx="7908457" cy="584775"/>
            <a:chOff x="-1772911" y="3402483"/>
            <a:chExt cx="7908457" cy="584775"/>
          </a:xfrm>
        </p:grpSpPr>
        <p:sp>
          <p:nvSpPr>
            <p:cNvPr id="44" name="文本框 43"/>
            <p:cNvSpPr txBox="1"/>
            <p:nvPr/>
          </p:nvSpPr>
          <p:spPr>
            <a:xfrm>
              <a:off x="-1772911" y="3402483"/>
              <a:ext cx="3586317" cy="584775"/>
            </a:xfrm>
            <a:prstGeom prst="rect">
              <a:avLst/>
            </a:prstGeom>
            <a:noFill/>
          </p:spPr>
          <p:txBody>
            <a:bodyPr wrap="square" rtlCol="0">
              <a:spAutoFit/>
              <a:scene3d>
                <a:camera prst="orthographicFront"/>
                <a:lightRig rig="threePt" dir="t"/>
              </a:scene3d>
              <a:sp3d contourW="12700"/>
            </a:bodyPr>
            <a:lstStyle/>
            <a:p>
              <a:r>
                <a:rPr lang="zh-CN" altLang="en-US" sz="3200" b="1" dirty="0" smtClean="0">
                  <a:solidFill>
                    <a:schemeClr val="tx1">
                      <a:lumMod val="75000"/>
                      <a:lumOff val="25000"/>
                    </a:schemeClr>
                  </a:solidFill>
                  <a:latin typeface="思源宋体 CN Heavy" panose="02020900000000000000" pitchFamily="18" charset="-122"/>
                  <a:ea typeface="思源宋体 CN Heavy" panose="02020900000000000000" pitchFamily="18" charset="-122"/>
                  <a:cs typeface="+mn-ea"/>
                  <a:sym typeface="+mn-lt"/>
                </a:rPr>
                <a:t>课程教学模块</a:t>
              </a:r>
              <a:endParaRPr lang="zh-CN" altLang="en-US" sz="3200" b="1" dirty="0">
                <a:solidFill>
                  <a:schemeClr val="tx1">
                    <a:lumMod val="75000"/>
                    <a:lumOff val="25000"/>
                  </a:schemeClr>
                </a:solidFill>
                <a:latin typeface="思源宋体 CN Heavy" panose="02020900000000000000" pitchFamily="18" charset="-122"/>
                <a:ea typeface="思源宋体 CN Heavy" panose="02020900000000000000" pitchFamily="18" charset="-122"/>
                <a:cs typeface="+mn-ea"/>
                <a:sym typeface="+mn-lt"/>
              </a:endParaRPr>
            </a:p>
          </p:txBody>
        </p:sp>
        <p:sp>
          <p:nvSpPr>
            <p:cNvPr id="45" name="文本框 44"/>
            <p:cNvSpPr txBox="1"/>
            <p:nvPr/>
          </p:nvSpPr>
          <p:spPr>
            <a:xfrm>
              <a:off x="1680468" y="3447474"/>
              <a:ext cx="4455078" cy="253083"/>
            </a:xfrm>
            <a:prstGeom prst="rect">
              <a:avLst/>
            </a:prstGeom>
            <a:noFill/>
          </p:spPr>
          <p:txBody>
            <a:bodyPr wrap="square" rtlCol="0">
              <a:spAutoFit/>
              <a:scene3d>
                <a:camera prst="orthographicFront"/>
                <a:lightRig rig="threePt" dir="t"/>
              </a:scene3d>
              <a:sp3d contourW="12700"/>
            </a:bodyPr>
            <a:lstStyle/>
            <a:p>
              <a:pPr>
                <a:lnSpc>
                  <a:spcPct val="114000"/>
                </a:lnSpc>
              </a:pPr>
              <a:endParaRPr lang="en-US" altLang="zh-CN" sz="1000" dirty="0">
                <a:solidFill>
                  <a:schemeClr val="tx1">
                    <a:lumMod val="65000"/>
                    <a:lumOff val="35000"/>
                  </a:schemeClr>
                </a:solidFill>
                <a:cs typeface="+mn-ea"/>
                <a:sym typeface="+mn-lt"/>
              </a:endParaRPr>
            </a:p>
          </p:txBody>
        </p:sp>
      </p:grpSp>
      <p:grpSp>
        <p:nvGrpSpPr>
          <p:cNvPr id="46" name="组合 45"/>
          <p:cNvGrpSpPr/>
          <p:nvPr/>
        </p:nvGrpSpPr>
        <p:grpSpPr>
          <a:xfrm rot="19343009">
            <a:off x="-774193" y="-1295526"/>
            <a:ext cx="2033578" cy="2033578"/>
            <a:chOff x="7670569" y="-4107846"/>
            <a:chExt cx="6939795" cy="6939795"/>
          </a:xfrm>
        </p:grpSpPr>
        <p:sp>
          <p:nvSpPr>
            <p:cNvPr id="47" name="圆: 空心 6">
              <a:extLst>
                <a:ext uri="{FF2B5EF4-FFF2-40B4-BE49-F238E27FC236}">
                  <a16:creationId xmlns="" xmlns:a16="http://schemas.microsoft.com/office/drawing/2014/main" id="{F18338BA-7FB4-4542-8779-D4FB968328BE}"/>
                </a:ext>
              </a:extLst>
            </p:cNvPr>
            <p:cNvSpPr/>
            <p:nvPr/>
          </p:nvSpPr>
          <p:spPr>
            <a:xfrm rot="20523313">
              <a:off x="7670569" y="-4107846"/>
              <a:ext cx="6939795" cy="6939795"/>
            </a:xfrm>
            <a:prstGeom prst="roundRect">
              <a:avLst/>
            </a:prstGeom>
            <a:solidFill>
              <a:srgbClr val="D02D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entury Gothic" panose="020B0502020202020204" pitchFamily="34" charset="0"/>
                <a:ea typeface="inpin culangti" panose="02000000000000000000" pitchFamily="2" charset="-122"/>
                <a:cs typeface="+mn-cs"/>
                <a:sym typeface="Century Gothic" panose="020B0502020202020204" pitchFamily="34" charset="0"/>
              </a:endParaRPr>
            </a:p>
          </p:txBody>
        </p:sp>
        <p:sp>
          <p:nvSpPr>
            <p:cNvPr id="48" name="圆: 空心 6">
              <a:extLst>
                <a:ext uri="{FF2B5EF4-FFF2-40B4-BE49-F238E27FC236}">
                  <a16:creationId xmlns="" xmlns:a16="http://schemas.microsoft.com/office/drawing/2014/main" id="{F18338BA-7FB4-4542-8779-D4FB968328BE}"/>
                </a:ext>
              </a:extLst>
            </p:cNvPr>
            <p:cNvSpPr/>
            <p:nvPr/>
          </p:nvSpPr>
          <p:spPr>
            <a:xfrm rot="20523313">
              <a:off x="8298103" y="-3480314"/>
              <a:ext cx="5684729" cy="568472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entury Gothic" panose="020B0502020202020204" pitchFamily="34" charset="0"/>
                <a:ea typeface="inpin culangti" panose="02000000000000000000" pitchFamily="2" charset="-122"/>
                <a:cs typeface="+mn-cs"/>
                <a:sym typeface="Century Gothic" panose="020B0502020202020204" pitchFamily="34" charset="0"/>
              </a:endParaRPr>
            </a:p>
          </p:txBody>
        </p:sp>
      </p:grpSp>
      <p:sp>
        <p:nvSpPr>
          <p:cNvPr id="2" name="矩形 1"/>
          <p:cNvSpPr/>
          <p:nvPr/>
        </p:nvSpPr>
        <p:spPr>
          <a:xfrm>
            <a:off x="4558913" y="491651"/>
            <a:ext cx="6096000" cy="1200329"/>
          </a:xfrm>
          <a:prstGeom prst="rect">
            <a:avLst/>
          </a:prstGeom>
        </p:spPr>
        <p:txBody>
          <a:bodyPr>
            <a:spAutoFit/>
          </a:bodyPr>
          <a:lstStyle/>
          <a:p>
            <a:r>
              <a:rPr lang="zh-CN" altLang="en-US" b="1" dirty="0">
                <a:solidFill>
                  <a:srgbClr val="000000"/>
                </a:solidFill>
                <a:latin typeface="-webkit-standard" charset="0"/>
              </a:rPr>
              <a:t>课程教学模块</a:t>
            </a:r>
            <a:endParaRPr lang="zh-CN" altLang="en-US" sz="2000" b="1" dirty="0">
              <a:solidFill>
                <a:srgbClr val="000000"/>
              </a:solidFill>
              <a:latin typeface="-webkit-standard" charset="0"/>
            </a:endParaRPr>
          </a:p>
          <a:p>
            <a:r>
              <a:rPr lang="zh-CN" altLang="en-US" sz="1600" dirty="0">
                <a:solidFill>
                  <a:srgbClr val="494949"/>
                </a:solidFill>
                <a:latin typeface="-webkit-standard" charset="0"/>
              </a:rPr>
              <a:t>（</a:t>
            </a:r>
            <a:r>
              <a:rPr lang="en-US" altLang="zh-CN" sz="1600" dirty="0">
                <a:solidFill>
                  <a:srgbClr val="494949"/>
                </a:solidFill>
                <a:latin typeface="-webkit-standard" charset="0"/>
              </a:rPr>
              <a:t>1</a:t>
            </a:r>
            <a:r>
              <a:rPr lang="zh-CN" altLang="en-US" sz="1600" dirty="0">
                <a:solidFill>
                  <a:srgbClr val="494949"/>
                </a:solidFill>
                <a:latin typeface="-webkit-standard" charset="0"/>
              </a:rPr>
              <a:t>）</a:t>
            </a:r>
            <a:r>
              <a:rPr lang="zh-CN" altLang="en-US" dirty="0">
                <a:solidFill>
                  <a:srgbClr val="494949"/>
                </a:solidFill>
                <a:latin typeface="-webkit-standard" charset="0"/>
              </a:rPr>
              <a:t>学生：通过课程码进入课程，观看课程直播和视频回放。</a:t>
            </a:r>
            <a:endParaRPr lang="zh-CN" altLang="en-US" sz="1600" dirty="0">
              <a:solidFill>
                <a:srgbClr val="494949"/>
              </a:solidFill>
              <a:latin typeface="-webkit-standard" charset="0"/>
            </a:endParaRPr>
          </a:p>
          <a:p>
            <a:r>
              <a:rPr lang="zh-CN" altLang="en-US" sz="1600" dirty="0">
                <a:solidFill>
                  <a:srgbClr val="494949"/>
                </a:solidFill>
                <a:latin typeface="-webkit-standard" charset="0"/>
              </a:rPr>
              <a:t>（</a:t>
            </a:r>
            <a:r>
              <a:rPr lang="en-US" altLang="zh-CN" sz="1600" dirty="0">
                <a:solidFill>
                  <a:srgbClr val="494949"/>
                </a:solidFill>
                <a:latin typeface="-webkit-standard" charset="0"/>
              </a:rPr>
              <a:t>2</a:t>
            </a:r>
            <a:r>
              <a:rPr lang="zh-CN" altLang="en-US" sz="1600" dirty="0">
                <a:solidFill>
                  <a:srgbClr val="494949"/>
                </a:solidFill>
                <a:latin typeface="-webkit-standard" charset="0"/>
              </a:rPr>
              <a:t>）</a:t>
            </a:r>
            <a:r>
              <a:rPr lang="zh-CN" altLang="en-US" dirty="0">
                <a:solidFill>
                  <a:srgbClr val="494949"/>
                </a:solidFill>
                <a:latin typeface="-webkit-standard" charset="0"/>
              </a:rPr>
              <a:t>教师：上传课件、直播教学。</a:t>
            </a:r>
            <a:endParaRPr lang="zh-CN" altLang="en-US" sz="1600" b="0" i="0" u="none" strike="noStrike" dirty="0">
              <a:solidFill>
                <a:srgbClr val="494949"/>
              </a:solidFill>
              <a:effectLst/>
              <a:latin typeface="-webkit-standard" charset="0"/>
            </a:endParaRPr>
          </a:p>
        </p:txBody>
      </p:sp>
      <p:pic>
        <p:nvPicPr>
          <p:cNvPr id="8194" name="Picture 2" descr="https://uploader.shimo.im/f/h3nqkQUAaxo5O1OC.png!thumbnai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81849" y="1691980"/>
            <a:ext cx="7696200" cy="4953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7886"/>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https://uploader.shimo.im/f/4kPZKHFlcWIuoWah.png!thumbnai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1828" y="619125"/>
            <a:ext cx="10267950" cy="6238875"/>
          </a:xfrm>
          <a:prstGeom prst="rect">
            <a:avLst/>
          </a:prstGeom>
          <a:noFill/>
          <a:extLst>
            <a:ext uri="{909E8E84-426E-40DD-AFC4-6F175D3DCCD1}">
              <a14:hiddenFill xmlns:a14="http://schemas.microsoft.com/office/drawing/2010/main">
                <a:solidFill>
                  <a:srgbClr val="FFFFFF"/>
                </a:solidFill>
              </a14:hiddenFill>
            </a:ext>
          </a:extLst>
        </p:spPr>
      </p:pic>
      <p:grpSp>
        <p:nvGrpSpPr>
          <p:cNvPr id="43" name="组合 42"/>
          <p:cNvGrpSpPr/>
          <p:nvPr/>
        </p:nvGrpSpPr>
        <p:grpSpPr>
          <a:xfrm>
            <a:off x="858416" y="403598"/>
            <a:ext cx="7908457" cy="584775"/>
            <a:chOff x="-1772911" y="3402483"/>
            <a:chExt cx="7908457" cy="584775"/>
          </a:xfrm>
        </p:grpSpPr>
        <p:sp>
          <p:nvSpPr>
            <p:cNvPr id="44" name="文本框 43"/>
            <p:cNvSpPr txBox="1"/>
            <p:nvPr/>
          </p:nvSpPr>
          <p:spPr>
            <a:xfrm>
              <a:off x="-1772911" y="3402483"/>
              <a:ext cx="3586317" cy="584775"/>
            </a:xfrm>
            <a:prstGeom prst="rect">
              <a:avLst/>
            </a:prstGeom>
            <a:noFill/>
          </p:spPr>
          <p:txBody>
            <a:bodyPr wrap="square" rtlCol="0">
              <a:spAutoFit/>
              <a:scene3d>
                <a:camera prst="orthographicFront"/>
                <a:lightRig rig="threePt" dir="t"/>
              </a:scene3d>
              <a:sp3d contourW="12700"/>
            </a:bodyPr>
            <a:lstStyle/>
            <a:p>
              <a:r>
                <a:rPr lang="zh-CN" altLang="en-US" sz="3200" b="1" dirty="0" smtClean="0">
                  <a:solidFill>
                    <a:schemeClr val="tx1">
                      <a:lumMod val="75000"/>
                      <a:lumOff val="25000"/>
                    </a:schemeClr>
                  </a:solidFill>
                  <a:latin typeface="思源宋体 CN Heavy" panose="02020900000000000000" pitchFamily="18" charset="-122"/>
                  <a:ea typeface="思源宋体 CN Heavy" panose="02020900000000000000" pitchFamily="18" charset="-122"/>
                  <a:cs typeface="+mn-ea"/>
                  <a:sym typeface="+mn-lt"/>
                </a:rPr>
                <a:t>课程教学模块</a:t>
              </a:r>
              <a:endParaRPr lang="zh-CN" altLang="en-US" sz="3200" b="1" dirty="0">
                <a:solidFill>
                  <a:schemeClr val="tx1">
                    <a:lumMod val="75000"/>
                    <a:lumOff val="25000"/>
                  </a:schemeClr>
                </a:solidFill>
                <a:latin typeface="思源宋体 CN Heavy" panose="02020900000000000000" pitchFamily="18" charset="-122"/>
                <a:ea typeface="思源宋体 CN Heavy" panose="02020900000000000000" pitchFamily="18" charset="-122"/>
                <a:cs typeface="+mn-ea"/>
                <a:sym typeface="+mn-lt"/>
              </a:endParaRPr>
            </a:p>
          </p:txBody>
        </p:sp>
        <p:sp>
          <p:nvSpPr>
            <p:cNvPr id="45" name="文本框 44"/>
            <p:cNvSpPr txBox="1"/>
            <p:nvPr/>
          </p:nvSpPr>
          <p:spPr>
            <a:xfrm>
              <a:off x="1680468" y="3447474"/>
              <a:ext cx="4455078" cy="253083"/>
            </a:xfrm>
            <a:prstGeom prst="rect">
              <a:avLst/>
            </a:prstGeom>
            <a:noFill/>
          </p:spPr>
          <p:txBody>
            <a:bodyPr wrap="square" rtlCol="0">
              <a:spAutoFit/>
              <a:scene3d>
                <a:camera prst="orthographicFront"/>
                <a:lightRig rig="threePt" dir="t"/>
              </a:scene3d>
              <a:sp3d contourW="12700"/>
            </a:bodyPr>
            <a:lstStyle/>
            <a:p>
              <a:pPr>
                <a:lnSpc>
                  <a:spcPct val="114000"/>
                </a:lnSpc>
              </a:pPr>
              <a:endParaRPr lang="en-US" altLang="zh-CN" sz="1000" dirty="0">
                <a:solidFill>
                  <a:schemeClr val="tx1">
                    <a:lumMod val="65000"/>
                    <a:lumOff val="35000"/>
                  </a:schemeClr>
                </a:solidFill>
                <a:cs typeface="+mn-ea"/>
                <a:sym typeface="+mn-lt"/>
              </a:endParaRPr>
            </a:p>
          </p:txBody>
        </p:sp>
      </p:grpSp>
      <p:grpSp>
        <p:nvGrpSpPr>
          <p:cNvPr id="46" name="组合 45"/>
          <p:cNvGrpSpPr/>
          <p:nvPr/>
        </p:nvGrpSpPr>
        <p:grpSpPr>
          <a:xfrm rot="19343009">
            <a:off x="-774193" y="-1295526"/>
            <a:ext cx="2033578" cy="2033578"/>
            <a:chOff x="7670569" y="-4107846"/>
            <a:chExt cx="6939795" cy="6939795"/>
          </a:xfrm>
        </p:grpSpPr>
        <p:sp>
          <p:nvSpPr>
            <p:cNvPr id="47" name="圆: 空心 6">
              <a:extLst>
                <a:ext uri="{FF2B5EF4-FFF2-40B4-BE49-F238E27FC236}">
                  <a16:creationId xmlns="" xmlns:a16="http://schemas.microsoft.com/office/drawing/2014/main" id="{F18338BA-7FB4-4542-8779-D4FB968328BE}"/>
                </a:ext>
              </a:extLst>
            </p:cNvPr>
            <p:cNvSpPr/>
            <p:nvPr/>
          </p:nvSpPr>
          <p:spPr>
            <a:xfrm rot="20523313">
              <a:off x="7670569" y="-4107846"/>
              <a:ext cx="6939795" cy="6939795"/>
            </a:xfrm>
            <a:prstGeom prst="roundRect">
              <a:avLst/>
            </a:prstGeom>
            <a:solidFill>
              <a:srgbClr val="D02D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entury Gothic" panose="020B0502020202020204" pitchFamily="34" charset="0"/>
                <a:ea typeface="inpin culangti" panose="02000000000000000000" pitchFamily="2" charset="-122"/>
                <a:cs typeface="+mn-cs"/>
                <a:sym typeface="Century Gothic" panose="020B0502020202020204" pitchFamily="34" charset="0"/>
              </a:endParaRPr>
            </a:p>
          </p:txBody>
        </p:sp>
        <p:sp>
          <p:nvSpPr>
            <p:cNvPr id="48" name="圆: 空心 6">
              <a:extLst>
                <a:ext uri="{FF2B5EF4-FFF2-40B4-BE49-F238E27FC236}">
                  <a16:creationId xmlns="" xmlns:a16="http://schemas.microsoft.com/office/drawing/2014/main" id="{F18338BA-7FB4-4542-8779-D4FB968328BE}"/>
                </a:ext>
              </a:extLst>
            </p:cNvPr>
            <p:cNvSpPr/>
            <p:nvPr/>
          </p:nvSpPr>
          <p:spPr>
            <a:xfrm rot="20523313">
              <a:off x="8298103" y="-3480314"/>
              <a:ext cx="5684729" cy="568472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entury Gothic" panose="020B0502020202020204" pitchFamily="34" charset="0"/>
                <a:ea typeface="inpin culangti" panose="02000000000000000000" pitchFamily="2" charset="-122"/>
                <a:cs typeface="+mn-cs"/>
                <a:sym typeface="Century Gothic" panose="020B0502020202020204" pitchFamily="34" charset="0"/>
              </a:endParaRPr>
            </a:p>
          </p:txBody>
        </p:sp>
      </p:grpSp>
    </p:spTree>
    <p:extLst>
      <p:ext uri="{BB962C8B-B14F-4D97-AF65-F5344CB8AC3E}">
        <p14:creationId xmlns:p14="http://schemas.microsoft.com/office/powerpoint/2010/main" val="1725043655"/>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9">
            <a:extLst>
              <a:ext uri="{FF2B5EF4-FFF2-40B4-BE49-F238E27FC236}">
                <a16:creationId xmlns="" xmlns:a16="http://schemas.microsoft.com/office/drawing/2014/main" id="{37471BB6-D5F1-4CDC-BD02-0851842CCB3A}"/>
              </a:ext>
            </a:extLst>
          </p:cNvPr>
          <p:cNvSpPr/>
          <p:nvPr/>
        </p:nvSpPr>
        <p:spPr>
          <a:xfrm rot="18971820">
            <a:off x="-2423456" y="28100"/>
            <a:ext cx="6223249" cy="6171146"/>
          </a:xfrm>
          <a:prstGeom prst="roundRect">
            <a:avLst>
              <a:gd name="adj" fmla="val 20693"/>
            </a:avLst>
          </a:prstGeom>
          <a:solidFill>
            <a:schemeClr val="accent3">
              <a:alpha val="80000"/>
            </a:schemeClr>
          </a:solidFill>
          <a:ln w="165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entury Gothic" panose="020B0502020202020204" pitchFamily="34" charset="0"/>
              <a:ea typeface="Microsoft YaHei" panose="020B0503020204020204" pitchFamily="34" charset="-122"/>
              <a:sym typeface="Century Gothic" panose="020B0502020202020204" pitchFamily="34" charset="0"/>
            </a:endParaRPr>
          </a:p>
        </p:txBody>
      </p:sp>
      <p:sp>
        <p:nvSpPr>
          <p:cNvPr id="5" name="文本框 4">
            <a:extLst>
              <a:ext uri="{FF2B5EF4-FFF2-40B4-BE49-F238E27FC236}">
                <a16:creationId xmlns="" xmlns:a16="http://schemas.microsoft.com/office/drawing/2014/main" id="{AD56AC20-35BA-4D0C-A13F-3ACF5DDF9B2F}"/>
              </a:ext>
            </a:extLst>
          </p:cNvPr>
          <p:cNvSpPr txBox="1"/>
          <p:nvPr/>
        </p:nvSpPr>
        <p:spPr>
          <a:xfrm>
            <a:off x="688168" y="2482442"/>
            <a:ext cx="1774845" cy="923330"/>
          </a:xfrm>
          <a:prstGeom prst="rect">
            <a:avLst/>
          </a:prstGeom>
          <a:noFill/>
        </p:spPr>
        <p:txBody>
          <a:bodyPr wrap="non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5400" b="0" i="0" u="none" strike="noStrike" kern="1200" cap="none" spc="0" normalizeH="0" baseline="0" noProof="0" dirty="0">
                <a:ln>
                  <a:noFill/>
                </a:ln>
                <a:solidFill>
                  <a:prstClr val="white"/>
                </a:solidFill>
                <a:effectLst/>
                <a:uLnTx/>
                <a:uFillTx/>
                <a:latin typeface="Century Gothic" panose="020B0502020202020204" pitchFamily="34" charset="0"/>
                <a:ea typeface="Microsoft YaHei" panose="020B0503020204020204" pitchFamily="34" charset="-122"/>
                <a:sym typeface="Century Gothic" panose="020B0502020202020204" pitchFamily="34" charset="0"/>
              </a:rPr>
              <a:t>目 录</a:t>
            </a:r>
          </a:p>
        </p:txBody>
      </p:sp>
      <p:sp>
        <p:nvSpPr>
          <p:cNvPr id="6" name="文本框 5">
            <a:extLst>
              <a:ext uri="{FF2B5EF4-FFF2-40B4-BE49-F238E27FC236}">
                <a16:creationId xmlns="" xmlns:a16="http://schemas.microsoft.com/office/drawing/2014/main" id="{DC726BE4-3C64-43F0-83B2-ED8E315AF835}"/>
              </a:ext>
            </a:extLst>
          </p:cNvPr>
          <p:cNvSpPr txBox="1"/>
          <p:nvPr/>
        </p:nvSpPr>
        <p:spPr>
          <a:xfrm>
            <a:off x="316274" y="3465513"/>
            <a:ext cx="2518638" cy="707886"/>
          </a:xfrm>
          <a:prstGeom prst="rect">
            <a:avLst/>
          </a:prstGeom>
          <a:noFill/>
        </p:spPr>
        <p:txBody>
          <a:bodyPr wrap="none" rtlCol="0">
            <a:spAutoFit/>
            <a:scene3d>
              <a:camera prst="orthographicFront"/>
              <a:lightRig rig="threePt" dir="t"/>
            </a:scene3d>
            <a:sp3d contourW="12700"/>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4000" b="0" i="0" u="none" strike="noStrike" kern="1200" cap="none" spc="0" normalizeH="0" baseline="0" noProof="0" dirty="0">
                <a:ln>
                  <a:noFill/>
                </a:ln>
                <a:solidFill>
                  <a:prstClr val="white"/>
                </a:solidFill>
                <a:effectLst/>
                <a:uLnTx/>
                <a:uFillTx/>
                <a:latin typeface="Century Gothic" panose="020B0502020202020204" pitchFamily="34" charset="0"/>
                <a:ea typeface="Microsoft YaHei" panose="020B0503020204020204" pitchFamily="34" charset="-122"/>
                <a:sym typeface="Century Gothic" panose="020B0502020202020204" pitchFamily="34" charset="0"/>
              </a:rPr>
              <a:t>CONTENT</a:t>
            </a:r>
            <a:endParaRPr kumimoji="0" lang="zh-CN" altLang="en-US" sz="4000" b="0" i="0" u="none" strike="noStrike" kern="1200" cap="none" spc="0" normalizeH="0" baseline="0" noProof="0" dirty="0">
              <a:ln>
                <a:noFill/>
              </a:ln>
              <a:solidFill>
                <a:prstClr val="white"/>
              </a:solidFill>
              <a:effectLst/>
              <a:uLnTx/>
              <a:uFillTx/>
              <a:latin typeface="Century Gothic" panose="020B0502020202020204" pitchFamily="34" charset="0"/>
              <a:ea typeface="Microsoft YaHei" panose="020B0503020204020204" pitchFamily="34" charset="-122"/>
              <a:sym typeface="Century Gothic" panose="020B0502020202020204" pitchFamily="34" charset="0"/>
            </a:endParaRPr>
          </a:p>
        </p:txBody>
      </p:sp>
      <p:grpSp>
        <p:nvGrpSpPr>
          <p:cNvPr id="20" name="组合 19"/>
          <p:cNvGrpSpPr/>
          <p:nvPr/>
        </p:nvGrpSpPr>
        <p:grpSpPr>
          <a:xfrm>
            <a:off x="5332837" y="2128663"/>
            <a:ext cx="2682059" cy="866032"/>
            <a:chOff x="6238875" y="1685854"/>
            <a:chExt cx="1711130" cy="552521"/>
          </a:xfrm>
        </p:grpSpPr>
        <p:sp>
          <p:nvSpPr>
            <p:cNvPr id="33" name="文本框 32"/>
            <p:cNvSpPr txBox="1"/>
            <p:nvPr/>
          </p:nvSpPr>
          <p:spPr>
            <a:xfrm>
              <a:off x="6915849" y="1685854"/>
              <a:ext cx="1034156" cy="333810"/>
            </a:xfrm>
            <a:prstGeom prst="rect">
              <a:avLst/>
            </a:prstGeom>
            <a:noFill/>
          </p:spPr>
          <p:txBody>
            <a:bodyPr wrap="none" rtlCol="0">
              <a:spAutoFit/>
              <a:scene3d>
                <a:camera prst="orthographicFront"/>
                <a:lightRig rig="threePt" dir="t"/>
              </a:scene3d>
              <a:sp3d contourW="12700"/>
            </a:bodyPr>
            <a:lstStyle/>
            <a:p>
              <a:pPr marL="0" marR="0" lvl="0" indent="0" defTabSz="914400" rtl="0" eaLnBrk="1" fontAlgn="auto" latinLnBrk="0" hangingPunct="1">
                <a:lnSpc>
                  <a:spcPct val="100000"/>
                </a:lnSpc>
                <a:spcBef>
                  <a:spcPts val="0"/>
                </a:spcBef>
                <a:spcAft>
                  <a:spcPts val="0"/>
                </a:spcAft>
                <a:buClrTx/>
                <a:buSzTx/>
                <a:buFontTx/>
                <a:buNone/>
                <a:tabLst/>
                <a:defRPr/>
              </a:pPr>
              <a:r>
                <a:rPr lang="zh-CN" altLang="en-US" sz="2800" b="1" dirty="0" smtClean="0">
                  <a:solidFill>
                    <a:schemeClr val="tx1">
                      <a:lumMod val="65000"/>
                      <a:lumOff val="35000"/>
                    </a:schemeClr>
                  </a:solidFill>
                  <a:cs typeface="+mn-ea"/>
                  <a:sym typeface="+mn-lt"/>
                </a:rPr>
                <a:t>市场概况</a:t>
              </a:r>
              <a:endParaRPr kumimoji="0" lang="zh-CN" altLang="en-US" sz="2800" b="1" i="0" u="none" strike="noStrike" kern="1200" cap="none" spc="0" normalizeH="0" baseline="0" noProof="0" dirty="0">
                <a:ln>
                  <a:noFill/>
                </a:ln>
                <a:solidFill>
                  <a:schemeClr val="tx1">
                    <a:lumMod val="65000"/>
                    <a:lumOff val="35000"/>
                  </a:schemeClr>
                </a:solidFill>
                <a:effectLst/>
                <a:uLnTx/>
                <a:uFillTx/>
                <a:cs typeface="+mn-ea"/>
                <a:sym typeface="+mn-lt"/>
              </a:endParaRPr>
            </a:p>
          </p:txBody>
        </p:sp>
        <p:grpSp>
          <p:nvGrpSpPr>
            <p:cNvPr id="30" name="组合 29"/>
            <p:cNvGrpSpPr/>
            <p:nvPr/>
          </p:nvGrpSpPr>
          <p:grpSpPr>
            <a:xfrm>
              <a:off x="6238875" y="1704975"/>
              <a:ext cx="533400" cy="533400"/>
              <a:chOff x="6238875" y="1704975"/>
              <a:chExt cx="533400" cy="533400"/>
            </a:xfrm>
          </p:grpSpPr>
          <p:sp>
            <p:nvSpPr>
              <p:cNvPr id="31" name="菱形 30"/>
              <p:cNvSpPr/>
              <p:nvPr/>
            </p:nvSpPr>
            <p:spPr>
              <a:xfrm>
                <a:off x="6238875" y="1704975"/>
                <a:ext cx="533400" cy="533400"/>
              </a:xfrm>
              <a:prstGeom prst="diamond">
                <a:avLst/>
              </a:prstGeom>
              <a:solidFill>
                <a:schemeClr val="accent3"/>
              </a:solidFill>
              <a:ln>
                <a:noFill/>
              </a:ln>
              <a:effectLst>
                <a:outerShdw blurRad="774700" dist="850900" dir="2700000" algn="tl"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contourW="12700"/>
              </a:bodyPr>
              <a:lstStyle/>
              <a:p>
                <a:pPr algn="ctr"/>
                <a:endParaRPr lang="zh-CN" altLang="en-US" sz="2400">
                  <a:cs typeface="+mn-ea"/>
                  <a:sym typeface="+mn-lt"/>
                </a:endParaRPr>
              </a:p>
            </p:txBody>
          </p:sp>
          <p:sp>
            <p:nvSpPr>
              <p:cNvPr id="32" name="文本框 31"/>
              <p:cNvSpPr txBox="1"/>
              <p:nvPr/>
            </p:nvSpPr>
            <p:spPr>
              <a:xfrm>
                <a:off x="6278370" y="1778617"/>
                <a:ext cx="474855" cy="346124"/>
              </a:xfrm>
              <a:prstGeom prst="rect">
                <a:avLst/>
              </a:prstGeom>
              <a:noFill/>
            </p:spPr>
            <p:txBody>
              <a:bodyPr wrap="square" rtlCol="0">
                <a:spAutoFit/>
                <a:scene3d>
                  <a:camera prst="orthographicFront"/>
                  <a:lightRig rig="threePt" dir="t"/>
                </a:scene3d>
                <a:sp3d contourW="12700"/>
              </a:bodyPr>
              <a:lstStyle/>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schemeClr val="bg1"/>
                    </a:solidFill>
                    <a:effectLst/>
                    <a:uLnTx/>
                    <a:uFillTx/>
                    <a:cs typeface="+mn-ea"/>
                    <a:sym typeface="+mn-lt"/>
                  </a:rPr>
                  <a:t>01</a:t>
                </a:r>
              </a:p>
            </p:txBody>
          </p:sp>
        </p:grpSp>
      </p:grpSp>
      <p:grpSp>
        <p:nvGrpSpPr>
          <p:cNvPr id="35" name="组合 34"/>
          <p:cNvGrpSpPr/>
          <p:nvPr/>
        </p:nvGrpSpPr>
        <p:grpSpPr>
          <a:xfrm>
            <a:off x="5332838" y="3144661"/>
            <a:ext cx="2682060" cy="866032"/>
            <a:chOff x="6238875" y="2651054"/>
            <a:chExt cx="1711130" cy="552521"/>
          </a:xfrm>
        </p:grpSpPr>
        <p:sp>
          <p:nvSpPr>
            <p:cNvPr id="40" name="文本框 39"/>
            <p:cNvSpPr txBox="1"/>
            <p:nvPr/>
          </p:nvSpPr>
          <p:spPr>
            <a:xfrm>
              <a:off x="6915849" y="2651054"/>
              <a:ext cx="1034156" cy="333810"/>
            </a:xfrm>
            <a:prstGeom prst="rect">
              <a:avLst/>
            </a:prstGeom>
            <a:noFill/>
          </p:spPr>
          <p:txBody>
            <a:bodyPr wrap="none" rtlCol="0">
              <a:spAutoFit/>
              <a:scene3d>
                <a:camera prst="orthographicFront"/>
                <a:lightRig rig="threePt" dir="t"/>
              </a:scene3d>
              <a:sp3d contourW="12700"/>
            </a:bodyPr>
            <a:lstStyle/>
            <a:p>
              <a:pPr lvl="0" defTabSz="914400">
                <a:defRPr/>
              </a:pPr>
              <a:r>
                <a:rPr lang="zh-CN" altLang="en-US" sz="2800" b="1" dirty="0" smtClean="0">
                  <a:solidFill>
                    <a:schemeClr val="tx1">
                      <a:lumMod val="65000"/>
                      <a:lumOff val="35000"/>
                    </a:schemeClr>
                  </a:solidFill>
                  <a:cs typeface="+mn-ea"/>
                  <a:sym typeface="+mn-lt"/>
                </a:rPr>
                <a:t>问题陈述</a:t>
              </a:r>
              <a:endParaRPr lang="zh-CN" altLang="en-US" sz="2800" b="1" dirty="0">
                <a:solidFill>
                  <a:schemeClr val="tx1">
                    <a:lumMod val="65000"/>
                    <a:lumOff val="35000"/>
                  </a:schemeClr>
                </a:solidFill>
                <a:cs typeface="+mn-ea"/>
                <a:sym typeface="+mn-lt"/>
              </a:endParaRPr>
            </a:p>
          </p:txBody>
        </p:sp>
        <p:grpSp>
          <p:nvGrpSpPr>
            <p:cNvPr id="37" name="组合 36"/>
            <p:cNvGrpSpPr/>
            <p:nvPr/>
          </p:nvGrpSpPr>
          <p:grpSpPr>
            <a:xfrm>
              <a:off x="6238875" y="2670175"/>
              <a:ext cx="533400" cy="533400"/>
              <a:chOff x="6238875" y="2670175"/>
              <a:chExt cx="533400" cy="533400"/>
            </a:xfrm>
          </p:grpSpPr>
          <p:sp>
            <p:nvSpPr>
              <p:cNvPr id="38" name="菱形 37"/>
              <p:cNvSpPr/>
              <p:nvPr/>
            </p:nvSpPr>
            <p:spPr>
              <a:xfrm>
                <a:off x="6238875" y="2670175"/>
                <a:ext cx="533400" cy="533400"/>
              </a:xfrm>
              <a:prstGeom prst="diamond">
                <a:avLst/>
              </a:prstGeom>
              <a:solidFill>
                <a:schemeClr val="accent2"/>
              </a:solidFill>
              <a:ln>
                <a:noFill/>
              </a:ln>
              <a:effectLst>
                <a:outerShdw blurRad="774700" dist="850900" dir="2700000" algn="tl"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contourW="12700"/>
              </a:bodyPr>
              <a:lstStyle/>
              <a:p>
                <a:pPr algn="ctr"/>
                <a:endParaRPr lang="zh-CN" altLang="en-US" sz="2400">
                  <a:cs typeface="+mn-ea"/>
                  <a:sym typeface="+mn-lt"/>
                </a:endParaRPr>
              </a:p>
            </p:txBody>
          </p:sp>
          <p:sp>
            <p:nvSpPr>
              <p:cNvPr id="39" name="文本框 38"/>
              <p:cNvSpPr txBox="1"/>
              <p:nvPr/>
            </p:nvSpPr>
            <p:spPr>
              <a:xfrm>
                <a:off x="6278370" y="2750349"/>
                <a:ext cx="474855" cy="346124"/>
              </a:xfrm>
              <a:prstGeom prst="rect">
                <a:avLst/>
              </a:prstGeom>
              <a:noFill/>
            </p:spPr>
            <p:txBody>
              <a:bodyPr wrap="square" rtlCol="0">
                <a:spAutoFit/>
                <a:scene3d>
                  <a:camera prst="orthographicFront"/>
                  <a:lightRig rig="threePt" dir="t"/>
                </a:scene3d>
                <a:sp3d contourW="12700"/>
              </a:bodyPr>
              <a:lstStyle/>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schemeClr val="bg1"/>
                    </a:solidFill>
                    <a:effectLst/>
                    <a:uLnTx/>
                    <a:uFillTx/>
                    <a:cs typeface="+mn-ea"/>
                    <a:sym typeface="+mn-lt"/>
                  </a:rPr>
                  <a:t>02</a:t>
                </a:r>
              </a:p>
            </p:txBody>
          </p:sp>
        </p:grpSp>
      </p:grpSp>
      <p:grpSp>
        <p:nvGrpSpPr>
          <p:cNvPr id="42" name="组合 41"/>
          <p:cNvGrpSpPr/>
          <p:nvPr/>
        </p:nvGrpSpPr>
        <p:grpSpPr>
          <a:xfrm>
            <a:off x="5332842" y="4211460"/>
            <a:ext cx="2682059" cy="866032"/>
            <a:chOff x="6238875" y="3616254"/>
            <a:chExt cx="1711130" cy="552521"/>
          </a:xfrm>
        </p:grpSpPr>
        <p:sp>
          <p:nvSpPr>
            <p:cNvPr id="47" name="文本框 46"/>
            <p:cNvSpPr txBox="1"/>
            <p:nvPr/>
          </p:nvSpPr>
          <p:spPr>
            <a:xfrm>
              <a:off x="6915849" y="3616254"/>
              <a:ext cx="1034156" cy="333810"/>
            </a:xfrm>
            <a:prstGeom prst="rect">
              <a:avLst/>
            </a:prstGeom>
            <a:noFill/>
          </p:spPr>
          <p:txBody>
            <a:bodyPr wrap="none" rtlCol="0">
              <a:spAutoFit/>
              <a:scene3d>
                <a:camera prst="orthographicFront"/>
                <a:lightRig rig="threePt" dir="t"/>
              </a:scene3d>
              <a:sp3d contourW="12700"/>
            </a:bodyPr>
            <a:lstStyle/>
            <a:p>
              <a:pPr lvl="0" defTabSz="914400">
                <a:defRPr/>
              </a:pPr>
              <a:r>
                <a:rPr lang="zh-CN" altLang="en-US" sz="2800" b="1" dirty="0" smtClean="0">
                  <a:solidFill>
                    <a:schemeClr val="tx1">
                      <a:lumMod val="65000"/>
                      <a:lumOff val="35000"/>
                    </a:schemeClr>
                  </a:solidFill>
                  <a:cs typeface="+mn-ea"/>
                  <a:sym typeface="+mn-lt"/>
                </a:rPr>
                <a:t>系统划分</a:t>
              </a:r>
              <a:endParaRPr lang="zh-CN" altLang="en-US" sz="2800" b="1" dirty="0">
                <a:solidFill>
                  <a:schemeClr val="tx1">
                    <a:lumMod val="65000"/>
                    <a:lumOff val="35000"/>
                  </a:schemeClr>
                </a:solidFill>
                <a:cs typeface="+mn-ea"/>
                <a:sym typeface="+mn-lt"/>
              </a:endParaRPr>
            </a:p>
          </p:txBody>
        </p:sp>
        <p:grpSp>
          <p:nvGrpSpPr>
            <p:cNvPr id="44" name="组合 43"/>
            <p:cNvGrpSpPr/>
            <p:nvPr/>
          </p:nvGrpSpPr>
          <p:grpSpPr>
            <a:xfrm>
              <a:off x="6238875" y="3635375"/>
              <a:ext cx="533400" cy="533400"/>
              <a:chOff x="6238875" y="3635375"/>
              <a:chExt cx="533400" cy="533400"/>
            </a:xfrm>
          </p:grpSpPr>
          <p:sp>
            <p:nvSpPr>
              <p:cNvPr id="45" name="菱形 44"/>
              <p:cNvSpPr/>
              <p:nvPr/>
            </p:nvSpPr>
            <p:spPr>
              <a:xfrm>
                <a:off x="6238875" y="3635375"/>
                <a:ext cx="533400" cy="533400"/>
              </a:xfrm>
              <a:prstGeom prst="diamond">
                <a:avLst/>
              </a:prstGeom>
              <a:solidFill>
                <a:schemeClr val="accent1"/>
              </a:solidFill>
              <a:ln>
                <a:noFill/>
              </a:ln>
              <a:effectLst>
                <a:outerShdw blurRad="774700" dist="850900" dir="2700000" algn="tl"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contourW="12700"/>
              </a:bodyPr>
              <a:lstStyle/>
              <a:p>
                <a:pPr algn="ctr"/>
                <a:endParaRPr lang="zh-CN" altLang="en-US" sz="2400">
                  <a:cs typeface="+mn-ea"/>
                  <a:sym typeface="+mn-lt"/>
                </a:endParaRPr>
              </a:p>
            </p:txBody>
          </p:sp>
          <p:sp>
            <p:nvSpPr>
              <p:cNvPr id="46" name="文本框 45"/>
              <p:cNvSpPr txBox="1"/>
              <p:nvPr/>
            </p:nvSpPr>
            <p:spPr>
              <a:xfrm>
                <a:off x="6278370" y="3715549"/>
                <a:ext cx="474855" cy="346124"/>
              </a:xfrm>
              <a:prstGeom prst="rect">
                <a:avLst/>
              </a:prstGeom>
              <a:noFill/>
            </p:spPr>
            <p:txBody>
              <a:bodyPr wrap="square" rtlCol="0">
                <a:spAutoFit/>
                <a:scene3d>
                  <a:camera prst="orthographicFront"/>
                  <a:lightRig rig="threePt" dir="t"/>
                </a:scene3d>
                <a:sp3d contourW="12700"/>
              </a:bodyPr>
              <a:lstStyle/>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schemeClr val="bg1"/>
                    </a:solidFill>
                    <a:effectLst/>
                    <a:uLnTx/>
                    <a:uFillTx/>
                    <a:cs typeface="+mn-ea"/>
                    <a:sym typeface="+mn-lt"/>
                  </a:rPr>
                  <a:t>03</a:t>
                </a:r>
              </a:p>
            </p:txBody>
          </p:sp>
        </p:grpSp>
      </p:grpSp>
      <p:grpSp>
        <p:nvGrpSpPr>
          <p:cNvPr id="49" name="组合 48"/>
          <p:cNvGrpSpPr/>
          <p:nvPr/>
        </p:nvGrpSpPr>
        <p:grpSpPr>
          <a:xfrm>
            <a:off x="4667649" y="7435469"/>
            <a:ext cx="4118350" cy="866106"/>
            <a:chOff x="6238875" y="4581407"/>
            <a:chExt cx="2627471" cy="552568"/>
          </a:xfrm>
        </p:grpSpPr>
        <p:sp>
          <p:nvSpPr>
            <p:cNvPr id="54" name="文本框 53"/>
            <p:cNvSpPr txBox="1"/>
            <p:nvPr/>
          </p:nvSpPr>
          <p:spPr>
            <a:xfrm>
              <a:off x="6915849" y="4581407"/>
              <a:ext cx="1950497" cy="333810"/>
            </a:xfrm>
            <a:prstGeom prst="rect">
              <a:avLst/>
            </a:prstGeom>
            <a:noFill/>
          </p:spPr>
          <p:txBody>
            <a:bodyPr wrap="none" rtlCol="0">
              <a:spAutoFit/>
              <a:scene3d>
                <a:camera prst="orthographicFront"/>
                <a:lightRig rig="threePt" dir="t"/>
              </a:scene3d>
              <a:sp3d contourW="12700"/>
            </a:bodyPr>
            <a:lstStyle/>
            <a:p>
              <a:pPr lvl="0" defTabSz="914400">
                <a:defRPr/>
              </a:pPr>
              <a:r>
                <a:rPr lang="zh-CN" altLang="en-US" sz="2800" b="1" dirty="0">
                  <a:solidFill>
                    <a:schemeClr val="tx1">
                      <a:lumMod val="65000"/>
                      <a:lumOff val="35000"/>
                    </a:schemeClr>
                  </a:solidFill>
                  <a:cs typeface="+mn-ea"/>
                  <a:sym typeface="+mn-lt"/>
                </a:rPr>
                <a:t>点击输入标题名称</a:t>
              </a:r>
            </a:p>
          </p:txBody>
        </p:sp>
        <p:grpSp>
          <p:nvGrpSpPr>
            <p:cNvPr id="51" name="组合 50"/>
            <p:cNvGrpSpPr/>
            <p:nvPr/>
          </p:nvGrpSpPr>
          <p:grpSpPr>
            <a:xfrm>
              <a:off x="6238875" y="4600575"/>
              <a:ext cx="533400" cy="533400"/>
              <a:chOff x="6238875" y="4600575"/>
              <a:chExt cx="533400" cy="533400"/>
            </a:xfrm>
          </p:grpSpPr>
          <p:sp>
            <p:nvSpPr>
              <p:cNvPr id="52" name="菱形 51"/>
              <p:cNvSpPr/>
              <p:nvPr/>
            </p:nvSpPr>
            <p:spPr>
              <a:xfrm>
                <a:off x="6238875" y="4600575"/>
                <a:ext cx="533400" cy="533400"/>
              </a:xfrm>
              <a:prstGeom prst="diamond">
                <a:avLst/>
              </a:prstGeom>
              <a:solidFill>
                <a:schemeClr val="accent2"/>
              </a:solidFill>
              <a:ln>
                <a:noFill/>
              </a:ln>
              <a:effectLst>
                <a:outerShdw blurRad="774700" dist="850900" dir="2700000" algn="tl"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contourW="12700"/>
              </a:bodyPr>
              <a:lstStyle/>
              <a:p>
                <a:pPr algn="ctr"/>
                <a:endParaRPr lang="zh-CN" altLang="en-US" sz="2400">
                  <a:cs typeface="+mn-ea"/>
                  <a:sym typeface="+mn-lt"/>
                </a:endParaRPr>
              </a:p>
            </p:txBody>
          </p:sp>
          <p:sp>
            <p:nvSpPr>
              <p:cNvPr id="53" name="文本框 52"/>
              <p:cNvSpPr txBox="1"/>
              <p:nvPr/>
            </p:nvSpPr>
            <p:spPr>
              <a:xfrm>
                <a:off x="6278370" y="4680749"/>
                <a:ext cx="474855" cy="346123"/>
              </a:xfrm>
              <a:prstGeom prst="rect">
                <a:avLst/>
              </a:prstGeom>
              <a:noFill/>
            </p:spPr>
            <p:txBody>
              <a:bodyPr wrap="square" rtlCol="0">
                <a:spAutoFit/>
                <a:scene3d>
                  <a:camera prst="orthographicFront"/>
                  <a:lightRig rig="threePt" dir="t"/>
                </a:scene3d>
                <a:sp3d contourW="12700"/>
              </a:bodyPr>
              <a:lstStyle/>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schemeClr val="bg1"/>
                    </a:solidFill>
                    <a:effectLst/>
                    <a:uLnTx/>
                    <a:uFillTx/>
                    <a:cs typeface="+mn-ea"/>
                    <a:sym typeface="+mn-lt"/>
                  </a:rPr>
                  <a:t>04</a:t>
                </a:r>
              </a:p>
            </p:txBody>
          </p:sp>
        </p:grpSp>
      </p:grpSp>
      <p:grpSp>
        <p:nvGrpSpPr>
          <p:cNvPr id="56" name="组合 55"/>
          <p:cNvGrpSpPr/>
          <p:nvPr/>
        </p:nvGrpSpPr>
        <p:grpSpPr>
          <a:xfrm rot="19343009">
            <a:off x="10960852" y="5851725"/>
            <a:ext cx="2033578" cy="2033578"/>
            <a:chOff x="7670569" y="-4107846"/>
            <a:chExt cx="6939795" cy="6939795"/>
          </a:xfrm>
        </p:grpSpPr>
        <p:sp>
          <p:nvSpPr>
            <p:cNvPr id="57" name="圆: 空心 6">
              <a:extLst>
                <a:ext uri="{FF2B5EF4-FFF2-40B4-BE49-F238E27FC236}">
                  <a16:creationId xmlns="" xmlns:a16="http://schemas.microsoft.com/office/drawing/2014/main" id="{F18338BA-7FB4-4542-8779-D4FB968328BE}"/>
                </a:ext>
              </a:extLst>
            </p:cNvPr>
            <p:cNvSpPr/>
            <p:nvPr/>
          </p:nvSpPr>
          <p:spPr>
            <a:xfrm rot="20523313">
              <a:off x="7670569" y="-4107846"/>
              <a:ext cx="6939795" cy="6939795"/>
            </a:xfrm>
            <a:prstGeom prst="roundRect">
              <a:avLst/>
            </a:prstGeom>
            <a:solidFill>
              <a:srgbClr val="D02D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entury Gothic" panose="020B0502020202020204" pitchFamily="34" charset="0"/>
                <a:ea typeface="inpin culangti" panose="02000000000000000000" pitchFamily="2" charset="-122"/>
                <a:cs typeface="+mn-cs"/>
                <a:sym typeface="Century Gothic" panose="020B0502020202020204" pitchFamily="34" charset="0"/>
              </a:endParaRPr>
            </a:p>
          </p:txBody>
        </p:sp>
        <p:sp>
          <p:nvSpPr>
            <p:cNvPr id="58" name="圆: 空心 6">
              <a:extLst>
                <a:ext uri="{FF2B5EF4-FFF2-40B4-BE49-F238E27FC236}">
                  <a16:creationId xmlns="" xmlns:a16="http://schemas.microsoft.com/office/drawing/2014/main" id="{F18338BA-7FB4-4542-8779-D4FB968328BE}"/>
                </a:ext>
              </a:extLst>
            </p:cNvPr>
            <p:cNvSpPr/>
            <p:nvPr/>
          </p:nvSpPr>
          <p:spPr>
            <a:xfrm rot="20523313">
              <a:off x="8298103" y="-3480314"/>
              <a:ext cx="5684729" cy="568472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entury Gothic" panose="020B0502020202020204" pitchFamily="34" charset="0"/>
                <a:ea typeface="inpin culangti" panose="02000000000000000000" pitchFamily="2" charset="-122"/>
                <a:cs typeface="+mn-cs"/>
                <a:sym typeface="Century Gothic" panose="020B0502020202020204" pitchFamily="34" charset="0"/>
              </a:endParaRPr>
            </a:p>
          </p:txBody>
        </p:sp>
      </p:grpSp>
      <p:grpSp>
        <p:nvGrpSpPr>
          <p:cNvPr id="59" name="组合 58"/>
          <p:cNvGrpSpPr/>
          <p:nvPr/>
        </p:nvGrpSpPr>
        <p:grpSpPr>
          <a:xfrm rot="19343009">
            <a:off x="8446805" y="-3319316"/>
            <a:ext cx="4034769" cy="4034769"/>
            <a:chOff x="7670569" y="-4107846"/>
            <a:chExt cx="6939795" cy="6939795"/>
          </a:xfrm>
        </p:grpSpPr>
        <p:sp>
          <p:nvSpPr>
            <p:cNvPr id="60" name="圆: 空心 6">
              <a:extLst>
                <a:ext uri="{FF2B5EF4-FFF2-40B4-BE49-F238E27FC236}">
                  <a16:creationId xmlns="" xmlns:a16="http://schemas.microsoft.com/office/drawing/2014/main" id="{F18338BA-7FB4-4542-8779-D4FB968328BE}"/>
                </a:ext>
              </a:extLst>
            </p:cNvPr>
            <p:cNvSpPr/>
            <p:nvPr/>
          </p:nvSpPr>
          <p:spPr>
            <a:xfrm rot="20523313">
              <a:off x="7670569" y="-4107846"/>
              <a:ext cx="6939795" cy="6939795"/>
            </a:xfrm>
            <a:prstGeom prst="roundRect">
              <a:avLst/>
            </a:prstGeom>
            <a:solidFill>
              <a:srgbClr val="D02D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entury Gothic" panose="020B0502020202020204" pitchFamily="34" charset="0"/>
                <a:ea typeface="inpin culangti" panose="02000000000000000000" pitchFamily="2" charset="-122"/>
                <a:cs typeface="+mn-cs"/>
                <a:sym typeface="Century Gothic" panose="020B0502020202020204" pitchFamily="34" charset="0"/>
              </a:endParaRPr>
            </a:p>
          </p:txBody>
        </p:sp>
        <p:sp>
          <p:nvSpPr>
            <p:cNvPr id="61" name="圆: 空心 6">
              <a:extLst>
                <a:ext uri="{FF2B5EF4-FFF2-40B4-BE49-F238E27FC236}">
                  <a16:creationId xmlns="" xmlns:a16="http://schemas.microsoft.com/office/drawing/2014/main" id="{F18338BA-7FB4-4542-8779-D4FB968328BE}"/>
                </a:ext>
              </a:extLst>
            </p:cNvPr>
            <p:cNvSpPr/>
            <p:nvPr/>
          </p:nvSpPr>
          <p:spPr>
            <a:xfrm rot="20523313">
              <a:off x="8298103" y="-3480314"/>
              <a:ext cx="5684729" cy="568472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entury Gothic" panose="020B0502020202020204" pitchFamily="34" charset="0"/>
                <a:ea typeface="inpin culangti" panose="02000000000000000000" pitchFamily="2" charset="-122"/>
                <a:cs typeface="+mn-cs"/>
                <a:sym typeface="Century Gothic" panose="020B0502020202020204" pitchFamily="34" charset="0"/>
              </a:endParaRPr>
            </a:p>
          </p:txBody>
        </p:sp>
      </p:grpSp>
    </p:spTree>
    <p:extLst>
      <p:ext uri="{BB962C8B-B14F-4D97-AF65-F5344CB8AC3E}">
        <p14:creationId xmlns:p14="http://schemas.microsoft.com/office/powerpoint/2010/main" val="1696595698"/>
      </p:ext>
    </p:extLst>
  </p:cSld>
  <p:clrMapOvr>
    <a:masterClrMapping/>
  </p:clrMapOvr>
  <mc:AlternateContent xmlns:mc="http://schemas.openxmlformats.org/markup-compatibility/2006" xmlns:p14="http://schemas.microsoft.com/office/powerpoint/2010/main">
    <mc:Choice Requires="p14">
      <p:transition spd="slow" p14:dur="2000" advClick="0" advTm="0">
        <p:random/>
      </p:transition>
    </mc:Choice>
    <mc:Fallback xmlns="">
      <p:transition spd="slow" advClick="0" advTm="0">
        <p:random/>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3" name="组合 42"/>
          <p:cNvGrpSpPr/>
          <p:nvPr/>
        </p:nvGrpSpPr>
        <p:grpSpPr>
          <a:xfrm>
            <a:off x="858416" y="403598"/>
            <a:ext cx="7908457" cy="584775"/>
            <a:chOff x="-1772911" y="3402483"/>
            <a:chExt cx="7908457" cy="584775"/>
          </a:xfrm>
        </p:grpSpPr>
        <p:sp>
          <p:nvSpPr>
            <p:cNvPr id="44" name="文本框 43"/>
            <p:cNvSpPr txBox="1"/>
            <p:nvPr/>
          </p:nvSpPr>
          <p:spPr>
            <a:xfrm>
              <a:off x="-1772911" y="3402483"/>
              <a:ext cx="3586317" cy="584775"/>
            </a:xfrm>
            <a:prstGeom prst="rect">
              <a:avLst/>
            </a:prstGeom>
            <a:noFill/>
          </p:spPr>
          <p:txBody>
            <a:bodyPr wrap="square" rtlCol="0">
              <a:spAutoFit/>
              <a:scene3d>
                <a:camera prst="orthographicFront"/>
                <a:lightRig rig="threePt" dir="t"/>
              </a:scene3d>
              <a:sp3d contourW="12700"/>
            </a:bodyPr>
            <a:lstStyle/>
            <a:p>
              <a:r>
                <a:rPr lang="zh-CN" altLang="en-US" sz="3200" b="1" dirty="0" smtClean="0">
                  <a:solidFill>
                    <a:schemeClr val="tx1">
                      <a:lumMod val="75000"/>
                      <a:lumOff val="25000"/>
                    </a:schemeClr>
                  </a:solidFill>
                  <a:latin typeface="思源宋体 CN Heavy" panose="02020900000000000000" pitchFamily="18" charset="-122"/>
                  <a:ea typeface="思源宋体 CN Heavy" panose="02020900000000000000" pitchFamily="18" charset="-122"/>
                  <a:cs typeface="+mn-ea"/>
                  <a:sym typeface="+mn-lt"/>
                </a:rPr>
                <a:t>作业</a:t>
              </a:r>
              <a:r>
                <a:rPr lang="zh-CN" altLang="en-US" sz="3200" b="1" dirty="0" smtClean="0">
                  <a:solidFill>
                    <a:schemeClr val="tx1">
                      <a:lumMod val="75000"/>
                      <a:lumOff val="25000"/>
                    </a:schemeClr>
                  </a:solidFill>
                  <a:latin typeface="思源宋体 CN Heavy" panose="02020900000000000000" pitchFamily="18" charset="-122"/>
                  <a:ea typeface="思源宋体 CN Heavy" panose="02020900000000000000" pitchFamily="18" charset="-122"/>
                  <a:cs typeface="+mn-ea"/>
                  <a:sym typeface="+mn-lt"/>
                </a:rPr>
                <a:t>模块</a:t>
              </a:r>
              <a:endParaRPr lang="zh-CN" altLang="en-US" sz="3200" b="1" dirty="0">
                <a:solidFill>
                  <a:schemeClr val="tx1">
                    <a:lumMod val="75000"/>
                    <a:lumOff val="25000"/>
                  </a:schemeClr>
                </a:solidFill>
                <a:latin typeface="思源宋体 CN Heavy" panose="02020900000000000000" pitchFamily="18" charset="-122"/>
                <a:ea typeface="思源宋体 CN Heavy" panose="02020900000000000000" pitchFamily="18" charset="-122"/>
                <a:cs typeface="+mn-ea"/>
                <a:sym typeface="+mn-lt"/>
              </a:endParaRPr>
            </a:p>
          </p:txBody>
        </p:sp>
        <p:sp>
          <p:nvSpPr>
            <p:cNvPr id="45" name="文本框 44"/>
            <p:cNvSpPr txBox="1"/>
            <p:nvPr/>
          </p:nvSpPr>
          <p:spPr>
            <a:xfrm>
              <a:off x="1680468" y="3447474"/>
              <a:ext cx="4455078" cy="253083"/>
            </a:xfrm>
            <a:prstGeom prst="rect">
              <a:avLst/>
            </a:prstGeom>
            <a:noFill/>
          </p:spPr>
          <p:txBody>
            <a:bodyPr wrap="square" rtlCol="0">
              <a:spAutoFit/>
              <a:scene3d>
                <a:camera prst="orthographicFront"/>
                <a:lightRig rig="threePt" dir="t"/>
              </a:scene3d>
              <a:sp3d contourW="12700"/>
            </a:bodyPr>
            <a:lstStyle/>
            <a:p>
              <a:pPr>
                <a:lnSpc>
                  <a:spcPct val="114000"/>
                </a:lnSpc>
              </a:pPr>
              <a:endParaRPr lang="en-US" altLang="zh-CN" sz="1000" dirty="0">
                <a:solidFill>
                  <a:schemeClr val="tx1">
                    <a:lumMod val="65000"/>
                    <a:lumOff val="35000"/>
                  </a:schemeClr>
                </a:solidFill>
                <a:cs typeface="+mn-ea"/>
                <a:sym typeface="+mn-lt"/>
              </a:endParaRPr>
            </a:p>
          </p:txBody>
        </p:sp>
      </p:grpSp>
      <p:grpSp>
        <p:nvGrpSpPr>
          <p:cNvPr id="46" name="组合 45"/>
          <p:cNvGrpSpPr/>
          <p:nvPr/>
        </p:nvGrpSpPr>
        <p:grpSpPr>
          <a:xfrm rot="19343009">
            <a:off x="-774193" y="-1295526"/>
            <a:ext cx="2033578" cy="2033578"/>
            <a:chOff x="7670569" y="-4107846"/>
            <a:chExt cx="6939795" cy="6939795"/>
          </a:xfrm>
        </p:grpSpPr>
        <p:sp>
          <p:nvSpPr>
            <p:cNvPr id="47" name="圆: 空心 6">
              <a:extLst>
                <a:ext uri="{FF2B5EF4-FFF2-40B4-BE49-F238E27FC236}">
                  <a16:creationId xmlns="" xmlns:a16="http://schemas.microsoft.com/office/drawing/2014/main" id="{F18338BA-7FB4-4542-8779-D4FB968328BE}"/>
                </a:ext>
              </a:extLst>
            </p:cNvPr>
            <p:cNvSpPr/>
            <p:nvPr/>
          </p:nvSpPr>
          <p:spPr>
            <a:xfrm rot="20523313">
              <a:off x="7670569" y="-4107846"/>
              <a:ext cx="6939795" cy="6939795"/>
            </a:xfrm>
            <a:prstGeom prst="roundRect">
              <a:avLst/>
            </a:prstGeom>
            <a:solidFill>
              <a:srgbClr val="D02D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entury Gothic" panose="020B0502020202020204" pitchFamily="34" charset="0"/>
                <a:ea typeface="inpin culangti" panose="02000000000000000000" pitchFamily="2" charset="-122"/>
                <a:cs typeface="+mn-cs"/>
                <a:sym typeface="Century Gothic" panose="020B0502020202020204" pitchFamily="34" charset="0"/>
              </a:endParaRPr>
            </a:p>
          </p:txBody>
        </p:sp>
        <p:sp>
          <p:nvSpPr>
            <p:cNvPr id="48" name="圆: 空心 6">
              <a:extLst>
                <a:ext uri="{FF2B5EF4-FFF2-40B4-BE49-F238E27FC236}">
                  <a16:creationId xmlns="" xmlns:a16="http://schemas.microsoft.com/office/drawing/2014/main" id="{F18338BA-7FB4-4542-8779-D4FB968328BE}"/>
                </a:ext>
              </a:extLst>
            </p:cNvPr>
            <p:cNvSpPr/>
            <p:nvPr/>
          </p:nvSpPr>
          <p:spPr>
            <a:xfrm rot="20523313">
              <a:off x="8298103" y="-3480314"/>
              <a:ext cx="5684729" cy="568472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entury Gothic" panose="020B0502020202020204" pitchFamily="34" charset="0"/>
                <a:ea typeface="inpin culangti" panose="02000000000000000000" pitchFamily="2" charset="-122"/>
                <a:cs typeface="+mn-cs"/>
                <a:sym typeface="Century Gothic" panose="020B0502020202020204" pitchFamily="34" charset="0"/>
              </a:endParaRPr>
            </a:p>
          </p:txBody>
        </p:sp>
      </p:grpSp>
      <p:sp>
        <p:nvSpPr>
          <p:cNvPr id="2" name="矩形 1"/>
          <p:cNvSpPr/>
          <p:nvPr/>
        </p:nvSpPr>
        <p:spPr>
          <a:xfrm>
            <a:off x="3286823" y="2782708"/>
            <a:ext cx="6096000" cy="1477328"/>
          </a:xfrm>
          <a:prstGeom prst="rect">
            <a:avLst/>
          </a:prstGeom>
        </p:spPr>
        <p:txBody>
          <a:bodyPr>
            <a:spAutoFit/>
          </a:bodyPr>
          <a:lstStyle/>
          <a:p>
            <a:r>
              <a:rPr lang="zh-CN" altLang="en-US" b="1" dirty="0">
                <a:solidFill>
                  <a:srgbClr val="000000"/>
                </a:solidFill>
                <a:latin typeface="-webkit-standard" charset="0"/>
              </a:rPr>
              <a:t>作业模块</a:t>
            </a:r>
            <a:endParaRPr lang="zh-CN" altLang="en-US" sz="2000" b="1" dirty="0">
              <a:solidFill>
                <a:srgbClr val="000000"/>
              </a:solidFill>
              <a:latin typeface="-webkit-standard" charset="0"/>
            </a:endParaRPr>
          </a:p>
          <a:p>
            <a:r>
              <a:rPr lang="zh-CN" altLang="en-US" sz="1600" dirty="0">
                <a:solidFill>
                  <a:srgbClr val="494949"/>
                </a:solidFill>
                <a:latin typeface="-webkit-standard" charset="0"/>
              </a:rPr>
              <a:t>（</a:t>
            </a:r>
            <a:r>
              <a:rPr lang="en-US" altLang="zh-CN" sz="1600" dirty="0">
                <a:solidFill>
                  <a:srgbClr val="494949"/>
                </a:solidFill>
                <a:latin typeface="-webkit-standard" charset="0"/>
              </a:rPr>
              <a:t>1</a:t>
            </a:r>
            <a:r>
              <a:rPr lang="zh-CN" altLang="en-US" sz="1600" dirty="0">
                <a:solidFill>
                  <a:srgbClr val="494949"/>
                </a:solidFill>
                <a:latin typeface="-webkit-standard" charset="0"/>
              </a:rPr>
              <a:t>）</a:t>
            </a:r>
            <a:r>
              <a:rPr lang="zh-CN" altLang="en-US" dirty="0">
                <a:solidFill>
                  <a:srgbClr val="494949"/>
                </a:solidFill>
                <a:latin typeface="-webkit-standard" charset="0"/>
              </a:rPr>
              <a:t>课程作业：由教师发布，学生在截止日期前完成，在教师批改后可以查看并订正，错题可以加入错题本。</a:t>
            </a:r>
            <a:endParaRPr lang="zh-CN" altLang="en-US" sz="1600" dirty="0">
              <a:solidFill>
                <a:srgbClr val="494949"/>
              </a:solidFill>
              <a:latin typeface="-webkit-standard" charset="0"/>
            </a:endParaRPr>
          </a:p>
          <a:p>
            <a:r>
              <a:rPr lang="zh-CN" altLang="en-US" sz="1600" dirty="0">
                <a:solidFill>
                  <a:srgbClr val="494949"/>
                </a:solidFill>
                <a:latin typeface="-webkit-standard" charset="0"/>
              </a:rPr>
              <a:t>（</a:t>
            </a:r>
            <a:r>
              <a:rPr lang="en-US" altLang="zh-CN" sz="1600" dirty="0">
                <a:solidFill>
                  <a:srgbClr val="494949"/>
                </a:solidFill>
                <a:latin typeface="-webkit-standard" charset="0"/>
              </a:rPr>
              <a:t>2</a:t>
            </a:r>
            <a:r>
              <a:rPr lang="zh-CN" altLang="en-US" sz="1600" dirty="0">
                <a:solidFill>
                  <a:srgbClr val="494949"/>
                </a:solidFill>
                <a:latin typeface="-webkit-standard" charset="0"/>
              </a:rPr>
              <a:t>）</a:t>
            </a:r>
            <a:r>
              <a:rPr lang="zh-CN" altLang="en-US" dirty="0">
                <a:solidFill>
                  <a:srgbClr val="494949"/>
                </a:solidFill>
                <a:latin typeface="-webkit-standard" charset="0"/>
              </a:rPr>
              <a:t>系统题库：由系统提供题目和批改，学生可以自主选择进行练习。</a:t>
            </a:r>
            <a:endParaRPr lang="zh-CN" altLang="en-US" sz="1600" b="0" i="0" u="none" strike="noStrike" dirty="0">
              <a:solidFill>
                <a:srgbClr val="494949"/>
              </a:solidFill>
              <a:effectLst/>
              <a:latin typeface="-webkit-standard" charset="0"/>
            </a:endParaRPr>
          </a:p>
        </p:txBody>
      </p:sp>
    </p:spTree>
    <p:extLst>
      <p:ext uri="{BB962C8B-B14F-4D97-AF65-F5344CB8AC3E}">
        <p14:creationId xmlns:p14="http://schemas.microsoft.com/office/powerpoint/2010/main" val="1818445132"/>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https://uploader.shimo.im/f/zGEb8hElvysZLzoL.png!thumbnai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6366" y="403598"/>
            <a:ext cx="10545936" cy="6483661"/>
          </a:xfrm>
          <a:prstGeom prst="rect">
            <a:avLst/>
          </a:prstGeom>
          <a:noFill/>
          <a:extLst>
            <a:ext uri="{909E8E84-426E-40DD-AFC4-6F175D3DCCD1}">
              <a14:hiddenFill xmlns:a14="http://schemas.microsoft.com/office/drawing/2010/main">
                <a:solidFill>
                  <a:srgbClr val="FFFFFF"/>
                </a:solidFill>
              </a14:hiddenFill>
            </a:ext>
          </a:extLst>
        </p:spPr>
      </p:pic>
      <p:grpSp>
        <p:nvGrpSpPr>
          <p:cNvPr id="43" name="组合 42"/>
          <p:cNvGrpSpPr/>
          <p:nvPr/>
        </p:nvGrpSpPr>
        <p:grpSpPr>
          <a:xfrm>
            <a:off x="858416" y="403598"/>
            <a:ext cx="7908457" cy="584775"/>
            <a:chOff x="-1772911" y="3402483"/>
            <a:chExt cx="7908457" cy="584775"/>
          </a:xfrm>
        </p:grpSpPr>
        <p:sp>
          <p:nvSpPr>
            <p:cNvPr id="44" name="文本框 43"/>
            <p:cNvSpPr txBox="1"/>
            <p:nvPr/>
          </p:nvSpPr>
          <p:spPr>
            <a:xfrm>
              <a:off x="-1772911" y="3402483"/>
              <a:ext cx="3586317" cy="584775"/>
            </a:xfrm>
            <a:prstGeom prst="rect">
              <a:avLst/>
            </a:prstGeom>
            <a:noFill/>
          </p:spPr>
          <p:txBody>
            <a:bodyPr wrap="square" rtlCol="0">
              <a:spAutoFit/>
              <a:scene3d>
                <a:camera prst="orthographicFront"/>
                <a:lightRig rig="threePt" dir="t"/>
              </a:scene3d>
              <a:sp3d contourW="12700"/>
            </a:bodyPr>
            <a:lstStyle/>
            <a:p>
              <a:r>
                <a:rPr lang="zh-CN" altLang="en-US" sz="3200" b="1" dirty="0" smtClean="0">
                  <a:solidFill>
                    <a:schemeClr val="tx1">
                      <a:lumMod val="75000"/>
                      <a:lumOff val="25000"/>
                    </a:schemeClr>
                  </a:solidFill>
                  <a:latin typeface="思源宋体 CN Heavy" panose="02020900000000000000" pitchFamily="18" charset="-122"/>
                  <a:ea typeface="思源宋体 CN Heavy" panose="02020900000000000000" pitchFamily="18" charset="-122"/>
                  <a:cs typeface="+mn-ea"/>
                  <a:sym typeface="+mn-lt"/>
                </a:rPr>
                <a:t>作业</a:t>
              </a:r>
              <a:r>
                <a:rPr lang="zh-CN" altLang="en-US" sz="3200" b="1" dirty="0" smtClean="0">
                  <a:solidFill>
                    <a:schemeClr val="tx1">
                      <a:lumMod val="75000"/>
                      <a:lumOff val="25000"/>
                    </a:schemeClr>
                  </a:solidFill>
                  <a:latin typeface="思源宋体 CN Heavy" panose="02020900000000000000" pitchFamily="18" charset="-122"/>
                  <a:ea typeface="思源宋体 CN Heavy" panose="02020900000000000000" pitchFamily="18" charset="-122"/>
                  <a:cs typeface="+mn-ea"/>
                  <a:sym typeface="+mn-lt"/>
                </a:rPr>
                <a:t>模块</a:t>
              </a:r>
              <a:endParaRPr lang="zh-CN" altLang="en-US" sz="3200" b="1" dirty="0">
                <a:solidFill>
                  <a:schemeClr val="tx1">
                    <a:lumMod val="75000"/>
                    <a:lumOff val="25000"/>
                  </a:schemeClr>
                </a:solidFill>
                <a:latin typeface="思源宋体 CN Heavy" panose="02020900000000000000" pitchFamily="18" charset="-122"/>
                <a:ea typeface="思源宋体 CN Heavy" panose="02020900000000000000" pitchFamily="18" charset="-122"/>
                <a:cs typeface="+mn-ea"/>
                <a:sym typeface="+mn-lt"/>
              </a:endParaRPr>
            </a:p>
          </p:txBody>
        </p:sp>
        <p:sp>
          <p:nvSpPr>
            <p:cNvPr id="45" name="文本框 44"/>
            <p:cNvSpPr txBox="1"/>
            <p:nvPr/>
          </p:nvSpPr>
          <p:spPr>
            <a:xfrm>
              <a:off x="1680468" y="3447474"/>
              <a:ext cx="4455078" cy="253083"/>
            </a:xfrm>
            <a:prstGeom prst="rect">
              <a:avLst/>
            </a:prstGeom>
            <a:noFill/>
          </p:spPr>
          <p:txBody>
            <a:bodyPr wrap="square" rtlCol="0">
              <a:spAutoFit/>
              <a:scene3d>
                <a:camera prst="orthographicFront"/>
                <a:lightRig rig="threePt" dir="t"/>
              </a:scene3d>
              <a:sp3d contourW="12700"/>
            </a:bodyPr>
            <a:lstStyle/>
            <a:p>
              <a:pPr>
                <a:lnSpc>
                  <a:spcPct val="114000"/>
                </a:lnSpc>
              </a:pPr>
              <a:endParaRPr lang="en-US" altLang="zh-CN" sz="1000" dirty="0">
                <a:solidFill>
                  <a:schemeClr val="tx1">
                    <a:lumMod val="65000"/>
                    <a:lumOff val="35000"/>
                  </a:schemeClr>
                </a:solidFill>
                <a:cs typeface="+mn-ea"/>
                <a:sym typeface="+mn-lt"/>
              </a:endParaRPr>
            </a:p>
          </p:txBody>
        </p:sp>
      </p:grpSp>
      <p:grpSp>
        <p:nvGrpSpPr>
          <p:cNvPr id="46" name="组合 45"/>
          <p:cNvGrpSpPr/>
          <p:nvPr/>
        </p:nvGrpSpPr>
        <p:grpSpPr>
          <a:xfrm rot="19343009">
            <a:off x="-774193" y="-1295526"/>
            <a:ext cx="2033578" cy="2033578"/>
            <a:chOff x="7670569" y="-4107846"/>
            <a:chExt cx="6939795" cy="6939795"/>
          </a:xfrm>
        </p:grpSpPr>
        <p:sp>
          <p:nvSpPr>
            <p:cNvPr id="47" name="圆: 空心 6">
              <a:extLst>
                <a:ext uri="{FF2B5EF4-FFF2-40B4-BE49-F238E27FC236}">
                  <a16:creationId xmlns="" xmlns:a16="http://schemas.microsoft.com/office/drawing/2014/main" id="{F18338BA-7FB4-4542-8779-D4FB968328BE}"/>
                </a:ext>
              </a:extLst>
            </p:cNvPr>
            <p:cNvSpPr/>
            <p:nvPr/>
          </p:nvSpPr>
          <p:spPr>
            <a:xfrm rot="20523313">
              <a:off x="7670569" y="-4107846"/>
              <a:ext cx="6939795" cy="6939795"/>
            </a:xfrm>
            <a:prstGeom prst="roundRect">
              <a:avLst/>
            </a:prstGeom>
            <a:solidFill>
              <a:srgbClr val="D02D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entury Gothic" panose="020B0502020202020204" pitchFamily="34" charset="0"/>
                <a:ea typeface="inpin culangti" panose="02000000000000000000" pitchFamily="2" charset="-122"/>
                <a:cs typeface="+mn-cs"/>
                <a:sym typeface="Century Gothic" panose="020B0502020202020204" pitchFamily="34" charset="0"/>
              </a:endParaRPr>
            </a:p>
          </p:txBody>
        </p:sp>
        <p:sp>
          <p:nvSpPr>
            <p:cNvPr id="48" name="圆: 空心 6">
              <a:extLst>
                <a:ext uri="{FF2B5EF4-FFF2-40B4-BE49-F238E27FC236}">
                  <a16:creationId xmlns="" xmlns:a16="http://schemas.microsoft.com/office/drawing/2014/main" id="{F18338BA-7FB4-4542-8779-D4FB968328BE}"/>
                </a:ext>
              </a:extLst>
            </p:cNvPr>
            <p:cNvSpPr/>
            <p:nvPr/>
          </p:nvSpPr>
          <p:spPr>
            <a:xfrm rot="20523313">
              <a:off x="8298103" y="-3480314"/>
              <a:ext cx="5684729" cy="568472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entury Gothic" panose="020B0502020202020204" pitchFamily="34" charset="0"/>
                <a:ea typeface="inpin culangti" panose="02000000000000000000" pitchFamily="2" charset="-122"/>
                <a:cs typeface="+mn-cs"/>
                <a:sym typeface="Century Gothic" panose="020B0502020202020204" pitchFamily="34" charset="0"/>
              </a:endParaRPr>
            </a:p>
          </p:txBody>
        </p:sp>
      </p:grpSp>
    </p:spTree>
    <p:extLst>
      <p:ext uri="{BB962C8B-B14F-4D97-AF65-F5344CB8AC3E}">
        <p14:creationId xmlns:p14="http://schemas.microsoft.com/office/powerpoint/2010/main" val="790841526"/>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https://uploader.shimo.im/f/faNRbp2Rc888kAB5.png!thumbnai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746663"/>
            <a:ext cx="11866277" cy="5827325"/>
          </a:xfrm>
          <a:prstGeom prst="rect">
            <a:avLst/>
          </a:prstGeom>
          <a:noFill/>
          <a:extLst>
            <a:ext uri="{909E8E84-426E-40DD-AFC4-6F175D3DCCD1}">
              <a14:hiddenFill xmlns:a14="http://schemas.microsoft.com/office/drawing/2010/main">
                <a:solidFill>
                  <a:srgbClr val="FFFFFF"/>
                </a:solidFill>
              </a14:hiddenFill>
            </a:ext>
          </a:extLst>
        </p:spPr>
      </p:pic>
      <p:grpSp>
        <p:nvGrpSpPr>
          <p:cNvPr id="43" name="组合 42"/>
          <p:cNvGrpSpPr/>
          <p:nvPr/>
        </p:nvGrpSpPr>
        <p:grpSpPr>
          <a:xfrm>
            <a:off x="858416" y="403598"/>
            <a:ext cx="7908457" cy="584775"/>
            <a:chOff x="-1772911" y="3402483"/>
            <a:chExt cx="7908457" cy="584775"/>
          </a:xfrm>
        </p:grpSpPr>
        <p:sp>
          <p:nvSpPr>
            <p:cNvPr id="44" name="文本框 43"/>
            <p:cNvSpPr txBox="1"/>
            <p:nvPr/>
          </p:nvSpPr>
          <p:spPr>
            <a:xfrm>
              <a:off x="-1772911" y="3402483"/>
              <a:ext cx="3586317" cy="584775"/>
            </a:xfrm>
            <a:prstGeom prst="rect">
              <a:avLst/>
            </a:prstGeom>
            <a:noFill/>
          </p:spPr>
          <p:txBody>
            <a:bodyPr wrap="square" rtlCol="0">
              <a:spAutoFit/>
              <a:scene3d>
                <a:camera prst="orthographicFront"/>
                <a:lightRig rig="threePt" dir="t"/>
              </a:scene3d>
              <a:sp3d contourW="12700"/>
            </a:bodyPr>
            <a:lstStyle/>
            <a:p>
              <a:r>
                <a:rPr lang="zh-CN" altLang="en-US" sz="3200" b="1" dirty="0" smtClean="0">
                  <a:solidFill>
                    <a:schemeClr val="tx1">
                      <a:lumMod val="75000"/>
                      <a:lumOff val="25000"/>
                    </a:schemeClr>
                  </a:solidFill>
                  <a:latin typeface="思源宋体 CN Heavy" panose="02020900000000000000" pitchFamily="18" charset="-122"/>
                  <a:ea typeface="思源宋体 CN Heavy" panose="02020900000000000000" pitchFamily="18" charset="-122"/>
                  <a:cs typeface="+mn-ea"/>
                  <a:sym typeface="+mn-lt"/>
                </a:rPr>
                <a:t>作业</a:t>
              </a:r>
              <a:r>
                <a:rPr lang="zh-CN" altLang="en-US" sz="3200" b="1" dirty="0" smtClean="0">
                  <a:solidFill>
                    <a:schemeClr val="tx1">
                      <a:lumMod val="75000"/>
                      <a:lumOff val="25000"/>
                    </a:schemeClr>
                  </a:solidFill>
                  <a:latin typeface="思源宋体 CN Heavy" panose="02020900000000000000" pitchFamily="18" charset="-122"/>
                  <a:ea typeface="思源宋体 CN Heavy" panose="02020900000000000000" pitchFamily="18" charset="-122"/>
                  <a:cs typeface="+mn-ea"/>
                  <a:sym typeface="+mn-lt"/>
                </a:rPr>
                <a:t>模块</a:t>
              </a:r>
              <a:endParaRPr lang="zh-CN" altLang="en-US" sz="3200" b="1" dirty="0">
                <a:solidFill>
                  <a:schemeClr val="tx1">
                    <a:lumMod val="75000"/>
                    <a:lumOff val="25000"/>
                  </a:schemeClr>
                </a:solidFill>
                <a:latin typeface="思源宋体 CN Heavy" panose="02020900000000000000" pitchFamily="18" charset="-122"/>
                <a:ea typeface="思源宋体 CN Heavy" panose="02020900000000000000" pitchFamily="18" charset="-122"/>
                <a:cs typeface="+mn-ea"/>
                <a:sym typeface="+mn-lt"/>
              </a:endParaRPr>
            </a:p>
          </p:txBody>
        </p:sp>
        <p:sp>
          <p:nvSpPr>
            <p:cNvPr id="45" name="文本框 44"/>
            <p:cNvSpPr txBox="1"/>
            <p:nvPr/>
          </p:nvSpPr>
          <p:spPr>
            <a:xfrm>
              <a:off x="1680468" y="3447474"/>
              <a:ext cx="4455078" cy="253083"/>
            </a:xfrm>
            <a:prstGeom prst="rect">
              <a:avLst/>
            </a:prstGeom>
            <a:noFill/>
          </p:spPr>
          <p:txBody>
            <a:bodyPr wrap="square" rtlCol="0">
              <a:spAutoFit/>
              <a:scene3d>
                <a:camera prst="orthographicFront"/>
                <a:lightRig rig="threePt" dir="t"/>
              </a:scene3d>
              <a:sp3d contourW="12700"/>
            </a:bodyPr>
            <a:lstStyle/>
            <a:p>
              <a:pPr>
                <a:lnSpc>
                  <a:spcPct val="114000"/>
                </a:lnSpc>
              </a:pPr>
              <a:endParaRPr lang="en-US" altLang="zh-CN" sz="1000" dirty="0">
                <a:solidFill>
                  <a:schemeClr val="tx1">
                    <a:lumMod val="65000"/>
                    <a:lumOff val="35000"/>
                  </a:schemeClr>
                </a:solidFill>
                <a:cs typeface="+mn-ea"/>
                <a:sym typeface="+mn-lt"/>
              </a:endParaRPr>
            </a:p>
          </p:txBody>
        </p:sp>
      </p:grpSp>
      <p:grpSp>
        <p:nvGrpSpPr>
          <p:cNvPr id="46" name="组合 45"/>
          <p:cNvGrpSpPr/>
          <p:nvPr/>
        </p:nvGrpSpPr>
        <p:grpSpPr>
          <a:xfrm rot="19343009">
            <a:off x="-774193" y="-1295526"/>
            <a:ext cx="2033578" cy="2033578"/>
            <a:chOff x="7670569" y="-4107846"/>
            <a:chExt cx="6939795" cy="6939795"/>
          </a:xfrm>
        </p:grpSpPr>
        <p:sp>
          <p:nvSpPr>
            <p:cNvPr id="47" name="圆: 空心 6">
              <a:extLst>
                <a:ext uri="{FF2B5EF4-FFF2-40B4-BE49-F238E27FC236}">
                  <a16:creationId xmlns="" xmlns:a16="http://schemas.microsoft.com/office/drawing/2014/main" id="{F18338BA-7FB4-4542-8779-D4FB968328BE}"/>
                </a:ext>
              </a:extLst>
            </p:cNvPr>
            <p:cNvSpPr/>
            <p:nvPr/>
          </p:nvSpPr>
          <p:spPr>
            <a:xfrm rot="20523313">
              <a:off x="7670569" y="-4107846"/>
              <a:ext cx="6939795" cy="6939795"/>
            </a:xfrm>
            <a:prstGeom prst="roundRect">
              <a:avLst/>
            </a:prstGeom>
            <a:solidFill>
              <a:srgbClr val="D02D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entury Gothic" panose="020B0502020202020204" pitchFamily="34" charset="0"/>
                <a:ea typeface="inpin culangti" panose="02000000000000000000" pitchFamily="2" charset="-122"/>
                <a:cs typeface="+mn-cs"/>
                <a:sym typeface="Century Gothic" panose="020B0502020202020204" pitchFamily="34" charset="0"/>
              </a:endParaRPr>
            </a:p>
          </p:txBody>
        </p:sp>
        <p:sp>
          <p:nvSpPr>
            <p:cNvPr id="48" name="圆: 空心 6">
              <a:extLst>
                <a:ext uri="{FF2B5EF4-FFF2-40B4-BE49-F238E27FC236}">
                  <a16:creationId xmlns="" xmlns:a16="http://schemas.microsoft.com/office/drawing/2014/main" id="{F18338BA-7FB4-4542-8779-D4FB968328BE}"/>
                </a:ext>
              </a:extLst>
            </p:cNvPr>
            <p:cNvSpPr/>
            <p:nvPr/>
          </p:nvSpPr>
          <p:spPr>
            <a:xfrm rot="20523313">
              <a:off x="8298103" y="-3480314"/>
              <a:ext cx="5684729" cy="568472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entury Gothic" panose="020B0502020202020204" pitchFamily="34" charset="0"/>
                <a:ea typeface="inpin culangti" panose="02000000000000000000" pitchFamily="2" charset="-122"/>
                <a:cs typeface="+mn-cs"/>
                <a:sym typeface="Century Gothic" panose="020B0502020202020204" pitchFamily="34" charset="0"/>
              </a:endParaRPr>
            </a:p>
          </p:txBody>
        </p:sp>
      </p:grpSp>
    </p:spTree>
    <p:extLst>
      <p:ext uri="{BB962C8B-B14F-4D97-AF65-F5344CB8AC3E}">
        <p14:creationId xmlns:p14="http://schemas.microsoft.com/office/powerpoint/2010/main" val="1271900886"/>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3" name="组合 42"/>
          <p:cNvGrpSpPr/>
          <p:nvPr/>
        </p:nvGrpSpPr>
        <p:grpSpPr>
          <a:xfrm>
            <a:off x="858416" y="403598"/>
            <a:ext cx="7908457" cy="584775"/>
            <a:chOff x="-1772911" y="3402483"/>
            <a:chExt cx="7908457" cy="584775"/>
          </a:xfrm>
        </p:grpSpPr>
        <p:sp>
          <p:nvSpPr>
            <p:cNvPr id="44" name="文本框 43"/>
            <p:cNvSpPr txBox="1"/>
            <p:nvPr/>
          </p:nvSpPr>
          <p:spPr>
            <a:xfrm>
              <a:off x="-1772911" y="3402483"/>
              <a:ext cx="3586317" cy="584775"/>
            </a:xfrm>
            <a:prstGeom prst="rect">
              <a:avLst/>
            </a:prstGeom>
            <a:noFill/>
          </p:spPr>
          <p:txBody>
            <a:bodyPr wrap="square" rtlCol="0">
              <a:spAutoFit/>
              <a:scene3d>
                <a:camera prst="orthographicFront"/>
                <a:lightRig rig="threePt" dir="t"/>
              </a:scene3d>
              <a:sp3d contourW="12700"/>
            </a:bodyPr>
            <a:lstStyle/>
            <a:p>
              <a:r>
                <a:rPr lang="zh-CN" altLang="en-US" sz="3200" b="1" dirty="0" smtClean="0">
                  <a:solidFill>
                    <a:schemeClr val="tx1">
                      <a:lumMod val="75000"/>
                      <a:lumOff val="25000"/>
                    </a:schemeClr>
                  </a:solidFill>
                  <a:latin typeface="思源宋体 CN Heavy" panose="02020900000000000000" pitchFamily="18" charset="-122"/>
                  <a:ea typeface="思源宋体 CN Heavy" panose="02020900000000000000" pitchFamily="18" charset="-122"/>
                  <a:cs typeface="+mn-ea"/>
                  <a:sym typeface="+mn-lt"/>
                </a:rPr>
                <a:t>监控模块</a:t>
              </a:r>
              <a:endParaRPr lang="en-US" altLang="zh-CN" sz="3200" b="1" dirty="0" smtClean="0">
                <a:solidFill>
                  <a:schemeClr val="tx1">
                    <a:lumMod val="75000"/>
                    <a:lumOff val="25000"/>
                  </a:schemeClr>
                </a:solidFill>
                <a:latin typeface="思源宋体 CN Heavy" panose="02020900000000000000" pitchFamily="18" charset="-122"/>
                <a:ea typeface="思源宋体 CN Heavy" panose="02020900000000000000" pitchFamily="18" charset="-122"/>
                <a:cs typeface="+mn-ea"/>
                <a:sym typeface="+mn-lt"/>
              </a:endParaRPr>
            </a:p>
          </p:txBody>
        </p:sp>
        <p:sp>
          <p:nvSpPr>
            <p:cNvPr id="45" name="文本框 44"/>
            <p:cNvSpPr txBox="1"/>
            <p:nvPr/>
          </p:nvSpPr>
          <p:spPr>
            <a:xfrm>
              <a:off x="1680468" y="3447474"/>
              <a:ext cx="4455078" cy="253083"/>
            </a:xfrm>
            <a:prstGeom prst="rect">
              <a:avLst/>
            </a:prstGeom>
            <a:noFill/>
          </p:spPr>
          <p:txBody>
            <a:bodyPr wrap="square" rtlCol="0">
              <a:spAutoFit/>
              <a:scene3d>
                <a:camera prst="orthographicFront"/>
                <a:lightRig rig="threePt" dir="t"/>
              </a:scene3d>
              <a:sp3d contourW="12700"/>
            </a:bodyPr>
            <a:lstStyle/>
            <a:p>
              <a:pPr>
                <a:lnSpc>
                  <a:spcPct val="114000"/>
                </a:lnSpc>
              </a:pPr>
              <a:endParaRPr lang="en-US" altLang="zh-CN" sz="1000" dirty="0">
                <a:solidFill>
                  <a:schemeClr val="tx1">
                    <a:lumMod val="65000"/>
                    <a:lumOff val="35000"/>
                  </a:schemeClr>
                </a:solidFill>
                <a:cs typeface="+mn-ea"/>
                <a:sym typeface="+mn-lt"/>
              </a:endParaRPr>
            </a:p>
          </p:txBody>
        </p:sp>
      </p:grpSp>
      <p:grpSp>
        <p:nvGrpSpPr>
          <p:cNvPr id="46" name="组合 45"/>
          <p:cNvGrpSpPr/>
          <p:nvPr/>
        </p:nvGrpSpPr>
        <p:grpSpPr>
          <a:xfrm rot="19343009">
            <a:off x="-774193" y="-1295526"/>
            <a:ext cx="2033578" cy="2033578"/>
            <a:chOff x="7670569" y="-4107846"/>
            <a:chExt cx="6939795" cy="6939795"/>
          </a:xfrm>
        </p:grpSpPr>
        <p:sp>
          <p:nvSpPr>
            <p:cNvPr id="47" name="圆: 空心 6">
              <a:extLst>
                <a:ext uri="{FF2B5EF4-FFF2-40B4-BE49-F238E27FC236}">
                  <a16:creationId xmlns="" xmlns:a16="http://schemas.microsoft.com/office/drawing/2014/main" id="{F18338BA-7FB4-4542-8779-D4FB968328BE}"/>
                </a:ext>
              </a:extLst>
            </p:cNvPr>
            <p:cNvSpPr/>
            <p:nvPr/>
          </p:nvSpPr>
          <p:spPr>
            <a:xfrm rot="20523313">
              <a:off x="7670569" y="-4107846"/>
              <a:ext cx="6939795" cy="6939795"/>
            </a:xfrm>
            <a:prstGeom prst="roundRect">
              <a:avLst/>
            </a:prstGeom>
            <a:solidFill>
              <a:srgbClr val="D02D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entury Gothic" panose="020B0502020202020204" pitchFamily="34" charset="0"/>
                <a:ea typeface="inpin culangti" panose="02000000000000000000" pitchFamily="2" charset="-122"/>
                <a:cs typeface="+mn-cs"/>
                <a:sym typeface="Century Gothic" panose="020B0502020202020204" pitchFamily="34" charset="0"/>
              </a:endParaRPr>
            </a:p>
          </p:txBody>
        </p:sp>
        <p:sp>
          <p:nvSpPr>
            <p:cNvPr id="48" name="圆: 空心 6">
              <a:extLst>
                <a:ext uri="{FF2B5EF4-FFF2-40B4-BE49-F238E27FC236}">
                  <a16:creationId xmlns="" xmlns:a16="http://schemas.microsoft.com/office/drawing/2014/main" id="{F18338BA-7FB4-4542-8779-D4FB968328BE}"/>
                </a:ext>
              </a:extLst>
            </p:cNvPr>
            <p:cNvSpPr/>
            <p:nvPr/>
          </p:nvSpPr>
          <p:spPr>
            <a:xfrm rot="20523313">
              <a:off x="8298103" y="-3480314"/>
              <a:ext cx="5684729" cy="568472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entury Gothic" panose="020B0502020202020204" pitchFamily="34" charset="0"/>
                <a:ea typeface="inpin culangti" panose="02000000000000000000" pitchFamily="2" charset="-122"/>
                <a:cs typeface="+mn-cs"/>
                <a:sym typeface="Century Gothic" panose="020B0502020202020204" pitchFamily="34" charset="0"/>
              </a:endParaRPr>
            </a:p>
          </p:txBody>
        </p:sp>
      </p:grpSp>
      <p:sp>
        <p:nvSpPr>
          <p:cNvPr id="2" name="矩形 1"/>
          <p:cNvSpPr/>
          <p:nvPr/>
        </p:nvSpPr>
        <p:spPr>
          <a:xfrm>
            <a:off x="2778654" y="2160457"/>
            <a:ext cx="6956093" cy="2677656"/>
          </a:xfrm>
          <a:prstGeom prst="rect">
            <a:avLst/>
          </a:prstGeom>
        </p:spPr>
        <p:txBody>
          <a:bodyPr wrap="square">
            <a:spAutoFit/>
          </a:bodyPr>
          <a:lstStyle/>
          <a:p>
            <a:r>
              <a:rPr lang="zh-CN" altLang="en-US" sz="2400" dirty="0">
                <a:solidFill>
                  <a:srgbClr val="494949"/>
                </a:solidFill>
                <a:latin typeface="-webkit-standard" charset="0"/>
              </a:rPr>
              <a:t>（</a:t>
            </a:r>
            <a:r>
              <a:rPr lang="en-US" altLang="zh-CN" sz="2400" dirty="0">
                <a:solidFill>
                  <a:srgbClr val="494949"/>
                </a:solidFill>
                <a:latin typeface="-webkit-standard" charset="0"/>
              </a:rPr>
              <a:t>1</a:t>
            </a:r>
            <a:r>
              <a:rPr lang="zh-CN" altLang="en-US" sz="2400" dirty="0">
                <a:solidFill>
                  <a:srgbClr val="494949"/>
                </a:solidFill>
                <a:latin typeface="-webkit-standard" charset="0"/>
              </a:rPr>
              <a:t>）监控教师、课程质量（包括课程直播守时程度、课程评价、课程购买量等）。</a:t>
            </a:r>
          </a:p>
          <a:p>
            <a:r>
              <a:rPr lang="zh-CN" altLang="en-US" sz="2400" dirty="0">
                <a:solidFill>
                  <a:srgbClr val="494949"/>
                </a:solidFill>
                <a:latin typeface="-webkit-standard" charset="0"/>
              </a:rPr>
              <a:t>（</a:t>
            </a:r>
            <a:r>
              <a:rPr lang="en-US" altLang="zh-CN" sz="2400" dirty="0">
                <a:solidFill>
                  <a:srgbClr val="494949"/>
                </a:solidFill>
                <a:latin typeface="-webkit-standard" charset="0"/>
              </a:rPr>
              <a:t>2</a:t>
            </a:r>
            <a:r>
              <a:rPr lang="zh-CN" altLang="en-US" sz="2400" dirty="0">
                <a:solidFill>
                  <a:srgbClr val="494949"/>
                </a:solidFill>
                <a:latin typeface="-webkit-standard" charset="0"/>
              </a:rPr>
              <a:t>）监控平台运行情况。</a:t>
            </a:r>
          </a:p>
          <a:p>
            <a:r>
              <a:rPr lang="zh-CN" altLang="en-US" sz="2400" dirty="0">
                <a:solidFill>
                  <a:srgbClr val="494949"/>
                </a:solidFill>
                <a:latin typeface="-webkit-standard" charset="0"/>
              </a:rPr>
              <a:t>（</a:t>
            </a:r>
            <a:r>
              <a:rPr lang="en-US" altLang="zh-CN" sz="2400" dirty="0">
                <a:solidFill>
                  <a:srgbClr val="494949"/>
                </a:solidFill>
                <a:latin typeface="-webkit-standard" charset="0"/>
              </a:rPr>
              <a:t>3</a:t>
            </a:r>
            <a:r>
              <a:rPr lang="zh-CN" altLang="en-US" sz="2400" dirty="0">
                <a:solidFill>
                  <a:srgbClr val="494949"/>
                </a:solidFill>
                <a:latin typeface="-webkit-standard" charset="0"/>
              </a:rPr>
              <a:t>）统计、分析学生的学习情况（直播观看次数、作业完成情况、测试成绩等）。</a:t>
            </a:r>
          </a:p>
          <a:p>
            <a:r>
              <a:rPr lang="en-US" altLang="zh-CN" sz="2400" dirty="0">
                <a:solidFill>
                  <a:srgbClr val="494949"/>
                </a:solidFill>
                <a:latin typeface="-webkit-standard" charset="0"/>
              </a:rPr>
              <a:t>(4) </a:t>
            </a:r>
            <a:r>
              <a:rPr lang="zh-CN" altLang="en-US" sz="2400" dirty="0">
                <a:solidFill>
                  <a:srgbClr val="494949"/>
                </a:solidFill>
                <a:latin typeface="-webkit-standard" charset="0"/>
              </a:rPr>
              <a:t>对教师进行监管，监控教师教学时学生的反馈频率，答疑的时间等。</a:t>
            </a:r>
            <a:endParaRPr lang="zh-CN" altLang="en-US" sz="2400" b="0" i="0" u="none" strike="noStrike" dirty="0">
              <a:solidFill>
                <a:srgbClr val="494949"/>
              </a:solidFill>
              <a:effectLst/>
              <a:latin typeface="-webkit-standard" charset="0"/>
            </a:endParaRPr>
          </a:p>
        </p:txBody>
      </p:sp>
    </p:spTree>
    <p:extLst>
      <p:ext uri="{BB962C8B-B14F-4D97-AF65-F5344CB8AC3E}">
        <p14:creationId xmlns:p14="http://schemas.microsoft.com/office/powerpoint/2010/main" val="749866084"/>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descr="https://uploader.shimo.im/f/cNXosTXqfFgt1rfj.png!thumbnai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70337" y="403598"/>
            <a:ext cx="8696325" cy="6181725"/>
          </a:xfrm>
          <a:prstGeom prst="rect">
            <a:avLst/>
          </a:prstGeom>
          <a:noFill/>
          <a:extLst>
            <a:ext uri="{909E8E84-426E-40DD-AFC4-6F175D3DCCD1}">
              <a14:hiddenFill xmlns:a14="http://schemas.microsoft.com/office/drawing/2010/main">
                <a:solidFill>
                  <a:srgbClr val="FFFFFF"/>
                </a:solidFill>
              </a14:hiddenFill>
            </a:ext>
          </a:extLst>
        </p:spPr>
      </p:pic>
      <p:grpSp>
        <p:nvGrpSpPr>
          <p:cNvPr id="43" name="组合 42"/>
          <p:cNvGrpSpPr/>
          <p:nvPr/>
        </p:nvGrpSpPr>
        <p:grpSpPr>
          <a:xfrm>
            <a:off x="858416" y="403598"/>
            <a:ext cx="7908457" cy="584775"/>
            <a:chOff x="-1772911" y="3402483"/>
            <a:chExt cx="7908457" cy="584775"/>
          </a:xfrm>
        </p:grpSpPr>
        <p:sp>
          <p:nvSpPr>
            <p:cNvPr id="44" name="文本框 43"/>
            <p:cNvSpPr txBox="1"/>
            <p:nvPr/>
          </p:nvSpPr>
          <p:spPr>
            <a:xfrm>
              <a:off x="-1772911" y="3402483"/>
              <a:ext cx="3586317" cy="584775"/>
            </a:xfrm>
            <a:prstGeom prst="rect">
              <a:avLst/>
            </a:prstGeom>
            <a:noFill/>
          </p:spPr>
          <p:txBody>
            <a:bodyPr wrap="square" rtlCol="0">
              <a:spAutoFit/>
              <a:scene3d>
                <a:camera prst="orthographicFront"/>
                <a:lightRig rig="threePt" dir="t"/>
              </a:scene3d>
              <a:sp3d contourW="12700"/>
            </a:bodyPr>
            <a:lstStyle/>
            <a:p>
              <a:r>
                <a:rPr lang="zh-CN" altLang="en-US" sz="3200" b="1" dirty="0" smtClean="0">
                  <a:solidFill>
                    <a:schemeClr val="tx1">
                      <a:lumMod val="75000"/>
                      <a:lumOff val="25000"/>
                    </a:schemeClr>
                  </a:solidFill>
                  <a:latin typeface="思源宋体 CN Heavy" panose="02020900000000000000" pitchFamily="18" charset="-122"/>
                  <a:ea typeface="思源宋体 CN Heavy" panose="02020900000000000000" pitchFamily="18" charset="-122"/>
                  <a:cs typeface="+mn-ea"/>
                  <a:sym typeface="+mn-lt"/>
                </a:rPr>
                <a:t>监控模块</a:t>
              </a:r>
              <a:endParaRPr lang="en-US" altLang="zh-CN" sz="3200" b="1" dirty="0" smtClean="0">
                <a:solidFill>
                  <a:schemeClr val="tx1">
                    <a:lumMod val="75000"/>
                    <a:lumOff val="25000"/>
                  </a:schemeClr>
                </a:solidFill>
                <a:latin typeface="思源宋体 CN Heavy" panose="02020900000000000000" pitchFamily="18" charset="-122"/>
                <a:ea typeface="思源宋体 CN Heavy" panose="02020900000000000000" pitchFamily="18" charset="-122"/>
                <a:cs typeface="+mn-ea"/>
                <a:sym typeface="+mn-lt"/>
              </a:endParaRPr>
            </a:p>
          </p:txBody>
        </p:sp>
        <p:sp>
          <p:nvSpPr>
            <p:cNvPr id="45" name="文本框 44"/>
            <p:cNvSpPr txBox="1"/>
            <p:nvPr/>
          </p:nvSpPr>
          <p:spPr>
            <a:xfrm>
              <a:off x="1680468" y="3447474"/>
              <a:ext cx="4455078" cy="253083"/>
            </a:xfrm>
            <a:prstGeom prst="rect">
              <a:avLst/>
            </a:prstGeom>
            <a:noFill/>
          </p:spPr>
          <p:txBody>
            <a:bodyPr wrap="square" rtlCol="0">
              <a:spAutoFit/>
              <a:scene3d>
                <a:camera prst="orthographicFront"/>
                <a:lightRig rig="threePt" dir="t"/>
              </a:scene3d>
              <a:sp3d contourW="12700"/>
            </a:bodyPr>
            <a:lstStyle/>
            <a:p>
              <a:pPr>
                <a:lnSpc>
                  <a:spcPct val="114000"/>
                </a:lnSpc>
              </a:pPr>
              <a:endParaRPr lang="en-US" altLang="zh-CN" sz="1000" dirty="0">
                <a:solidFill>
                  <a:schemeClr val="tx1">
                    <a:lumMod val="65000"/>
                    <a:lumOff val="35000"/>
                  </a:schemeClr>
                </a:solidFill>
                <a:cs typeface="+mn-ea"/>
                <a:sym typeface="+mn-lt"/>
              </a:endParaRPr>
            </a:p>
          </p:txBody>
        </p:sp>
      </p:grpSp>
      <p:grpSp>
        <p:nvGrpSpPr>
          <p:cNvPr id="46" name="组合 45"/>
          <p:cNvGrpSpPr/>
          <p:nvPr/>
        </p:nvGrpSpPr>
        <p:grpSpPr>
          <a:xfrm rot="19343009">
            <a:off x="-774193" y="-1295526"/>
            <a:ext cx="2033578" cy="2033578"/>
            <a:chOff x="7670569" y="-4107846"/>
            <a:chExt cx="6939795" cy="6939795"/>
          </a:xfrm>
        </p:grpSpPr>
        <p:sp>
          <p:nvSpPr>
            <p:cNvPr id="47" name="圆: 空心 6">
              <a:extLst>
                <a:ext uri="{FF2B5EF4-FFF2-40B4-BE49-F238E27FC236}">
                  <a16:creationId xmlns="" xmlns:a16="http://schemas.microsoft.com/office/drawing/2014/main" id="{F18338BA-7FB4-4542-8779-D4FB968328BE}"/>
                </a:ext>
              </a:extLst>
            </p:cNvPr>
            <p:cNvSpPr/>
            <p:nvPr/>
          </p:nvSpPr>
          <p:spPr>
            <a:xfrm rot="20523313">
              <a:off x="7670569" y="-4107846"/>
              <a:ext cx="6939795" cy="6939795"/>
            </a:xfrm>
            <a:prstGeom prst="roundRect">
              <a:avLst/>
            </a:prstGeom>
            <a:solidFill>
              <a:srgbClr val="D02D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entury Gothic" panose="020B0502020202020204" pitchFamily="34" charset="0"/>
                <a:ea typeface="inpin culangti" panose="02000000000000000000" pitchFamily="2" charset="-122"/>
                <a:cs typeface="+mn-cs"/>
                <a:sym typeface="Century Gothic" panose="020B0502020202020204" pitchFamily="34" charset="0"/>
              </a:endParaRPr>
            </a:p>
          </p:txBody>
        </p:sp>
        <p:sp>
          <p:nvSpPr>
            <p:cNvPr id="48" name="圆: 空心 6">
              <a:extLst>
                <a:ext uri="{FF2B5EF4-FFF2-40B4-BE49-F238E27FC236}">
                  <a16:creationId xmlns="" xmlns:a16="http://schemas.microsoft.com/office/drawing/2014/main" id="{F18338BA-7FB4-4542-8779-D4FB968328BE}"/>
                </a:ext>
              </a:extLst>
            </p:cNvPr>
            <p:cNvSpPr/>
            <p:nvPr/>
          </p:nvSpPr>
          <p:spPr>
            <a:xfrm rot="20523313">
              <a:off x="8298103" y="-3480314"/>
              <a:ext cx="5684729" cy="568472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entury Gothic" panose="020B0502020202020204" pitchFamily="34" charset="0"/>
                <a:ea typeface="inpin culangti" panose="02000000000000000000" pitchFamily="2" charset="-122"/>
                <a:cs typeface="+mn-cs"/>
                <a:sym typeface="Century Gothic" panose="020B0502020202020204" pitchFamily="34" charset="0"/>
              </a:endParaRPr>
            </a:p>
          </p:txBody>
        </p:sp>
      </p:grpSp>
    </p:spTree>
    <p:extLst>
      <p:ext uri="{BB962C8B-B14F-4D97-AF65-F5344CB8AC3E}">
        <p14:creationId xmlns:p14="http://schemas.microsoft.com/office/powerpoint/2010/main" val="391827091"/>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descr="https://uploader.shimo.im/f/rrny5MUf9mgeBTzU.jpg!thumbnai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8416" y="1133475"/>
            <a:ext cx="9982200" cy="5724525"/>
          </a:xfrm>
          <a:prstGeom prst="rect">
            <a:avLst/>
          </a:prstGeom>
          <a:noFill/>
          <a:extLst>
            <a:ext uri="{909E8E84-426E-40DD-AFC4-6F175D3DCCD1}">
              <a14:hiddenFill xmlns:a14="http://schemas.microsoft.com/office/drawing/2010/main">
                <a:solidFill>
                  <a:srgbClr val="FFFFFF"/>
                </a:solidFill>
              </a14:hiddenFill>
            </a:ext>
          </a:extLst>
        </p:spPr>
      </p:pic>
      <p:grpSp>
        <p:nvGrpSpPr>
          <p:cNvPr id="43" name="组合 42"/>
          <p:cNvGrpSpPr/>
          <p:nvPr/>
        </p:nvGrpSpPr>
        <p:grpSpPr>
          <a:xfrm>
            <a:off x="858416" y="403598"/>
            <a:ext cx="7908457" cy="584775"/>
            <a:chOff x="-1772911" y="3402483"/>
            <a:chExt cx="7908457" cy="584775"/>
          </a:xfrm>
        </p:grpSpPr>
        <p:sp>
          <p:nvSpPr>
            <p:cNvPr id="44" name="文本框 43"/>
            <p:cNvSpPr txBox="1"/>
            <p:nvPr/>
          </p:nvSpPr>
          <p:spPr>
            <a:xfrm>
              <a:off x="-1772911" y="3402483"/>
              <a:ext cx="3586317" cy="584775"/>
            </a:xfrm>
            <a:prstGeom prst="rect">
              <a:avLst/>
            </a:prstGeom>
            <a:noFill/>
          </p:spPr>
          <p:txBody>
            <a:bodyPr wrap="square" rtlCol="0">
              <a:spAutoFit/>
              <a:scene3d>
                <a:camera prst="orthographicFront"/>
                <a:lightRig rig="threePt" dir="t"/>
              </a:scene3d>
              <a:sp3d contourW="12700"/>
            </a:bodyPr>
            <a:lstStyle/>
            <a:p>
              <a:r>
                <a:rPr lang="zh-CN" altLang="en-US" sz="3200" b="1" dirty="0" smtClean="0">
                  <a:solidFill>
                    <a:schemeClr val="tx1">
                      <a:lumMod val="75000"/>
                      <a:lumOff val="25000"/>
                    </a:schemeClr>
                  </a:solidFill>
                  <a:latin typeface="思源宋体 CN Heavy" panose="02020900000000000000" pitchFamily="18" charset="-122"/>
                  <a:ea typeface="思源宋体 CN Heavy" panose="02020900000000000000" pitchFamily="18" charset="-122"/>
                  <a:cs typeface="+mn-ea"/>
                  <a:sym typeface="+mn-lt"/>
                </a:rPr>
                <a:t>其他模块</a:t>
              </a:r>
              <a:endParaRPr lang="en-US" altLang="zh-CN" sz="3200" b="1" dirty="0" smtClean="0">
                <a:solidFill>
                  <a:schemeClr val="tx1">
                    <a:lumMod val="75000"/>
                    <a:lumOff val="25000"/>
                  </a:schemeClr>
                </a:solidFill>
                <a:latin typeface="思源宋体 CN Heavy" panose="02020900000000000000" pitchFamily="18" charset="-122"/>
                <a:ea typeface="思源宋体 CN Heavy" panose="02020900000000000000" pitchFamily="18" charset="-122"/>
                <a:cs typeface="+mn-ea"/>
                <a:sym typeface="+mn-lt"/>
              </a:endParaRPr>
            </a:p>
          </p:txBody>
        </p:sp>
        <p:sp>
          <p:nvSpPr>
            <p:cNvPr id="45" name="文本框 44"/>
            <p:cNvSpPr txBox="1"/>
            <p:nvPr/>
          </p:nvSpPr>
          <p:spPr>
            <a:xfrm>
              <a:off x="1680468" y="3447474"/>
              <a:ext cx="4455078" cy="253083"/>
            </a:xfrm>
            <a:prstGeom prst="rect">
              <a:avLst/>
            </a:prstGeom>
            <a:noFill/>
          </p:spPr>
          <p:txBody>
            <a:bodyPr wrap="square" rtlCol="0">
              <a:spAutoFit/>
              <a:scene3d>
                <a:camera prst="orthographicFront"/>
                <a:lightRig rig="threePt" dir="t"/>
              </a:scene3d>
              <a:sp3d contourW="12700"/>
            </a:bodyPr>
            <a:lstStyle/>
            <a:p>
              <a:pPr>
                <a:lnSpc>
                  <a:spcPct val="114000"/>
                </a:lnSpc>
              </a:pPr>
              <a:endParaRPr lang="en-US" altLang="zh-CN" sz="1000" dirty="0">
                <a:solidFill>
                  <a:schemeClr val="tx1">
                    <a:lumMod val="65000"/>
                    <a:lumOff val="35000"/>
                  </a:schemeClr>
                </a:solidFill>
                <a:cs typeface="+mn-ea"/>
                <a:sym typeface="+mn-lt"/>
              </a:endParaRPr>
            </a:p>
          </p:txBody>
        </p:sp>
      </p:grpSp>
      <p:grpSp>
        <p:nvGrpSpPr>
          <p:cNvPr id="46" name="组合 45"/>
          <p:cNvGrpSpPr/>
          <p:nvPr/>
        </p:nvGrpSpPr>
        <p:grpSpPr>
          <a:xfrm rot="19343009">
            <a:off x="-774193" y="-1295526"/>
            <a:ext cx="2033578" cy="2033578"/>
            <a:chOff x="7670569" y="-4107846"/>
            <a:chExt cx="6939795" cy="6939795"/>
          </a:xfrm>
        </p:grpSpPr>
        <p:sp>
          <p:nvSpPr>
            <p:cNvPr id="47" name="圆: 空心 6">
              <a:extLst>
                <a:ext uri="{FF2B5EF4-FFF2-40B4-BE49-F238E27FC236}">
                  <a16:creationId xmlns="" xmlns:a16="http://schemas.microsoft.com/office/drawing/2014/main" id="{F18338BA-7FB4-4542-8779-D4FB968328BE}"/>
                </a:ext>
              </a:extLst>
            </p:cNvPr>
            <p:cNvSpPr/>
            <p:nvPr/>
          </p:nvSpPr>
          <p:spPr>
            <a:xfrm rot="20523313">
              <a:off x="7670569" y="-4107846"/>
              <a:ext cx="6939795" cy="6939795"/>
            </a:xfrm>
            <a:prstGeom prst="roundRect">
              <a:avLst/>
            </a:prstGeom>
            <a:solidFill>
              <a:srgbClr val="D02D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entury Gothic" panose="020B0502020202020204" pitchFamily="34" charset="0"/>
                <a:ea typeface="inpin culangti" panose="02000000000000000000" pitchFamily="2" charset="-122"/>
                <a:cs typeface="+mn-cs"/>
                <a:sym typeface="Century Gothic" panose="020B0502020202020204" pitchFamily="34" charset="0"/>
              </a:endParaRPr>
            </a:p>
          </p:txBody>
        </p:sp>
        <p:sp>
          <p:nvSpPr>
            <p:cNvPr id="48" name="圆: 空心 6">
              <a:extLst>
                <a:ext uri="{FF2B5EF4-FFF2-40B4-BE49-F238E27FC236}">
                  <a16:creationId xmlns="" xmlns:a16="http://schemas.microsoft.com/office/drawing/2014/main" id="{F18338BA-7FB4-4542-8779-D4FB968328BE}"/>
                </a:ext>
              </a:extLst>
            </p:cNvPr>
            <p:cNvSpPr/>
            <p:nvPr/>
          </p:nvSpPr>
          <p:spPr>
            <a:xfrm rot="20523313">
              <a:off x="8298103" y="-3480314"/>
              <a:ext cx="5684729" cy="568472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entury Gothic" panose="020B0502020202020204" pitchFamily="34" charset="0"/>
                <a:ea typeface="inpin culangti" panose="02000000000000000000" pitchFamily="2" charset="-122"/>
                <a:cs typeface="+mn-cs"/>
                <a:sym typeface="Century Gothic" panose="020B0502020202020204" pitchFamily="34" charset="0"/>
              </a:endParaRPr>
            </a:p>
          </p:txBody>
        </p:sp>
      </p:grpSp>
      <p:sp>
        <p:nvSpPr>
          <p:cNvPr id="3" name="矩形 2"/>
          <p:cNvSpPr/>
          <p:nvPr/>
        </p:nvSpPr>
        <p:spPr>
          <a:xfrm>
            <a:off x="3557803" y="403598"/>
            <a:ext cx="6096000" cy="1754326"/>
          </a:xfrm>
          <a:prstGeom prst="rect">
            <a:avLst/>
          </a:prstGeom>
        </p:spPr>
        <p:txBody>
          <a:bodyPr>
            <a:spAutoFit/>
          </a:bodyPr>
          <a:lstStyle/>
          <a:p>
            <a:r>
              <a:rPr lang="zh-CN" altLang="en-US">
                <a:solidFill>
                  <a:srgbClr val="494949"/>
                </a:solidFill>
                <a:latin typeface="-webkit-standard" charset="0"/>
              </a:rPr>
              <a:t>（</a:t>
            </a:r>
            <a:r>
              <a:rPr lang="en-US" altLang="zh-CN" dirty="0">
                <a:solidFill>
                  <a:srgbClr val="494949"/>
                </a:solidFill>
                <a:latin typeface="-webkit-standard" charset="0"/>
              </a:rPr>
              <a:t>1</a:t>
            </a:r>
            <a:r>
              <a:rPr lang="zh-CN" altLang="en-US" dirty="0">
                <a:solidFill>
                  <a:srgbClr val="494949"/>
                </a:solidFill>
                <a:latin typeface="-webkit-standard" charset="0"/>
              </a:rPr>
              <a:t>）答疑：包括一对一和一对多答疑。</a:t>
            </a:r>
            <a:endParaRPr lang="zh-CN" altLang="en-US" sz="1600" dirty="0">
              <a:solidFill>
                <a:srgbClr val="494949"/>
              </a:solidFill>
              <a:latin typeface="-webkit-standard" charset="0"/>
            </a:endParaRPr>
          </a:p>
          <a:p>
            <a:r>
              <a:rPr lang="zh-CN" altLang="en-US" dirty="0">
                <a:solidFill>
                  <a:srgbClr val="494949"/>
                </a:solidFill>
                <a:latin typeface="-webkit-standard" charset="0"/>
              </a:rPr>
              <a:t>（</a:t>
            </a:r>
            <a:r>
              <a:rPr lang="en-US" altLang="zh-CN" dirty="0">
                <a:solidFill>
                  <a:srgbClr val="494949"/>
                </a:solidFill>
                <a:latin typeface="-webkit-standard" charset="0"/>
              </a:rPr>
              <a:t>2</a:t>
            </a:r>
            <a:r>
              <a:rPr lang="zh-CN" altLang="en-US" dirty="0">
                <a:solidFill>
                  <a:srgbClr val="494949"/>
                </a:solidFill>
                <a:latin typeface="-webkit-standard" charset="0"/>
              </a:rPr>
              <a:t>）反馈：家长在微信服务号输入课程码，后台将自动发送学生该课程的学习情况（直播观看情况、作业完成情况、测试成绩等）。</a:t>
            </a:r>
            <a:endParaRPr lang="zh-CN" altLang="en-US" sz="1600" dirty="0">
              <a:solidFill>
                <a:srgbClr val="494949"/>
              </a:solidFill>
              <a:latin typeface="-webkit-standard" charset="0"/>
            </a:endParaRPr>
          </a:p>
          <a:p>
            <a:r>
              <a:rPr lang="zh-CN" altLang="en-US" dirty="0">
                <a:solidFill>
                  <a:srgbClr val="494949"/>
                </a:solidFill>
                <a:latin typeface="-webkit-standard" charset="0"/>
              </a:rPr>
              <a:t>（</a:t>
            </a:r>
            <a:r>
              <a:rPr lang="en-US" altLang="zh-CN" dirty="0">
                <a:solidFill>
                  <a:srgbClr val="494949"/>
                </a:solidFill>
                <a:latin typeface="-webkit-standard" charset="0"/>
              </a:rPr>
              <a:t>3</a:t>
            </a:r>
            <a:r>
              <a:rPr lang="zh-CN" altLang="en-US" dirty="0">
                <a:solidFill>
                  <a:srgbClr val="494949"/>
                </a:solidFill>
                <a:latin typeface="-webkit-standard" charset="0"/>
              </a:rPr>
              <a:t>）推广：不定期发布推广文章，推送内容包括但不限于课程推广。</a:t>
            </a:r>
            <a:endParaRPr lang="zh-CN" altLang="en-US" sz="1600" b="0" i="0" u="none" strike="noStrike" dirty="0">
              <a:solidFill>
                <a:srgbClr val="494949"/>
              </a:solidFill>
              <a:effectLst/>
              <a:latin typeface="-webkit-standard" charset="0"/>
            </a:endParaRPr>
          </a:p>
        </p:txBody>
      </p:sp>
    </p:spTree>
    <p:extLst>
      <p:ext uri="{BB962C8B-B14F-4D97-AF65-F5344CB8AC3E}">
        <p14:creationId xmlns:p14="http://schemas.microsoft.com/office/powerpoint/2010/main" val="969665121"/>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 name="组合 1">
            <a:extLst>
              <a:ext uri="{FF2B5EF4-FFF2-40B4-BE49-F238E27FC236}">
                <a16:creationId xmlns="" xmlns:a16="http://schemas.microsoft.com/office/drawing/2014/main" id="{8550FB64-638F-433C-AD21-C904AB838633}"/>
              </a:ext>
            </a:extLst>
          </p:cNvPr>
          <p:cNvGrpSpPr/>
          <p:nvPr/>
        </p:nvGrpSpPr>
        <p:grpSpPr>
          <a:xfrm>
            <a:off x="1172114" y="1390647"/>
            <a:ext cx="10551053" cy="4734929"/>
            <a:chOff x="1172114" y="1390647"/>
            <a:chExt cx="10551053" cy="4734929"/>
          </a:xfrm>
        </p:grpSpPr>
        <p:cxnSp>
          <p:nvCxnSpPr>
            <p:cNvPr id="221" name="Elbow Connector 220"/>
            <p:cNvCxnSpPr/>
            <p:nvPr/>
          </p:nvCxnSpPr>
          <p:spPr>
            <a:xfrm rot="10800000" flipV="1">
              <a:off x="1647139" y="3840056"/>
              <a:ext cx="286686" cy="400833"/>
            </a:xfrm>
            <a:prstGeom prst="bentConnector2">
              <a:avLst/>
            </a:prstGeom>
            <a:ln w="12700">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222" name="Oval 221"/>
            <p:cNvSpPr/>
            <p:nvPr/>
          </p:nvSpPr>
          <p:spPr>
            <a:xfrm>
              <a:off x="1378777" y="4283385"/>
              <a:ext cx="534557" cy="53455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bg1">
                    <a:lumMod val="50000"/>
                  </a:schemeClr>
                </a:solidFill>
                <a:cs typeface="+mn-ea"/>
                <a:sym typeface="+mn-lt"/>
              </a:endParaRPr>
            </a:p>
          </p:txBody>
        </p:sp>
        <p:sp>
          <p:nvSpPr>
            <p:cNvPr id="223" name="Freeform 6"/>
            <p:cNvSpPr>
              <a:spLocks noEditPoints="1"/>
            </p:cNvSpPr>
            <p:nvPr/>
          </p:nvSpPr>
          <p:spPr bwMode="auto">
            <a:xfrm>
              <a:off x="1549591" y="4440191"/>
              <a:ext cx="195348" cy="219637"/>
            </a:xfrm>
            <a:custGeom>
              <a:avLst/>
              <a:gdLst>
                <a:gd name="T0" fmla="*/ 280 w 320"/>
                <a:gd name="T1" fmla="*/ 0 h 360"/>
                <a:gd name="T2" fmla="*/ 40 w 320"/>
                <a:gd name="T3" fmla="*/ 0 h 360"/>
                <a:gd name="T4" fmla="*/ 0 w 320"/>
                <a:gd name="T5" fmla="*/ 40 h 360"/>
                <a:gd name="T6" fmla="*/ 0 w 320"/>
                <a:gd name="T7" fmla="*/ 320 h 360"/>
                <a:gd name="T8" fmla="*/ 40 w 320"/>
                <a:gd name="T9" fmla="*/ 360 h 360"/>
                <a:gd name="T10" fmla="*/ 280 w 320"/>
                <a:gd name="T11" fmla="*/ 360 h 360"/>
                <a:gd name="T12" fmla="*/ 320 w 320"/>
                <a:gd name="T13" fmla="*/ 320 h 360"/>
                <a:gd name="T14" fmla="*/ 320 w 320"/>
                <a:gd name="T15" fmla="*/ 40 h 360"/>
                <a:gd name="T16" fmla="*/ 280 w 320"/>
                <a:gd name="T17" fmla="*/ 0 h 360"/>
                <a:gd name="T18" fmla="*/ 280 w 320"/>
                <a:gd name="T19" fmla="*/ 320 h 360"/>
                <a:gd name="T20" fmla="*/ 40 w 320"/>
                <a:gd name="T21" fmla="*/ 320 h 360"/>
                <a:gd name="T22" fmla="*/ 40 w 320"/>
                <a:gd name="T23" fmla="*/ 40 h 360"/>
                <a:gd name="T24" fmla="*/ 280 w 320"/>
                <a:gd name="T25" fmla="*/ 40 h 360"/>
                <a:gd name="T26" fmla="*/ 280 w 320"/>
                <a:gd name="T27" fmla="*/ 320 h 360"/>
                <a:gd name="T28" fmla="*/ 180 w 320"/>
                <a:gd name="T29" fmla="*/ 220 h 360"/>
                <a:gd name="T30" fmla="*/ 80 w 320"/>
                <a:gd name="T31" fmla="*/ 220 h 360"/>
                <a:gd name="T32" fmla="*/ 80 w 320"/>
                <a:gd name="T33" fmla="*/ 240 h 360"/>
                <a:gd name="T34" fmla="*/ 180 w 320"/>
                <a:gd name="T35" fmla="*/ 240 h 360"/>
                <a:gd name="T36" fmla="*/ 180 w 320"/>
                <a:gd name="T37" fmla="*/ 220 h 360"/>
                <a:gd name="T38" fmla="*/ 240 w 320"/>
                <a:gd name="T39" fmla="*/ 140 h 360"/>
                <a:gd name="T40" fmla="*/ 160 w 320"/>
                <a:gd name="T41" fmla="*/ 140 h 360"/>
                <a:gd name="T42" fmla="*/ 160 w 320"/>
                <a:gd name="T43" fmla="*/ 160 h 360"/>
                <a:gd name="T44" fmla="*/ 240 w 320"/>
                <a:gd name="T45" fmla="*/ 160 h 360"/>
                <a:gd name="T46" fmla="*/ 240 w 320"/>
                <a:gd name="T47" fmla="*/ 140 h 360"/>
                <a:gd name="T48" fmla="*/ 160 w 320"/>
                <a:gd name="T49" fmla="*/ 120 h 360"/>
                <a:gd name="T50" fmla="*/ 240 w 320"/>
                <a:gd name="T51" fmla="*/ 120 h 360"/>
                <a:gd name="T52" fmla="*/ 240 w 320"/>
                <a:gd name="T53" fmla="*/ 80 h 360"/>
                <a:gd name="T54" fmla="*/ 160 w 320"/>
                <a:gd name="T55" fmla="*/ 80 h 360"/>
                <a:gd name="T56" fmla="*/ 160 w 320"/>
                <a:gd name="T57" fmla="*/ 120 h 360"/>
                <a:gd name="T58" fmla="*/ 140 w 320"/>
                <a:gd name="T59" fmla="*/ 80 h 360"/>
                <a:gd name="T60" fmla="*/ 80 w 320"/>
                <a:gd name="T61" fmla="*/ 80 h 360"/>
                <a:gd name="T62" fmla="*/ 80 w 320"/>
                <a:gd name="T63" fmla="*/ 160 h 360"/>
                <a:gd name="T64" fmla="*/ 140 w 320"/>
                <a:gd name="T65" fmla="*/ 160 h 360"/>
                <a:gd name="T66" fmla="*/ 140 w 320"/>
                <a:gd name="T67" fmla="*/ 80 h 360"/>
                <a:gd name="T68" fmla="*/ 120 w 320"/>
                <a:gd name="T69" fmla="*/ 180 h 360"/>
                <a:gd name="T70" fmla="*/ 80 w 320"/>
                <a:gd name="T71" fmla="*/ 180 h 360"/>
                <a:gd name="T72" fmla="*/ 80 w 320"/>
                <a:gd name="T73" fmla="*/ 200 h 360"/>
                <a:gd name="T74" fmla="*/ 120 w 320"/>
                <a:gd name="T75" fmla="*/ 200 h 360"/>
                <a:gd name="T76" fmla="*/ 120 w 320"/>
                <a:gd name="T77" fmla="*/ 180 h 360"/>
                <a:gd name="T78" fmla="*/ 140 w 320"/>
                <a:gd name="T79" fmla="*/ 200 h 360"/>
                <a:gd name="T80" fmla="*/ 240 w 320"/>
                <a:gd name="T81" fmla="*/ 200 h 360"/>
                <a:gd name="T82" fmla="*/ 240 w 320"/>
                <a:gd name="T83" fmla="*/ 180 h 360"/>
                <a:gd name="T84" fmla="*/ 140 w 320"/>
                <a:gd name="T85" fmla="*/ 180 h 360"/>
                <a:gd name="T86" fmla="*/ 140 w 320"/>
                <a:gd name="T87" fmla="*/ 200 h 360"/>
                <a:gd name="T88" fmla="*/ 240 w 320"/>
                <a:gd name="T89" fmla="*/ 260 h 360"/>
                <a:gd name="T90" fmla="*/ 80 w 320"/>
                <a:gd name="T91" fmla="*/ 260 h 360"/>
                <a:gd name="T92" fmla="*/ 80 w 320"/>
                <a:gd name="T93" fmla="*/ 280 h 360"/>
                <a:gd name="T94" fmla="*/ 240 w 320"/>
                <a:gd name="T95" fmla="*/ 280 h 360"/>
                <a:gd name="T96" fmla="*/ 240 w 320"/>
                <a:gd name="T97" fmla="*/ 260 h 360"/>
                <a:gd name="T98" fmla="*/ 200 w 320"/>
                <a:gd name="T99" fmla="*/ 240 h 360"/>
                <a:gd name="T100" fmla="*/ 240 w 320"/>
                <a:gd name="T101" fmla="*/ 240 h 360"/>
                <a:gd name="T102" fmla="*/ 240 w 320"/>
                <a:gd name="T103" fmla="*/ 220 h 360"/>
                <a:gd name="T104" fmla="*/ 200 w 320"/>
                <a:gd name="T105" fmla="*/ 220 h 360"/>
                <a:gd name="T106" fmla="*/ 200 w 320"/>
                <a:gd name="T107" fmla="*/ 240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20" h="360">
                  <a:moveTo>
                    <a:pt x="280" y="0"/>
                  </a:moveTo>
                  <a:cubicBezTo>
                    <a:pt x="40" y="0"/>
                    <a:pt x="40" y="0"/>
                    <a:pt x="40" y="0"/>
                  </a:cubicBezTo>
                  <a:cubicBezTo>
                    <a:pt x="18" y="0"/>
                    <a:pt x="0" y="18"/>
                    <a:pt x="0" y="40"/>
                  </a:cubicBezTo>
                  <a:cubicBezTo>
                    <a:pt x="0" y="320"/>
                    <a:pt x="0" y="320"/>
                    <a:pt x="0" y="320"/>
                  </a:cubicBezTo>
                  <a:cubicBezTo>
                    <a:pt x="0" y="342"/>
                    <a:pt x="18" y="360"/>
                    <a:pt x="40" y="360"/>
                  </a:cubicBezTo>
                  <a:cubicBezTo>
                    <a:pt x="280" y="360"/>
                    <a:pt x="280" y="360"/>
                    <a:pt x="280" y="360"/>
                  </a:cubicBezTo>
                  <a:cubicBezTo>
                    <a:pt x="302" y="360"/>
                    <a:pt x="320" y="342"/>
                    <a:pt x="320" y="320"/>
                  </a:cubicBezTo>
                  <a:cubicBezTo>
                    <a:pt x="320" y="40"/>
                    <a:pt x="320" y="40"/>
                    <a:pt x="320" y="40"/>
                  </a:cubicBezTo>
                  <a:cubicBezTo>
                    <a:pt x="320" y="18"/>
                    <a:pt x="302" y="0"/>
                    <a:pt x="280" y="0"/>
                  </a:cubicBezTo>
                  <a:close/>
                  <a:moveTo>
                    <a:pt x="280" y="320"/>
                  </a:moveTo>
                  <a:cubicBezTo>
                    <a:pt x="40" y="320"/>
                    <a:pt x="40" y="320"/>
                    <a:pt x="40" y="320"/>
                  </a:cubicBezTo>
                  <a:cubicBezTo>
                    <a:pt x="40" y="40"/>
                    <a:pt x="40" y="40"/>
                    <a:pt x="40" y="40"/>
                  </a:cubicBezTo>
                  <a:cubicBezTo>
                    <a:pt x="280" y="40"/>
                    <a:pt x="280" y="40"/>
                    <a:pt x="280" y="40"/>
                  </a:cubicBezTo>
                  <a:lnTo>
                    <a:pt x="280" y="320"/>
                  </a:lnTo>
                  <a:close/>
                  <a:moveTo>
                    <a:pt x="180" y="220"/>
                  </a:moveTo>
                  <a:cubicBezTo>
                    <a:pt x="80" y="220"/>
                    <a:pt x="80" y="220"/>
                    <a:pt x="80" y="220"/>
                  </a:cubicBezTo>
                  <a:cubicBezTo>
                    <a:pt x="80" y="240"/>
                    <a:pt x="80" y="240"/>
                    <a:pt x="80" y="240"/>
                  </a:cubicBezTo>
                  <a:cubicBezTo>
                    <a:pt x="180" y="240"/>
                    <a:pt x="180" y="240"/>
                    <a:pt x="180" y="240"/>
                  </a:cubicBezTo>
                  <a:lnTo>
                    <a:pt x="180" y="220"/>
                  </a:lnTo>
                  <a:close/>
                  <a:moveTo>
                    <a:pt x="240" y="140"/>
                  </a:moveTo>
                  <a:cubicBezTo>
                    <a:pt x="160" y="140"/>
                    <a:pt x="160" y="140"/>
                    <a:pt x="160" y="140"/>
                  </a:cubicBezTo>
                  <a:cubicBezTo>
                    <a:pt x="160" y="160"/>
                    <a:pt x="160" y="160"/>
                    <a:pt x="160" y="160"/>
                  </a:cubicBezTo>
                  <a:cubicBezTo>
                    <a:pt x="240" y="160"/>
                    <a:pt x="240" y="160"/>
                    <a:pt x="240" y="160"/>
                  </a:cubicBezTo>
                  <a:lnTo>
                    <a:pt x="240" y="140"/>
                  </a:lnTo>
                  <a:close/>
                  <a:moveTo>
                    <a:pt x="160" y="120"/>
                  </a:moveTo>
                  <a:cubicBezTo>
                    <a:pt x="240" y="120"/>
                    <a:pt x="240" y="120"/>
                    <a:pt x="240" y="120"/>
                  </a:cubicBezTo>
                  <a:cubicBezTo>
                    <a:pt x="240" y="80"/>
                    <a:pt x="240" y="80"/>
                    <a:pt x="240" y="80"/>
                  </a:cubicBezTo>
                  <a:cubicBezTo>
                    <a:pt x="160" y="80"/>
                    <a:pt x="160" y="80"/>
                    <a:pt x="160" y="80"/>
                  </a:cubicBezTo>
                  <a:lnTo>
                    <a:pt x="160" y="120"/>
                  </a:lnTo>
                  <a:close/>
                  <a:moveTo>
                    <a:pt x="140" y="80"/>
                  </a:moveTo>
                  <a:cubicBezTo>
                    <a:pt x="80" y="80"/>
                    <a:pt x="80" y="80"/>
                    <a:pt x="80" y="80"/>
                  </a:cubicBezTo>
                  <a:cubicBezTo>
                    <a:pt x="80" y="160"/>
                    <a:pt x="80" y="160"/>
                    <a:pt x="80" y="160"/>
                  </a:cubicBezTo>
                  <a:cubicBezTo>
                    <a:pt x="140" y="160"/>
                    <a:pt x="140" y="160"/>
                    <a:pt x="140" y="160"/>
                  </a:cubicBezTo>
                  <a:lnTo>
                    <a:pt x="140" y="80"/>
                  </a:lnTo>
                  <a:close/>
                  <a:moveTo>
                    <a:pt x="120" y="180"/>
                  </a:moveTo>
                  <a:cubicBezTo>
                    <a:pt x="80" y="180"/>
                    <a:pt x="80" y="180"/>
                    <a:pt x="80" y="180"/>
                  </a:cubicBezTo>
                  <a:cubicBezTo>
                    <a:pt x="80" y="200"/>
                    <a:pt x="80" y="200"/>
                    <a:pt x="80" y="200"/>
                  </a:cubicBezTo>
                  <a:cubicBezTo>
                    <a:pt x="120" y="200"/>
                    <a:pt x="120" y="200"/>
                    <a:pt x="120" y="200"/>
                  </a:cubicBezTo>
                  <a:lnTo>
                    <a:pt x="120" y="180"/>
                  </a:lnTo>
                  <a:close/>
                  <a:moveTo>
                    <a:pt x="140" y="200"/>
                  </a:moveTo>
                  <a:cubicBezTo>
                    <a:pt x="240" y="200"/>
                    <a:pt x="240" y="200"/>
                    <a:pt x="240" y="200"/>
                  </a:cubicBezTo>
                  <a:cubicBezTo>
                    <a:pt x="240" y="180"/>
                    <a:pt x="240" y="180"/>
                    <a:pt x="240" y="180"/>
                  </a:cubicBezTo>
                  <a:cubicBezTo>
                    <a:pt x="140" y="180"/>
                    <a:pt x="140" y="180"/>
                    <a:pt x="140" y="180"/>
                  </a:cubicBezTo>
                  <a:lnTo>
                    <a:pt x="140" y="200"/>
                  </a:lnTo>
                  <a:close/>
                  <a:moveTo>
                    <a:pt x="240" y="260"/>
                  </a:moveTo>
                  <a:cubicBezTo>
                    <a:pt x="80" y="260"/>
                    <a:pt x="80" y="260"/>
                    <a:pt x="80" y="260"/>
                  </a:cubicBezTo>
                  <a:cubicBezTo>
                    <a:pt x="80" y="280"/>
                    <a:pt x="80" y="280"/>
                    <a:pt x="80" y="280"/>
                  </a:cubicBezTo>
                  <a:cubicBezTo>
                    <a:pt x="240" y="280"/>
                    <a:pt x="240" y="280"/>
                    <a:pt x="240" y="280"/>
                  </a:cubicBezTo>
                  <a:lnTo>
                    <a:pt x="240" y="260"/>
                  </a:lnTo>
                  <a:close/>
                  <a:moveTo>
                    <a:pt x="200" y="240"/>
                  </a:moveTo>
                  <a:cubicBezTo>
                    <a:pt x="240" y="240"/>
                    <a:pt x="240" y="240"/>
                    <a:pt x="240" y="240"/>
                  </a:cubicBezTo>
                  <a:cubicBezTo>
                    <a:pt x="240" y="220"/>
                    <a:pt x="240" y="220"/>
                    <a:pt x="240" y="220"/>
                  </a:cubicBezTo>
                  <a:cubicBezTo>
                    <a:pt x="200" y="220"/>
                    <a:pt x="200" y="220"/>
                    <a:pt x="200" y="220"/>
                  </a:cubicBezTo>
                  <a:lnTo>
                    <a:pt x="200" y="24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2000" dirty="0">
                <a:solidFill>
                  <a:schemeClr val="bg1">
                    <a:lumMod val="50000"/>
                  </a:schemeClr>
                </a:solidFill>
                <a:cs typeface="+mn-ea"/>
                <a:sym typeface="+mn-lt"/>
              </a:endParaRPr>
            </a:p>
          </p:txBody>
        </p:sp>
        <p:cxnSp>
          <p:nvCxnSpPr>
            <p:cNvPr id="226" name="Elbow Connector 225"/>
            <p:cNvCxnSpPr/>
            <p:nvPr/>
          </p:nvCxnSpPr>
          <p:spPr>
            <a:xfrm rot="16200000" flipH="1">
              <a:off x="4096550" y="3989994"/>
              <a:ext cx="701458" cy="302939"/>
            </a:xfrm>
            <a:prstGeom prst="bentConnector3">
              <a:avLst>
                <a:gd name="adj1" fmla="val 50000"/>
              </a:avLst>
            </a:prstGeom>
            <a:ln w="12700">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227" name="Oval 226"/>
            <p:cNvSpPr/>
            <p:nvPr/>
          </p:nvSpPr>
          <p:spPr>
            <a:xfrm>
              <a:off x="4014465" y="2926389"/>
              <a:ext cx="534557" cy="53455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bg1">
                    <a:lumMod val="50000"/>
                  </a:schemeClr>
                </a:solidFill>
                <a:cs typeface="+mn-ea"/>
                <a:sym typeface="+mn-lt"/>
              </a:endParaRPr>
            </a:p>
          </p:txBody>
        </p:sp>
        <p:sp>
          <p:nvSpPr>
            <p:cNvPr id="229" name="Freeform 11"/>
            <p:cNvSpPr>
              <a:spLocks noEditPoints="1"/>
            </p:cNvSpPr>
            <p:nvPr/>
          </p:nvSpPr>
          <p:spPr bwMode="auto">
            <a:xfrm>
              <a:off x="4162659" y="3096005"/>
              <a:ext cx="220223" cy="219638"/>
            </a:xfrm>
            <a:custGeom>
              <a:avLst/>
              <a:gdLst>
                <a:gd name="T0" fmla="*/ 309 w 319"/>
                <a:gd name="T1" fmla="*/ 267 h 318"/>
                <a:gd name="T2" fmla="*/ 233 w 319"/>
                <a:gd name="T3" fmla="*/ 192 h 318"/>
                <a:gd name="T4" fmla="*/ 251 w 319"/>
                <a:gd name="T5" fmla="*/ 127 h 318"/>
                <a:gd name="T6" fmla="*/ 123 w 319"/>
                <a:gd name="T7" fmla="*/ 0 h 318"/>
                <a:gd name="T8" fmla="*/ 0 w 319"/>
                <a:gd name="T9" fmla="*/ 124 h 318"/>
                <a:gd name="T10" fmla="*/ 127 w 319"/>
                <a:gd name="T11" fmla="*/ 251 h 318"/>
                <a:gd name="T12" fmla="*/ 190 w 319"/>
                <a:gd name="T13" fmla="*/ 234 h 318"/>
                <a:gd name="T14" fmla="*/ 266 w 319"/>
                <a:gd name="T15" fmla="*/ 310 h 318"/>
                <a:gd name="T16" fmla="*/ 293 w 319"/>
                <a:gd name="T17" fmla="*/ 310 h 318"/>
                <a:gd name="T18" fmla="*/ 311 w 319"/>
                <a:gd name="T19" fmla="*/ 291 h 318"/>
                <a:gd name="T20" fmla="*/ 309 w 319"/>
                <a:gd name="T21" fmla="*/ 267 h 318"/>
                <a:gd name="T22" fmla="*/ 38 w 319"/>
                <a:gd name="T23" fmla="*/ 124 h 318"/>
                <a:gd name="T24" fmla="*/ 123 w 319"/>
                <a:gd name="T25" fmla="*/ 38 h 318"/>
                <a:gd name="T26" fmla="*/ 213 w 319"/>
                <a:gd name="T27" fmla="*/ 127 h 318"/>
                <a:gd name="T28" fmla="*/ 127 w 319"/>
                <a:gd name="T29" fmla="*/ 213 h 318"/>
                <a:gd name="T30" fmla="*/ 38 w 319"/>
                <a:gd name="T31" fmla="*/ 124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9" h="318">
                  <a:moveTo>
                    <a:pt x="309" y="267"/>
                  </a:moveTo>
                  <a:cubicBezTo>
                    <a:pt x="233" y="192"/>
                    <a:pt x="233" y="192"/>
                    <a:pt x="233" y="192"/>
                  </a:cubicBezTo>
                  <a:cubicBezTo>
                    <a:pt x="244" y="173"/>
                    <a:pt x="251" y="151"/>
                    <a:pt x="251" y="127"/>
                  </a:cubicBezTo>
                  <a:cubicBezTo>
                    <a:pt x="251" y="59"/>
                    <a:pt x="192" y="0"/>
                    <a:pt x="123" y="0"/>
                  </a:cubicBezTo>
                  <a:cubicBezTo>
                    <a:pt x="55" y="0"/>
                    <a:pt x="0" y="55"/>
                    <a:pt x="0" y="124"/>
                  </a:cubicBezTo>
                  <a:cubicBezTo>
                    <a:pt x="0" y="192"/>
                    <a:pt x="59" y="251"/>
                    <a:pt x="127" y="251"/>
                  </a:cubicBezTo>
                  <a:cubicBezTo>
                    <a:pt x="150" y="251"/>
                    <a:pt x="171" y="245"/>
                    <a:pt x="190" y="234"/>
                  </a:cubicBezTo>
                  <a:cubicBezTo>
                    <a:pt x="266" y="310"/>
                    <a:pt x="266" y="310"/>
                    <a:pt x="266" y="310"/>
                  </a:cubicBezTo>
                  <a:cubicBezTo>
                    <a:pt x="273" y="318"/>
                    <a:pt x="285" y="318"/>
                    <a:pt x="293" y="310"/>
                  </a:cubicBezTo>
                  <a:cubicBezTo>
                    <a:pt x="311" y="291"/>
                    <a:pt x="311" y="291"/>
                    <a:pt x="311" y="291"/>
                  </a:cubicBezTo>
                  <a:cubicBezTo>
                    <a:pt x="319" y="284"/>
                    <a:pt x="316" y="275"/>
                    <a:pt x="309" y="267"/>
                  </a:cubicBezTo>
                  <a:close/>
                  <a:moveTo>
                    <a:pt x="38" y="124"/>
                  </a:moveTo>
                  <a:cubicBezTo>
                    <a:pt x="38" y="76"/>
                    <a:pt x="76" y="38"/>
                    <a:pt x="123" y="38"/>
                  </a:cubicBezTo>
                  <a:cubicBezTo>
                    <a:pt x="171" y="38"/>
                    <a:pt x="213" y="80"/>
                    <a:pt x="213" y="127"/>
                  </a:cubicBezTo>
                  <a:cubicBezTo>
                    <a:pt x="213" y="175"/>
                    <a:pt x="175" y="213"/>
                    <a:pt x="127" y="213"/>
                  </a:cubicBezTo>
                  <a:cubicBezTo>
                    <a:pt x="80" y="213"/>
                    <a:pt x="38" y="171"/>
                    <a:pt x="38" y="12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2000" dirty="0">
                <a:solidFill>
                  <a:schemeClr val="bg1">
                    <a:lumMod val="50000"/>
                  </a:schemeClr>
                </a:solidFill>
                <a:cs typeface="+mn-ea"/>
                <a:sym typeface="+mn-lt"/>
              </a:endParaRPr>
            </a:p>
          </p:txBody>
        </p:sp>
        <p:cxnSp>
          <p:nvCxnSpPr>
            <p:cNvPr id="231" name="Elbow Connector 230"/>
            <p:cNvCxnSpPr/>
            <p:nvPr/>
          </p:nvCxnSpPr>
          <p:spPr>
            <a:xfrm rot="16200000" flipH="1">
              <a:off x="6040913" y="3456162"/>
              <a:ext cx="1020468" cy="152814"/>
            </a:xfrm>
            <a:prstGeom prst="bentConnector3">
              <a:avLst>
                <a:gd name="adj1" fmla="val 50000"/>
              </a:avLst>
            </a:prstGeom>
            <a:ln w="12700">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232" name="Oval 231"/>
            <p:cNvSpPr/>
            <p:nvPr/>
          </p:nvSpPr>
          <p:spPr>
            <a:xfrm>
              <a:off x="6344875" y="4114566"/>
              <a:ext cx="534557" cy="53455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bg1">
                    <a:lumMod val="50000"/>
                  </a:schemeClr>
                </a:solidFill>
                <a:cs typeface="+mn-ea"/>
                <a:sym typeface="+mn-lt"/>
              </a:endParaRPr>
            </a:p>
          </p:txBody>
        </p:sp>
        <p:sp>
          <p:nvSpPr>
            <p:cNvPr id="233" name="Freeform 6"/>
            <p:cNvSpPr>
              <a:spLocks noEditPoints="1"/>
            </p:cNvSpPr>
            <p:nvPr/>
          </p:nvSpPr>
          <p:spPr bwMode="auto">
            <a:xfrm>
              <a:off x="6515689" y="4271375"/>
              <a:ext cx="195348" cy="219637"/>
            </a:xfrm>
            <a:custGeom>
              <a:avLst/>
              <a:gdLst>
                <a:gd name="T0" fmla="*/ 280 w 320"/>
                <a:gd name="T1" fmla="*/ 0 h 360"/>
                <a:gd name="T2" fmla="*/ 40 w 320"/>
                <a:gd name="T3" fmla="*/ 0 h 360"/>
                <a:gd name="T4" fmla="*/ 0 w 320"/>
                <a:gd name="T5" fmla="*/ 40 h 360"/>
                <a:gd name="T6" fmla="*/ 0 w 320"/>
                <a:gd name="T7" fmla="*/ 320 h 360"/>
                <a:gd name="T8" fmla="*/ 40 w 320"/>
                <a:gd name="T9" fmla="*/ 360 h 360"/>
                <a:gd name="T10" fmla="*/ 280 w 320"/>
                <a:gd name="T11" fmla="*/ 360 h 360"/>
                <a:gd name="T12" fmla="*/ 320 w 320"/>
                <a:gd name="T13" fmla="*/ 320 h 360"/>
                <a:gd name="T14" fmla="*/ 320 w 320"/>
                <a:gd name="T15" fmla="*/ 40 h 360"/>
                <a:gd name="T16" fmla="*/ 280 w 320"/>
                <a:gd name="T17" fmla="*/ 0 h 360"/>
                <a:gd name="T18" fmla="*/ 280 w 320"/>
                <a:gd name="T19" fmla="*/ 320 h 360"/>
                <a:gd name="T20" fmla="*/ 40 w 320"/>
                <a:gd name="T21" fmla="*/ 320 h 360"/>
                <a:gd name="T22" fmla="*/ 40 w 320"/>
                <a:gd name="T23" fmla="*/ 40 h 360"/>
                <a:gd name="T24" fmla="*/ 280 w 320"/>
                <a:gd name="T25" fmla="*/ 40 h 360"/>
                <a:gd name="T26" fmla="*/ 280 w 320"/>
                <a:gd name="T27" fmla="*/ 320 h 360"/>
                <a:gd name="T28" fmla="*/ 180 w 320"/>
                <a:gd name="T29" fmla="*/ 220 h 360"/>
                <a:gd name="T30" fmla="*/ 80 w 320"/>
                <a:gd name="T31" fmla="*/ 220 h 360"/>
                <a:gd name="T32" fmla="*/ 80 w 320"/>
                <a:gd name="T33" fmla="*/ 240 h 360"/>
                <a:gd name="T34" fmla="*/ 180 w 320"/>
                <a:gd name="T35" fmla="*/ 240 h 360"/>
                <a:gd name="T36" fmla="*/ 180 w 320"/>
                <a:gd name="T37" fmla="*/ 220 h 360"/>
                <a:gd name="T38" fmla="*/ 240 w 320"/>
                <a:gd name="T39" fmla="*/ 140 h 360"/>
                <a:gd name="T40" fmla="*/ 160 w 320"/>
                <a:gd name="T41" fmla="*/ 140 h 360"/>
                <a:gd name="T42" fmla="*/ 160 w 320"/>
                <a:gd name="T43" fmla="*/ 160 h 360"/>
                <a:gd name="T44" fmla="*/ 240 w 320"/>
                <a:gd name="T45" fmla="*/ 160 h 360"/>
                <a:gd name="T46" fmla="*/ 240 w 320"/>
                <a:gd name="T47" fmla="*/ 140 h 360"/>
                <a:gd name="T48" fmla="*/ 160 w 320"/>
                <a:gd name="T49" fmla="*/ 120 h 360"/>
                <a:gd name="T50" fmla="*/ 240 w 320"/>
                <a:gd name="T51" fmla="*/ 120 h 360"/>
                <a:gd name="T52" fmla="*/ 240 w 320"/>
                <a:gd name="T53" fmla="*/ 80 h 360"/>
                <a:gd name="T54" fmla="*/ 160 w 320"/>
                <a:gd name="T55" fmla="*/ 80 h 360"/>
                <a:gd name="T56" fmla="*/ 160 w 320"/>
                <a:gd name="T57" fmla="*/ 120 h 360"/>
                <a:gd name="T58" fmla="*/ 140 w 320"/>
                <a:gd name="T59" fmla="*/ 80 h 360"/>
                <a:gd name="T60" fmla="*/ 80 w 320"/>
                <a:gd name="T61" fmla="*/ 80 h 360"/>
                <a:gd name="T62" fmla="*/ 80 w 320"/>
                <a:gd name="T63" fmla="*/ 160 h 360"/>
                <a:gd name="T64" fmla="*/ 140 w 320"/>
                <a:gd name="T65" fmla="*/ 160 h 360"/>
                <a:gd name="T66" fmla="*/ 140 w 320"/>
                <a:gd name="T67" fmla="*/ 80 h 360"/>
                <a:gd name="T68" fmla="*/ 120 w 320"/>
                <a:gd name="T69" fmla="*/ 180 h 360"/>
                <a:gd name="T70" fmla="*/ 80 w 320"/>
                <a:gd name="T71" fmla="*/ 180 h 360"/>
                <a:gd name="T72" fmla="*/ 80 w 320"/>
                <a:gd name="T73" fmla="*/ 200 h 360"/>
                <a:gd name="T74" fmla="*/ 120 w 320"/>
                <a:gd name="T75" fmla="*/ 200 h 360"/>
                <a:gd name="T76" fmla="*/ 120 w 320"/>
                <a:gd name="T77" fmla="*/ 180 h 360"/>
                <a:gd name="T78" fmla="*/ 140 w 320"/>
                <a:gd name="T79" fmla="*/ 200 h 360"/>
                <a:gd name="T80" fmla="*/ 240 w 320"/>
                <a:gd name="T81" fmla="*/ 200 h 360"/>
                <a:gd name="T82" fmla="*/ 240 w 320"/>
                <a:gd name="T83" fmla="*/ 180 h 360"/>
                <a:gd name="T84" fmla="*/ 140 w 320"/>
                <a:gd name="T85" fmla="*/ 180 h 360"/>
                <a:gd name="T86" fmla="*/ 140 w 320"/>
                <a:gd name="T87" fmla="*/ 200 h 360"/>
                <a:gd name="T88" fmla="*/ 240 w 320"/>
                <a:gd name="T89" fmla="*/ 260 h 360"/>
                <a:gd name="T90" fmla="*/ 80 w 320"/>
                <a:gd name="T91" fmla="*/ 260 h 360"/>
                <a:gd name="T92" fmla="*/ 80 w 320"/>
                <a:gd name="T93" fmla="*/ 280 h 360"/>
                <a:gd name="T94" fmla="*/ 240 w 320"/>
                <a:gd name="T95" fmla="*/ 280 h 360"/>
                <a:gd name="T96" fmla="*/ 240 w 320"/>
                <a:gd name="T97" fmla="*/ 260 h 360"/>
                <a:gd name="T98" fmla="*/ 200 w 320"/>
                <a:gd name="T99" fmla="*/ 240 h 360"/>
                <a:gd name="T100" fmla="*/ 240 w 320"/>
                <a:gd name="T101" fmla="*/ 240 h 360"/>
                <a:gd name="T102" fmla="*/ 240 w 320"/>
                <a:gd name="T103" fmla="*/ 220 h 360"/>
                <a:gd name="T104" fmla="*/ 200 w 320"/>
                <a:gd name="T105" fmla="*/ 220 h 360"/>
                <a:gd name="T106" fmla="*/ 200 w 320"/>
                <a:gd name="T107" fmla="*/ 240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20" h="360">
                  <a:moveTo>
                    <a:pt x="280" y="0"/>
                  </a:moveTo>
                  <a:cubicBezTo>
                    <a:pt x="40" y="0"/>
                    <a:pt x="40" y="0"/>
                    <a:pt x="40" y="0"/>
                  </a:cubicBezTo>
                  <a:cubicBezTo>
                    <a:pt x="18" y="0"/>
                    <a:pt x="0" y="18"/>
                    <a:pt x="0" y="40"/>
                  </a:cubicBezTo>
                  <a:cubicBezTo>
                    <a:pt x="0" y="320"/>
                    <a:pt x="0" y="320"/>
                    <a:pt x="0" y="320"/>
                  </a:cubicBezTo>
                  <a:cubicBezTo>
                    <a:pt x="0" y="342"/>
                    <a:pt x="18" y="360"/>
                    <a:pt x="40" y="360"/>
                  </a:cubicBezTo>
                  <a:cubicBezTo>
                    <a:pt x="280" y="360"/>
                    <a:pt x="280" y="360"/>
                    <a:pt x="280" y="360"/>
                  </a:cubicBezTo>
                  <a:cubicBezTo>
                    <a:pt x="302" y="360"/>
                    <a:pt x="320" y="342"/>
                    <a:pt x="320" y="320"/>
                  </a:cubicBezTo>
                  <a:cubicBezTo>
                    <a:pt x="320" y="40"/>
                    <a:pt x="320" y="40"/>
                    <a:pt x="320" y="40"/>
                  </a:cubicBezTo>
                  <a:cubicBezTo>
                    <a:pt x="320" y="18"/>
                    <a:pt x="302" y="0"/>
                    <a:pt x="280" y="0"/>
                  </a:cubicBezTo>
                  <a:close/>
                  <a:moveTo>
                    <a:pt x="280" y="320"/>
                  </a:moveTo>
                  <a:cubicBezTo>
                    <a:pt x="40" y="320"/>
                    <a:pt x="40" y="320"/>
                    <a:pt x="40" y="320"/>
                  </a:cubicBezTo>
                  <a:cubicBezTo>
                    <a:pt x="40" y="40"/>
                    <a:pt x="40" y="40"/>
                    <a:pt x="40" y="40"/>
                  </a:cubicBezTo>
                  <a:cubicBezTo>
                    <a:pt x="280" y="40"/>
                    <a:pt x="280" y="40"/>
                    <a:pt x="280" y="40"/>
                  </a:cubicBezTo>
                  <a:lnTo>
                    <a:pt x="280" y="320"/>
                  </a:lnTo>
                  <a:close/>
                  <a:moveTo>
                    <a:pt x="180" y="220"/>
                  </a:moveTo>
                  <a:cubicBezTo>
                    <a:pt x="80" y="220"/>
                    <a:pt x="80" y="220"/>
                    <a:pt x="80" y="220"/>
                  </a:cubicBezTo>
                  <a:cubicBezTo>
                    <a:pt x="80" y="240"/>
                    <a:pt x="80" y="240"/>
                    <a:pt x="80" y="240"/>
                  </a:cubicBezTo>
                  <a:cubicBezTo>
                    <a:pt x="180" y="240"/>
                    <a:pt x="180" y="240"/>
                    <a:pt x="180" y="240"/>
                  </a:cubicBezTo>
                  <a:lnTo>
                    <a:pt x="180" y="220"/>
                  </a:lnTo>
                  <a:close/>
                  <a:moveTo>
                    <a:pt x="240" y="140"/>
                  </a:moveTo>
                  <a:cubicBezTo>
                    <a:pt x="160" y="140"/>
                    <a:pt x="160" y="140"/>
                    <a:pt x="160" y="140"/>
                  </a:cubicBezTo>
                  <a:cubicBezTo>
                    <a:pt x="160" y="160"/>
                    <a:pt x="160" y="160"/>
                    <a:pt x="160" y="160"/>
                  </a:cubicBezTo>
                  <a:cubicBezTo>
                    <a:pt x="240" y="160"/>
                    <a:pt x="240" y="160"/>
                    <a:pt x="240" y="160"/>
                  </a:cubicBezTo>
                  <a:lnTo>
                    <a:pt x="240" y="140"/>
                  </a:lnTo>
                  <a:close/>
                  <a:moveTo>
                    <a:pt x="160" y="120"/>
                  </a:moveTo>
                  <a:cubicBezTo>
                    <a:pt x="240" y="120"/>
                    <a:pt x="240" y="120"/>
                    <a:pt x="240" y="120"/>
                  </a:cubicBezTo>
                  <a:cubicBezTo>
                    <a:pt x="240" y="80"/>
                    <a:pt x="240" y="80"/>
                    <a:pt x="240" y="80"/>
                  </a:cubicBezTo>
                  <a:cubicBezTo>
                    <a:pt x="160" y="80"/>
                    <a:pt x="160" y="80"/>
                    <a:pt x="160" y="80"/>
                  </a:cubicBezTo>
                  <a:lnTo>
                    <a:pt x="160" y="120"/>
                  </a:lnTo>
                  <a:close/>
                  <a:moveTo>
                    <a:pt x="140" y="80"/>
                  </a:moveTo>
                  <a:cubicBezTo>
                    <a:pt x="80" y="80"/>
                    <a:pt x="80" y="80"/>
                    <a:pt x="80" y="80"/>
                  </a:cubicBezTo>
                  <a:cubicBezTo>
                    <a:pt x="80" y="160"/>
                    <a:pt x="80" y="160"/>
                    <a:pt x="80" y="160"/>
                  </a:cubicBezTo>
                  <a:cubicBezTo>
                    <a:pt x="140" y="160"/>
                    <a:pt x="140" y="160"/>
                    <a:pt x="140" y="160"/>
                  </a:cubicBezTo>
                  <a:lnTo>
                    <a:pt x="140" y="80"/>
                  </a:lnTo>
                  <a:close/>
                  <a:moveTo>
                    <a:pt x="120" y="180"/>
                  </a:moveTo>
                  <a:cubicBezTo>
                    <a:pt x="80" y="180"/>
                    <a:pt x="80" y="180"/>
                    <a:pt x="80" y="180"/>
                  </a:cubicBezTo>
                  <a:cubicBezTo>
                    <a:pt x="80" y="200"/>
                    <a:pt x="80" y="200"/>
                    <a:pt x="80" y="200"/>
                  </a:cubicBezTo>
                  <a:cubicBezTo>
                    <a:pt x="120" y="200"/>
                    <a:pt x="120" y="200"/>
                    <a:pt x="120" y="200"/>
                  </a:cubicBezTo>
                  <a:lnTo>
                    <a:pt x="120" y="180"/>
                  </a:lnTo>
                  <a:close/>
                  <a:moveTo>
                    <a:pt x="140" y="200"/>
                  </a:moveTo>
                  <a:cubicBezTo>
                    <a:pt x="240" y="200"/>
                    <a:pt x="240" y="200"/>
                    <a:pt x="240" y="200"/>
                  </a:cubicBezTo>
                  <a:cubicBezTo>
                    <a:pt x="240" y="180"/>
                    <a:pt x="240" y="180"/>
                    <a:pt x="240" y="180"/>
                  </a:cubicBezTo>
                  <a:cubicBezTo>
                    <a:pt x="140" y="180"/>
                    <a:pt x="140" y="180"/>
                    <a:pt x="140" y="180"/>
                  </a:cubicBezTo>
                  <a:lnTo>
                    <a:pt x="140" y="200"/>
                  </a:lnTo>
                  <a:close/>
                  <a:moveTo>
                    <a:pt x="240" y="260"/>
                  </a:moveTo>
                  <a:cubicBezTo>
                    <a:pt x="80" y="260"/>
                    <a:pt x="80" y="260"/>
                    <a:pt x="80" y="260"/>
                  </a:cubicBezTo>
                  <a:cubicBezTo>
                    <a:pt x="80" y="280"/>
                    <a:pt x="80" y="280"/>
                    <a:pt x="80" y="280"/>
                  </a:cubicBezTo>
                  <a:cubicBezTo>
                    <a:pt x="240" y="280"/>
                    <a:pt x="240" y="280"/>
                    <a:pt x="240" y="280"/>
                  </a:cubicBezTo>
                  <a:lnTo>
                    <a:pt x="240" y="260"/>
                  </a:lnTo>
                  <a:close/>
                  <a:moveTo>
                    <a:pt x="200" y="240"/>
                  </a:moveTo>
                  <a:cubicBezTo>
                    <a:pt x="240" y="240"/>
                    <a:pt x="240" y="240"/>
                    <a:pt x="240" y="240"/>
                  </a:cubicBezTo>
                  <a:cubicBezTo>
                    <a:pt x="240" y="220"/>
                    <a:pt x="240" y="220"/>
                    <a:pt x="240" y="220"/>
                  </a:cubicBezTo>
                  <a:cubicBezTo>
                    <a:pt x="200" y="220"/>
                    <a:pt x="200" y="220"/>
                    <a:pt x="200" y="220"/>
                  </a:cubicBezTo>
                  <a:lnTo>
                    <a:pt x="200" y="24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2000" dirty="0">
                <a:solidFill>
                  <a:schemeClr val="bg1">
                    <a:lumMod val="50000"/>
                  </a:schemeClr>
                </a:solidFill>
                <a:cs typeface="+mn-ea"/>
                <a:sym typeface="+mn-lt"/>
              </a:endParaRPr>
            </a:p>
          </p:txBody>
        </p:sp>
        <p:cxnSp>
          <p:nvCxnSpPr>
            <p:cNvPr id="236" name="Elbow Connector 235"/>
            <p:cNvCxnSpPr>
              <a:stCxn id="258" idx="6"/>
              <a:endCxn id="237" idx="0"/>
            </p:cNvCxnSpPr>
            <p:nvPr/>
          </p:nvCxnSpPr>
          <p:spPr>
            <a:xfrm flipV="1">
              <a:off x="8547392" y="2650293"/>
              <a:ext cx="1136444" cy="282500"/>
            </a:xfrm>
            <a:prstGeom prst="bentConnector4">
              <a:avLst>
                <a:gd name="adj1" fmla="val 38241"/>
                <a:gd name="adj2" fmla="val 180920"/>
              </a:avLst>
            </a:prstGeom>
            <a:ln w="12700">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237" name="Oval 236"/>
            <p:cNvSpPr/>
            <p:nvPr/>
          </p:nvSpPr>
          <p:spPr>
            <a:xfrm>
              <a:off x="9416558" y="2650293"/>
              <a:ext cx="534557" cy="53455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bg1">
                    <a:lumMod val="50000"/>
                  </a:schemeClr>
                </a:solidFill>
                <a:cs typeface="+mn-ea"/>
                <a:sym typeface="+mn-lt"/>
              </a:endParaRPr>
            </a:p>
          </p:txBody>
        </p:sp>
        <p:sp>
          <p:nvSpPr>
            <p:cNvPr id="239" name="Freeform 11"/>
            <p:cNvSpPr>
              <a:spLocks noEditPoints="1"/>
            </p:cNvSpPr>
            <p:nvPr/>
          </p:nvSpPr>
          <p:spPr bwMode="auto">
            <a:xfrm>
              <a:off x="9564751" y="2819913"/>
              <a:ext cx="220223" cy="219637"/>
            </a:xfrm>
            <a:custGeom>
              <a:avLst/>
              <a:gdLst>
                <a:gd name="T0" fmla="*/ 309 w 319"/>
                <a:gd name="T1" fmla="*/ 267 h 318"/>
                <a:gd name="T2" fmla="*/ 233 w 319"/>
                <a:gd name="T3" fmla="*/ 192 h 318"/>
                <a:gd name="T4" fmla="*/ 251 w 319"/>
                <a:gd name="T5" fmla="*/ 127 h 318"/>
                <a:gd name="T6" fmla="*/ 123 w 319"/>
                <a:gd name="T7" fmla="*/ 0 h 318"/>
                <a:gd name="T8" fmla="*/ 0 w 319"/>
                <a:gd name="T9" fmla="*/ 124 h 318"/>
                <a:gd name="T10" fmla="*/ 127 w 319"/>
                <a:gd name="T11" fmla="*/ 251 h 318"/>
                <a:gd name="T12" fmla="*/ 190 w 319"/>
                <a:gd name="T13" fmla="*/ 234 h 318"/>
                <a:gd name="T14" fmla="*/ 266 w 319"/>
                <a:gd name="T15" fmla="*/ 310 h 318"/>
                <a:gd name="T16" fmla="*/ 293 w 319"/>
                <a:gd name="T17" fmla="*/ 310 h 318"/>
                <a:gd name="T18" fmla="*/ 311 w 319"/>
                <a:gd name="T19" fmla="*/ 291 h 318"/>
                <a:gd name="T20" fmla="*/ 309 w 319"/>
                <a:gd name="T21" fmla="*/ 267 h 318"/>
                <a:gd name="T22" fmla="*/ 38 w 319"/>
                <a:gd name="T23" fmla="*/ 124 h 318"/>
                <a:gd name="T24" fmla="*/ 123 w 319"/>
                <a:gd name="T25" fmla="*/ 38 h 318"/>
                <a:gd name="T26" fmla="*/ 213 w 319"/>
                <a:gd name="T27" fmla="*/ 127 h 318"/>
                <a:gd name="T28" fmla="*/ 127 w 319"/>
                <a:gd name="T29" fmla="*/ 213 h 318"/>
                <a:gd name="T30" fmla="*/ 38 w 319"/>
                <a:gd name="T31" fmla="*/ 124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9" h="318">
                  <a:moveTo>
                    <a:pt x="309" y="267"/>
                  </a:moveTo>
                  <a:cubicBezTo>
                    <a:pt x="233" y="192"/>
                    <a:pt x="233" y="192"/>
                    <a:pt x="233" y="192"/>
                  </a:cubicBezTo>
                  <a:cubicBezTo>
                    <a:pt x="244" y="173"/>
                    <a:pt x="251" y="151"/>
                    <a:pt x="251" y="127"/>
                  </a:cubicBezTo>
                  <a:cubicBezTo>
                    <a:pt x="251" y="59"/>
                    <a:pt x="192" y="0"/>
                    <a:pt x="123" y="0"/>
                  </a:cubicBezTo>
                  <a:cubicBezTo>
                    <a:pt x="55" y="0"/>
                    <a:pt x="0" y="55"/>
                    <a:pt x="0" y="124"/>
                  </a:cubicBezTo>
                  <a:cubicBezTo>
                    <a:pt x="0" y="192"/>
                    <a:pt x="59" y="251"/>
                    <a:pt x="127" y="251"/>
                  </a:cubicBezTo>
                  <a:cubicBezTo>
                    <a:pt x="150" y="251"/>
                    <a:pt x="171" y="245"/>
                    <a:pt x="190" y="234"/>
                  </a:cubicBezTo>
                  <a:cubicBezTo>
                    <a:pt x="266" y="310"/>
                    <a:pt x="266" y="310"/>
                    <a:pt x="266" y="310"/>
                  </a:cubicBezTo>
                  <a:cubicBezTo>
                    <a:pt x="273" y="318"/>
                    <a:pt x="285" y="318"/>
                    <a:pt x="293" y="310"/>
                  </a:cubicBezTo>
                  <a:cubicBezTo>
                    <a:pt x="311" y="291"/>
                    <a:pt x="311" y="291"/>
                    <a:pt x="311" y="291"/>
                  </a:cubicBezTo>
                  <a:cubicBezTo>
                    <a:pt x="319" y="284"/>
                    <a:pt x="316" y="275"/>
                    <a:pt x="309" y="267"/>
                  </a:cubicBezTo>
                  <a:close/>
                  <a:moveTo>
                    <a:pt x="38" y="124"/>
                  </a:moveTo>
                  <a:cubicBezTo>
                    <a:pt x="38" y="76"/>
                    <a:pt x="76" y="38"/>
                    <a:pt x="123" y="38"/>
                  </a:cubicBezTo>
                  <a:cubicBezTo>
                    <a:pt x="171" y="38"/>
                    <a:pt x="213" y="80"/>
                    <a:pt x="213" y="127"/>
                  </a:cubicBezTo>
                  <a:cubicBezTo>
                    <a:pt x="213" y="175"/>
                    <a:pt x="175" y="213"/>
                    <a:pt x="127" y="213"/>
                  </a:cubicBezTo>
                  <a:cubicBezTo>
                    <a:pt x="80" y="213"/>
                    <a:pt x="38" y="171"/>
                    <a:pt x="38" y="12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2000" dirty="0">
                <a:solidFill>
                  <a:schemeClr val="bg1">
                    <a:lumMod val="50000"/>
                  </a:schemeClr>
                </a:solidFill>
                <a:cs typeface="+mn-ea"/>
                <a:sym typeface="+mn-lt"/>
              </a:endParaRPr>
            </a:p>
          </p:txBody>
        </p:sp>
        <p:cxnSp>
          <p:nvCxnSpPr>
            <p:cNvPr id="241" name="Elbow Connector 240"/>
            <p:cNvCxnSpPr/>
            <p:nvPr/>
          </p:nvCxnSpPr>
          <p:spPr>
            <a:xfrm rot="10800000" flipV="1">
              <a:off x="8920265" y="4349939"/>
              <a:ext cx="401009" cy="189216"/>
            </a:xfrm>
            <a:prstGeom prst="bentConnector3">
              <a:avLst>
                <a:gd name="adj1" fmla="val 50000"/>
              </a:avLst>
            </a:prstGeom>
            <a:ln w="12700">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242" name="Oval 241"/>
            <p:cNvSpPr/>
            <p:nvPr/>
          </p:nvSpPr>
          <p:spPr>
            <a:xfrm>
              <a:off x="8356771" y="4297446"/>
              <a:ext cx="534557" cy="53455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bg1">
                    <a:lumMod val="50000"/>
                  </a:schemeClr>
                </a:solidFill>
                <a:cs typeface="+mn-ea"/>
                <a:sym typeface="+mn-lt"/>
              </a:endParaRPr>
            </a:p>
          </p:txBody>
        </p:sp>
        <p:sp>
          <p:nvSpPr>
            <p:cNvPr id="244" name="Freeform 16"/>
            <p:cNvSpPr>
              <a:spLocks noEditPoints="1"/>
            </p:cNvSpPr>
            <p:nvPr/>
          </p:nvSpPr>
          <p:spPr bwMode="auto">
            <a:xfrm>
              <a:off x="8501296" y="4457985"/>
              <a:ext cx="239812" cy="213476"/>
            </a:xfrm>
            <a:custGeom>
              <a:avLst/>
              <a:gdLst>
                <a:gd name="T0" fmla="*/ 62 w 401"/>
                <a:gd name="T1" fmla="*/ 116 h 357"/>
                <a:gd name="T2" fmla="*/ 117 w 401"/>
                <a:gd name="T3" fmla="*/ 135 h 357"/>
                <a:gd name="T4" fmla="*/ 124 w 401"/>
                <a:gd name="T5" fmla="*/ 133 h 357"/>
                <a:gd name="T6" fmla="*/ 155 w 401"/>
                <a:gd name="T7" fmla="*/ 106 h 357"/>
                <a:gd name="T8" fmla="*/ 156 w 401"/>
                <a:gd name="T9" fmla="*/ 100 h 357"/>
                <a:gd name="T10" fmla="*/ 141 w 401"/>
                <a:gd name="T11" fmla="*/ 81 h 357"/>
                <a:gd name="T12" fmla="*/ 219 w 401"/>
                <a:gd name="T13" fmla="*/ 1 h 357"/>
                <a:gd name="T14" fmla="*/ 160 w 401"/>
                <a:gd name="T15" fmla="*/ 1 h 357"/>
                <a:gd name="T16" fmla="*/ 86 w 401"/>
                <a:gd name="T17" fmla="*/ 39 h 357"/>
                <a:gd name="T18" fmla="*/ 55 w 401"/>
                <a:gd name="T19" fmla="*/ 63 h 357"/>
                <a:gd name="T20" fmla="*/ 43 w 401"/>
                <a:gd name="T21" fmla="*/ 90 h 357"/>
                <a:gd name="T22" fmla="*/ 18 w 401"/>
                <a:gd name="T23" fmla="*/ 98 h 357"/>
                <a:gd name="T24" fmla="*/ 3 w 401"/>
                <a:gd name="T25" fmla="*/ 110 h 357"/>
                <a:gd name="T26" fmla="*/ 2 w 401"/>
                <a:gd name="T27" fmla="*/ 120 h 357"/>
                <a:gd name="T28" fmla="*/ 30 w 401"/>
                <a:gd name="T29" fmla="*/ 150 h 357"/>
                <a:gd name="T30" fmla="*/ 41 w 401"/>
                <a:gd name="T31" fmla="*/ 152 h 357"/>
                <a:gd name="T32" fmla="*/ 55 w 401"/>
                <a:gd name="T33" fmla="*/ 139 h 357"/>
                <a:gd name="T34" fmla="*/ 62 w 401"/>
                <a:gd name="T35" fmla="*/ 116 h 357"/>
                <a:gd name="T36" fmla="*/ 177 w 401"/>
                <a:gd name="T37" fmla="*/ 126 h 357"/>
                <a:gd name="T38" fmla="*/ 169 w 401"/>
                <a:gd name="T39" fmla="*/ 125 h 357"/>
                <a:gd name="T40" fmla="*/ 140 w 401"/>
                <a:gd name="T41" fmla="*/ 150 h 357"/>
                <a:gd name="T42" fmla="*/ 139 w 401"/>
                <a:gd name="T43" fmla="*/ 158 h 357"/>
                <a:gd name="T44" fmla="*/ 305 w 401"/>
                <a:gd name="T45" fmla="*/ 347 h 357"/>
                <a:gd name="T46" fmla="*/ 320 w 401"/>
                <a:gd name="T47" fmla="*/ 348 h 357"/>
                <a:gd name="T48" fmla="*/ 340 w 401"/>
                <a:gd name="T49" fmla="*/ 332 h 357"/>
                <a:gd name="T50" fmla="*/ 341 w 401"/>
                <a:gd name="T51" fmla="*/ 317 h 357"/>
                <a:gd name="T52" fmla="*/ 177 w 401"/>
                <a:gd name="T53" fmla="*/ 126 h 357"/>
                <a:gd name="T54" fmla="*/ 398 w 401"/>
                <a:gd name="T55" fmla="*/ 46 h 357"/>
                <a:gd name="T56" fmla="*/ 389 w 401"/>
                <a:gd name="T57" fmla="*/ 42 h 357"/>
                <a:gd name="T58" fmla="*/ 369 w 401"/>
                <a:gd name="T59" fmla="*/ 72 h 357"/>
                <a:gd name="T60" fmla="*/ 331 w 401"/>
                <a:gd name="T61" fmla="*/ 80 h 357"/>
                <a:gd name="T62" fmla="*/ 320 w 401"/>
                <a:gd name="T63" fmla="*/ 45 h 357"/>
                <a:gd name="T64" fmla="*/ 338 w 401"/>
                <a:gd name="T65" fmla="*/ 13 h 357"/>
                <a:gd name="T66" fmla="*/ 330 w 401"/>
                <a:gd name="T67" fmla="*/ 6 h 357"/>
                <a:gd name="T68" fmla="*/ 274 w 401"/>
                <a:gd name="T69" fmla="*/ 51 h 357"/>
                <a:gd name="T70" fmla="*/ 257 w 401"/>
                <a:gd name="T71" fmla="*/ 121 h 357"/>
                <a:gd name="T72" fmla="*/ 230 w 401"/>
                <a:gd name="T73" fmla="*/ 149 h 357"/>
                <a:gd name="T74" fmla="*/ 257 w 401"/>
                <a:gd name="T75" fmla="*/ 181 h 357"/>
                <a:gd name="T76" fmla="*/ 290 w 401"/>
                <a:gd name="T77" fmla="*/ 149 h 357"/>
                <a:gd name="T78" fmla="*/ 330 w 401"/>
                <a:gd name="T79" fmla="*/ 137 h 357"/>
                <a:gd name="T80" fmla="*/ 391 w 401"/>
                <a:gd name="T81" fmla="*/ 112 h 357"/>
                <a:gd name="T82" fmla="*/ 398 w 401"/>
                <a:gd name="T83" fmla="*/ 46 h 357"/>
                <a:gd name="T84" fmla="*/ 55 w 401"/>
                <a:gd name="T85" fmla="*/ 319 h 357"/>
                <a:gd name="T86" fmla="*/ 55 w 401"/>
                <a:gd name="T87" fmla="*/ 334 h 357"/>
                <a:gd name="T88" fmla="*/ 74 w 401"/>
                <a:gd name="T89" fmla="*/ 353 h 357"/>
                <a:gd name="T90" fmla="*/ 89 w 401"/>
                <a:gd name="T91" fmla="*/ 351 h 357"/>
                <a:gd name="T92" fmla="*/ 187 w 401"/>
                <a:gd name="T93" fmla="*/ 254 h 357"/>
                <a:gd name="T94" fmla="*/ 157 w 401"/>
                <a:gd name="T95" fmla="*/ 220 h 357"/>
                <a:gd name="T96" fmla="*/ 55 w 401"/>
                <a:gd name="T97" fmla="*/ 319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01" h="357">
                  <a:moveTo>
                    <a:pt x="62" y="116"/>
                  </a:moveTo>
                  <a:cubicBezTo>
                    <a:pt x="81" y="101"/>
                    <a:pt x="97" y="111"/>
                    <a:pt x="117" y="135"/>
                  </a:cubicBezTo>
                  <a:cubicBezTo>
                    <a:pt x="120" y="138"/>
                    <a:pt x="123" y="135"/>
                    <a:pt x="124" y="133"/>
                  </a:cubicBezTo>
                  <a:cubicBezTo>
                    <a:pt x="126" y="132"/>
                    <a:pt x="154" y="107"/>
                    <a:pt x="155" y="106"/>
                  </a:cubicBezTo>
                  <a:cubicBezTo>
                    <a:pt x="156" y="105"/>
                    <a:pt x="158" y="102"/>
                    <a:pt x="156" y="100"/>
                  </a:cubicBezTo>
                  <a:cubicBezTo>
                    <a:pt x="154" y="98"/>
                    <a:pt x="146" y="88"/>
                    <a:pt x="141" y="81"/>
                  </a:cubicBezTo>
                  <a:cubicBezTo>
                    <a:pt x="105" y="34"/>
                    <a:pt x="240" y="2"/>
                    <a:pt x="219" y="1"/>
                  </a:cubicBezTo>
                  <a:cubicBezTo>
                    <a:pt x="208" y="1"/>
                    <a:pt x="166" y="0"/>
                    <a:pt x="160" y="1"/>
                  </a:cubicBezTo>
                  <a:cubicBezTo>
                    <a:pt x="134" y="4"/>
                    <a:pt x="102" y="28"/>
                    <a:pt x="86" y="39"/>
                  </a:cubicBezTo>
                  <a:cubicBezTo>
                    <a:pt x="64" y="53"/>
                    <a:pt x="57" y="62"/>
                    <a:pt x="55" y="63"/>
                  </a:cubicBezTo>
                  <a:cubicBezTo>
                    <a:pt x="49" y="68"/>
                    <a:pt x="54" y="80"/>
                    <a:pt x="43" y="90"/>
                  </a:cubicBezTo>
                  <a:cubicBezTo>
                    <a:pt x="32" y="100"/>
                    <a:pt x="25" y="92"/>
                    <a:pt x="18" y="98"/>
                  </a:cubicBezTo>
                  <a:cubicBezTo>
                    <a:pt x="15" y="101"/>
                    <a:pt x="5" y="108"/>
                    <a:pt x="3" y="110"/>
                  </a:cubicBezTo>
                  <a:cubicBezTo>
                    <a:pt x="0" y="113"/>
                    <a:pt x="0" y="117"/>
                    <a:pt x="2" y="120"/>
                  </a:cubicBezTo>
                  <a:cubicBezTo>
                    <a:pt x="2" y="120"/>
                    <a:pt x="28" y="148"/>
                    <a:pt x="30" y="150"/>
                  </a:cubicBezTo>
                  <a:cubicBezTo>
                    <a:pt x="32" y="153"/>
                    <a:pt x="38" y="155"/>
                    <a:pt x="41" y="152"/>
                  </a:cubicBezTo>
                  <a:cubicBezTo>
                    <a:pt x="45" y="149"/>
                    <a:pt x="54" y="141"/>
                    <a:pt x="55" y="139"/>
                  </a:cubicBezTo>
                  <a:cubicBezTo>
                    <a:pt x="57" y="138"/>
                    <a:pt x="54" y="122"/>
                    <a:pt x="62" y="116"/>
                  </a:cubicBezTo>
                  <a:close/>
                  <a:moveTo>
                    <a:pt x="177" y="126"/>
                  </a:moveTo>
                  <a:cubicBezTo>
                    <a:pt x="174" y="123"/>
                    <a:pt x="171" y="123"/>
                    <a:pt x="169" y="125"/>
                  </a:cubicBezTo>
                  <a:cubicBezTo>
                    <a:pt x="140" y="150"/>
                    <a:pt x="140" y="150"/>
                    <a:pt x="140" y="150"/>
                  </a:cubicBezTo>
                  <a:cubicBezTo>
                    <a:pt x="138" y="152"/>
                    <a:pt x="137" y="156"/>
                    <a:pt x="139" y="158"/>
                  </a:cubicBezTo>
                  <a:cubicBezTo>
                    <a:pt x="305" y="347"/>
                    <a:pt x="305" y="347"/>
                    <a:pt x="305" y="347"/>
                  </a:cubicBezTo>
                  <a:cubicBezTo>
                    <a:pt x="309" y="352"/>
                    <a:pt x="316" y="352"/>
                    <a:pt x="320" y="348"/>
                  </a:cubicBezTo>
                  <a:cubicBezTo>
                    <a:pt x="340" y="332"/>
                    <a:pt x="340" y="332"/>
                    <a:pt x="340" y="332"/>
                  </a:cubicBezTo>
                  <a:cubicBezTo>
                    <a:pt x="344" y="328"/>
                    <a:pt x="345" y="321"/>
                    <a:pt x="341" y="317"/>
                  </a:cubicBezTo>
                  <a:lnTo>
                    <a:pt x="177" y="126"/>
                  </a:lnTo>
                  <a:close/>
                  <a:moveTo>
                    <a:pt x="398" y="46"/>
                  </a:moveTo>
                  <a:cubicBezTo>
                    <a:pt x="396" y="36"/>
                    <a:pt x="391" y="38"/>
                    <a:pt x="389" y="42"/>
                  </a:cubicBezTo>
                  <a:cubicBezTo>
                    <a:pt x="386" y="46"/>
                    <a:pt x="374" y="64"/>
                    <a:pt x="369" y="72"/>
                  </a:cubicBezTo>
                  <a:cubicBezTo>
                    <a:pt x="364" y="80"/>
                    <a:pt x="353" y="96"/>
                    <a:pt x="331" y="80"/>
                  </a:cubicBezTo>
                  <a:cubicBezTo>
                    <a:pt x="308" y="64"/>
                    <a:pt x="316" y="53"/>
                    <a:pt x="320" y="45"/>
                  </a:cubicBezTo>
                  <a:cubicBezTo>
                    <a:pt x="324" y="38"/>
                    <a:pt x="336" y="16"/>
                    <a:pt x="338" y="13"/>
                  </a:cubicBezTo>
                  <a:cubicBezTo>
                    <a:pt x="340" y="11"/>
                    <a:pt x="338" y="3"/>
                    <a:pt x="330" y="6"/>
                  </a:cubicBezTo>
                  <a:cubicBezTo>
                    <a:pt x="323" y="9"/>
                    <a:pt x="280" y="27"/>
                    <a:pt x="274" y="51"/>
                  </a:cubicBezTo>
                  <a:cubicBezTo>
                    <a:pt x="268" y="76"/>
                    <a:pt x="279" y="99"/>
                    <a:pt x="257" y="121"/>
                  </a:cubicBezTo>
                  <a:cubicBezTo>
                    <a:pt x="230" y="149"/>
                    <a:pt x="230" y="149"/>
                    <a:pt x="230" y="149"/>
                  </a:cubicBezTo>
                  <a:cubicBezTo>
                    <a:pt x="257" y="181"/>
                    <a:pt x="257" y="181"/>
                    <a:pt x="257" y="181"/>
                  </a:cubicBezTo>
                  <a:cubicBezTo>
                    <a:pt x="290" y="149"/>
                    <a:pt x="290" y="149"/>
                    <a:pt x="290" y="149"/>
                  </a:cubicBezTo>
                  <a:cubicBezTo>
                    <a:pt x="298" y="141"/>
                    <a:pt x="315" y="134"/>
                    <a:pt x="330" y="137"/>
                  </a:cubicBezTo>
                  <a:cubicBezTo>
                    <a:pt x="363" y="144"/>
                    <a:pt x="381" y="132"/>
                    <a:pt x="391" y="112"/>
                  </a:cubicBezTo>
                  <a:cubicBezTo>
                    <a:pt x="401" y="94"/>
                    <a:pt x="399" y="56"/>
                    <a:pt x="398" y="46"/>
                  </a:cubicBezTo>
                  <a:close/>
                  <a:moveTo>
                    <a:pt x="55" y="319"/>
                  </a:moveTo>
                  <a:cubicBezTo>
                    <a:pt x="50" y="323"/>
                    <a:pt x="50" y="330"/>
                    <a:pt x="55" y="334"/>
                  </a:cubicBezTo>
                  <a:cubicBezTo>
                    <a:pt x="74" y="353"/>
                    <a:pt x="74" y="353"/>
                    <a:pt x="74" y="353"/>
                  </a:cubicBezTo>
                  <a:cubicBezTo>
                    <a:pt x="78" y="357"/>
                    <a:pt x="84" y="355"/>
                    <a:pt x="89" y="351"/>
                  </a:cubicBezTo>
                  <a:cubicBezTo>
                    <a:pt x="187" y="254"/>
                    <a:pt x="187" y="254"/>
                    <a:pt x="187" y="254"/>
                  </a:cubicBezTo>
                  <a:cubicBezTo>
                    <a:pt x="157" y="220"/>
                    <a:pt x="157" y="220"/>
                    <a:pt x="157" y="220"/>
                  </a:cubicBezTo>
                  <a:lnTo>
                    <a:pt x="55" y="31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2000" dirty="0">
                <a:solidFill>
                  <a:schemeClr val="bg1">
                    <a:lumMod val="50000"/>
                  </a:schemeClr>
                </a:solidFill>
                <a:cs typeface="+mn-ea"/>
                <a:sym typeface="+mn-lt"/>
              </a:endParaRPr>
            </a:p>
          </p:txBody>
        </p:sp>
        <p:cxnSp>
          <p:nvCxnSpPr>
            <p:cNvPr id="247" name="Straight Connector 246" descr="e7d195523061f1c0f55f9af68525816972d868573ada39bc763F3977967589A5F92C178830C92595A6CE4D0132F8C206B2B04C416AAA86B7FD80AB023F78DAEB544E2F013E11B2B95AD21703D1C90034A379EC9026EFAAF5D8D3F6EDD7215B01D0409FDE2EB8F6E929173B8073E2301F364EE885D6D8697F6674C70ED10ED42D334E50A353488E95E90D50708BC427BA"/>
            <p:cNvCxnSpPr/>
            <p:nvPr/>
          </p:nvCxnSpPr>
          <p:spPr>
            <a:xfrm>
              <a:off x="9449442" y="4335886"/>
              <a:ext cx="1202497" cy="0"/>
            </a:xfrm>
            <a:prstGeom prst="line">
              <a:avLst/>
            </a:prstGeom>
            <a:ln w="101600" cap="rnd">
              <a:solidFill>
                <a:schemeClr val="accent2"/>
              </a:solidFill>
            </a:ln>
          </p:spPr>
          <p:style>
            <a:lnRef idx="1">
              <a:schemeClr val="accent1"/>
            </a:lnRef>
            <a:fillRef idx="0">
              <a:schemeClr val="accent1"/>
            </a:fillRef>
            <a:effectRef idx="0">
              <a:schemeClr val="accent1"/>
            </a:effectRef>
            <a:fontRef idx="minor">
              <a:schemeClr val="tx1"/>
            </a:fontRef>
          </p:style>
        </p:cxnSp>
        <p:sp>
          <p:nvSpPr>
            <p:cNvPr id="251" name="Oval 250"/>
            <p:cNvSpPr/>
            <p:nvPr/>
          </p:nvSpPr>
          <p:spPr>
            <a:xfrm>
              <a:off x="10435938" y="4053208"/>
              <a:ext cx="534557" cy="53455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bg1">
                    <a:lumMod val="50000"/>
                  </a:schemeClr>
                </a:solidFill>
                <a:cs typeface="+mn-ea"/>
                <a:sym typeface="+mn-lt"/>
              </a:endParaRPr>
            </a:p>
          </p:txBody>
        </p:sp>
        <p:sp>
          <p:nvSpPr>
            <p:cNvPr id="250" name="Freeform 26"/>
            <p:cNvSpPr>
              <a:spLocks/>
            </p:cNvSpPr>
            <p:nvPr/>
          </p:nvSpPr>
          <p:spPr bwMode="auto">
            <a:xfrm>
              <a:off x="10603643" y="4210620"/>
              <a:ext cx="208611" cy="196680"/>
            </a:xfrm>
            <a:custGeom>
              <a:avLst/>
              <a:gdLst>
                <a:gd name="T0" fmla="*/ 103 w 274"/>
                <a:gd name="T1" fmla="*/ 284 h 284"/>
                <a:gd name="T2" fmla="*/ 80 w 274"/>
                <a:gd name="T3" fmla="*/ 273 h 284"/>
                <a:gd name="T4" fmla="*/ 9 w 274"/>
                <a:gd name="T5" fmla="*/ 178 h 284"/>
                <a:gd name="T6" fmla="*/ 14 w 274"/>
                <a:gd name="T7" fmla="*/ 139 h 284"/>
                <a:gd name="T8" fmla="*/ 53 w 274"/>
                <a:gd name="T9" fmla="*/ 145 h 284"/>
                <a:gd name="T10" fmla="*/ 100 w 274"/>
                <a:gd name="T11" fmla="*/ 207 h 284"/>
                <a:gd name="T12" fmla="*/ 219 w 274"/>
                <a:gd name="T13" fmla="*/ 17 h 284"/>
                <a:gd name="T14" fmla="*/ 257 w 274"/>
                <a:gd name="T15" fmla="*/ 8 h 284"/>
                <a:gd name="T16" fmla="*/ 266 w 274"/>
                <a:gd name="T17" fmla="*/ 47 h 284"/>
                <a:gd name="T18" fmla="*/ 126 w 274"/>
                <a:gd name="T19" fmla="*/ 271 h 284"/>
                <a:gd name="T20" fmla="*/ 104 w 274"/>
                <a:gd name="T21" fmla="*/ 284 h 284"/>
                <a:gd name="T22" fmla="*/ 103 w 274"/>
                <a:gd name="T23" fmla="*/ 284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4" h="284">
                  <a:moveTo>
                    <a:pt x="103" y="284"/>
                  </a:moveTo>
                  <a:cubicBezTo>
                    <a:pt x="94" y="284"/>
                    <a:pt x="86" y="280"/>
                    <a:pt x="80" y="273"/>
                  </a:cubicBezTo>
                  <a:cubicBezTo>
                    <a:pt x="9" y="178"/>
                    <a:pt x="9" y="178"/>
                    <a:pt x="9" y="178"/>
                  </a:cubicBezTo>
                  <a:cubicBezTo>
                    <a:pt x="0" y="166"/>
                    <a:pt x="2" y="149"/>
                    <a:pt x="14" y="139"/>
                  </a:cubicBezTo>
                  <a:cubicBezTo>
                    <a:pt x="27" y="130"/>
                    <a:pt x="44" y="133"/>
                    <a:pt x="53" y="145"/>
                  </a:cubicBezTo>
                  <a:cubicBezTo>
                    <a:pt x="100" y="207"/>
                    <a:pt x="100" y="207"/>
                    <a:pt x="100" y="207"/>
                  </a:cubicBezTo>
                  <a:cubicBezTo>
                    <a:pt x="219" y="17"/>
                    <a:pt x="219" y="17"/>
                    <a:pt x="219" y="17"/>
                  </a:cubicBezTo>
                  <a:cubicBezTo>
                    <a:pt x="227" y="4"/>
                    <a:pt x="244" y="0"/>
                    <a:pt x="257" y="8"/>
                  </a:cubicBezTo>
                  <a:cubicBezTo>
                    <a:pt x="270" y="16"/>
                    <a:pt x="274" y="33"/>
                    <a:pt x="266" y="47"/>
                  </a:cubicBezTo>
                  <a:cubicBezTo>
                    <a:pt x="126" y="271"/>
                    <a:pt x="126" y="271"/>
                    <a:pt x="126" y="271"/>
                  </a:cubicBezTo>
                  <a:cubicBezTo>
                    <a:pt x="121" y="279"/>
                    <a:pt x="113" y="283"/>
                    <a:pt x="104" y="284"/>
                  </a:cubicBezTo>
                  <a:cubicBezTo>
                    <a:pt x="104" y="284"/>
                    <a:pt x="103" y="284"/>
                    <a:pt x="103" y="28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2000" dirty="0">
                <a:solidFill>
                  <a:schemeClr val="bg1">
                    <a:lumMod val="50000"/>
                  </a:schemeClr>
                </a:solidFill>
                <a:cs typeface="+mn-ea"/>
                <a:sym typeface="+mn-lt"/>
              </a:endParaRPr>
            </a:p>
          </p:txBody>
        </p:sp>
        <p:cxnSp>
          <p:nvCxnSpPr>
            <p:cNvPr id="254" name="Elbow Connector 253"/>
            <p:cNvCxnSpPr/>
            <p:nvPr/>
          </p:nvCxnSpPr>
          <p:spPr>
            <a:xfrm rot="16200000" flipH="1">
              <a:off x="8246941" y="3133387"/>
              <a:ext cx="1402915" cy="1002082"/>
            </a:xfrm>
            <a:prstGeom prst="bentConnector3">
              <a:avLst>
                <a:gd name="adj1" fmla="val 65991"/>
              </a:avLst>
            </a:prstGeom>
            <a:ln w="101600" cap="rnd">
              <a:solidFill>
                <a:schemeClr val="accent5"/>
              </a:solidFill>
            </a:ln>
          </p:spPr>
          <p:style>
            <a:lnRef idx="1">
              <a:schemeClr val="accent1"/>
            </a:lnRef>
            <a:fillRef idx="0">
              <a:schemeClr val="accent1"/>
            </a:fillRef>
            <a:effectRef idx="0">
              <a:schemeClr val="accent1"/>
            </a:effectRef>
            <a:fontRef idx="minor">
              <a:schemeClr val="tx1"/>
            </a:fontRef>
          </p:style>
        </p:cxnSp>
        <p:sp>
          <p:nvSpPr>
            <p:cNvPr id="255" name="Oval 254"/>
            <p:cNvSpPr/>
            <p:nvPr/>
          </p:nvSpPr>
          <p:spPr>
            <a:xfrm>
              <a:off x="9349408" y="4235851"/>
              <a:ext cx="200065" cy="200065"/>
            </a:xfrm>
            <a:prstGeom prst="ellipse">
              <a:avLst/>
            </a:prstGeom>
            <a:solidFill>
              <a:srgbClr val="F9F9F9"/>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cs typeface="+mn-ea"/>
                <a:sym typeface="+mn-lt"/>
              </a:endParaRPr>
            </a:p>
          </p:txBody>
        </p:sp>
        <p:cxnSp>
          <p:nvCxnSpPr>
            <p:cNvPr id="257" name="Straight Connector 256"/>
            <p:cNvCxnSpPr/>
            <p:nvPr/>
          </p:nvCxnSpPr>
          <p:spPr>
            <a:xfrm flipV="1">
              <a:off x="6480666" y="2932793"/>
              <a:ext cx="1972620" cy="1"/>
            </a:xfrm>
            <a:prstGeom prst="line">
              <a:avLst/>
            </a:prstGeom>
            <a:ln w="101600" cap="rnd">
              <a:solidFill>
                <a:schemeClr val="accent2"/>
              </a:solidFill>
            </a:ln>
          </p:spPr>
          <p:style>
            <a:lnRef idx="1">
              <a:schemeClr val="accent1"/>
            </a:lnRef>
            <a:fillRef idx="0">
              <a:schemeClr val="accent1"/>
            </a:fillRef>
            <a:effectRef idx="0">
              <a:schemeClr val="accent1"/>
            </a:effectRef>
            <a:fontRef idx="minor">
              <a:schemeClr val="tx1"/>
            </a:fontRef>
          </p:style>
        </p:cxnSp>
        <p:sp>
          <p:nvSpPr>
            <p:cNvPr id="258" name="Oval 257"/>
            <p:cNvSpPr/>
            <p:nvPr/>
          </p:nvSpPr>
          <p:spPr>
            <a:xfrm>
              <a:off x="8347326" y="2832760"/>
              <a:ext cx="200065" cy="200065"/>
            </a:xfrm>
            <a:prstGeom prst="ellipse">
              <a:avLst/>
            </a:prstGeom>
            <a:solidFill>
              <a:srgbClr val="F9F9F9"/>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cs typeface="+mn-ea"/>
                <a:sym typeface="+mn-lt"/>
              </a:endParaRPr>
            </a:p>
          </p:txBody>
        </p:sp>
        <p:cxnSp>
          <p:nvCxnSpPr>
            <p:cNvPr id="260" name="Elbow Connector 259"/>
            <p:cNvCxnSpPr/>
            <p:nvPr/>
          </p:nvCxnSpPr>
          <p:spPr>
            <a:xfrm flipV="1">
              <a:off x="4614371" y="2932959"/>
              <a:ext cx="1758485" cy="1602977"/>
            </a:xfrm>
            <a:prstGeom prst="bentConnector3">
              <a:avLst>
                <a:gd name="adj1" fmla="val 50000"/>
              </a:avLst>
            </a:prstGeom>
            <a:ln w="101600" cap="rnd">
              <a:solidFill>
                <a:schemeClr val="accent3"/>
              </a:solidFill>
            </a:ln>
          </p:spPr>
          <p:style>
            <a:lnRef idx="1">
              <a:schemeClr val="accent1"/>
            </a:lnRef>
            <a:fillRef idx="0">
              <a:schemeClr val="accent1"/>
            </a:fillRef>
            <a:effectRef idx="0">
              <a:schemeClr val="accent1"/>
            </a:effectRef>
            <a:fontRef idx="minor">
              <a:schemeClr val="tx1"/>
            </a:fontRef>
          </p:style>
        </p:cxnSp>
        <p:sp>
          <p:nvSpPr>
            <p:cNvPr id="261" name="Oval 260"/>
            <p:cNvSpPr/>
            <p:nvPr/>
          </p:nvSpPr>
          <p:spPr>
            <a:xfrm>
              <a:off x="6374710" y="2832754"/>
              <a:ext cx="200066" cy="200065"/>
            </a:xfrm>
            <a:prstGeom prst="ellipse">
              <a:avLst/>
            </a:prstGeom>
            <a:solidFill>
              <a:srgbClr val="F9F9F9"/>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cs typeface="+mn-ea"/>
                <a:sym typeface="+mn-lt"/>
              </a:endParaRPr>
            </a:p>
          </p:txBody>
        </p:sp>
        <p:cxnSp>
          <p:nvCxnSpPr>
            <p:cNvPr id="263" name="Elbow Connector 262"/>
            <p:cNvCxnSpPr>
              <a:stCxn id="267" idx="6"/>
              <a:endCxn id="264" idx="2"/>
            </p:cNvCxnSpPr>
            <p:nvPr/>
          </p:nvCxnSpPr>
          <p:spPr>
            <a:xfrm>
              <a:off x="2133890" y="3835021"/>
              <a:ext cx="2350756" cy="700933"/>
            </a:xfrm>
            <a:prstGeom prst="bentConnector3">
              <a:avLst/>
            </a:prstGeom>
            <a:ln w="101600" cap="rnd">
              <a:solidFill>
                <a:schemeClr val="accent2"/>
              </a:solidFill>
            </a:ln>
          </p:spPr>
          <p:style>
            <a:lnRef idx="1">
              <a:schemeClr val="accent1"/>
            </a:lnRef>
            <a:fillRef idx="0">
              <a:schemeClr val="accent1"/>
            </a:fillRef>
            <a:effectRef idx="0">
              <a:schemeClr val="accent1"/>
            </a:effectRef>
            <a:fontRef idx="minor">
              <a:schemeClr val="tx1"/>
            </a:fontRef>
          </p:style>
        </p:cxnSp>
        <p:sp>
          <p:nvSpPr>
            <p:cNvPr id="264" name="Oval 263"/>
            <p:cNvSpPr/>
            <p:nvPr/>
          </p:nvSpPr>
          <p:spPr>
            <a:xfrm>
              <a:off x="4484646" y="4435921"/>
              <a:ext cx="200065" cy="200066"/>
            </a:xfrm>
            <a:prstGeom prst="ellipse">
              <a:avLst/>
            </a:prstGeom>
            <a:solidFill>
              <a:srgbClr val="F9F9F9"/>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cs typeface="+mn-ea"/>
                <a:sym typeface="+mn-lt"/>
              </a:endParaRPr>
            </a:p>
          </p:txBody>
        </p:sp>
        <p:cxnSp>
          <p:nvCxnSpPr>
            <p:cNvPr id="266" name="Elbow Connector 265"/>
            <p:cNvCxnSpPr/>
            <p:nvPr/>
          </p:nvCxnSpPr>
          <p:spPr>
            <a:xfrm rot="16200000" flipH="1">
              <a:off x="1232367" y="3033179"/>
              <a:ext cx="801666" cy="801666"/>
            </a:xfrm>
            <a:prstGeom prst="bentConnector3">
              <a:avLst/>
            </a:prstGeom>
            <a:ln w="101600" cap="rnd">
              <a:solidFill>
                <a:schemeClr val="accent1"/>
              </a:solidFill>
              <a:headEnd type="diamond" w="sm" len="sm"/>
            </a:ln>
          </p:spPr>
          <p:style>
            <a:lnRef idx="1">
              <a:schemeClr val="accent1"/>
            </a:lnRef>
            <a:fillRef idx="0">
              <a:schemeClr val="accent1"/>
            </a:fillRef>
            <a:effectRef idx="0">
              <a:schemeClr val="accent1"/>
            </a:effectRef>
            <a:fontRef idx="minor">
              <a:schemeClr val="tx1"/>
            </a:fontRef>
          </p:style>
        </p:cxnSp>
        <p:sp>
          <p:nvSpPr>
            <p:cNvPr id="267" name="Oval 266"/>
            <p:cNvSpPr/>
            <p:nvPr/>
          </p:nvSpPr>
          <p:spPr>
            <a:xfrm>
              <a:off x="1933825" y="3734987"/>
              <a:ext cx="200065" cy="200065"/>
            </a:xfrm>
            <a:prstGeom prst="ellipse">
              <a:avLst/>
            </a:prstGeom>
            <a:solidFill>
              <a:srgbClr val="F9F9F9"/>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cs typeface="+mn-ea"/>
                <a:sym typeface="+mn-lt"/>
              </a:endParaRPr>
            </a:p>
          </p:txBody>
        </p:sp>
        <p:sp>
          <p:nvSpPr>
            <p:cNvPr id="268" name="文本框 267">
              <a:extLst>
                <a:ext uri="{FF2B5EF4-FFF2-40B4-BE49-F238E27FC236}">
                  <a16:creationId xmlns="" xmlns:a16="http://schemas.microsoft.com/office/drawing/2014/main" id="{B360ADF2-1E02-450F-87EF-898C7070EE7F}"/>
                </a:ext>
              </a:extLst>
            </p:cNvPr>
            <p:cNvSpPr txBox="1"/>
            <p:nvPr/>
          </p:nvSpPr>
          <p:spPr>
            <a:xfrm>
              <a:off x="1172114" y="4842892"/>
              <a:ext cx="950050" cy="369332"/>
            </a:xfrm>
            <a:prstGeom prst="rect">
              <a:avLst/>
            </a:prstGeom>
            <a:noFill/>
          </p:spPr>
          <p:txBody>
            <a:bodyPr wrap="square" rtlCol="0">
              <a:spAutoFit/>
              <a:scene3d>
                <a:camera prst="orthographicFront"/>
                <a:lightRig rig="threePt" dir="t"/>
              </a:scene3d>
              <a:sp3d contourW="12700"/>
            </a:bodyPr>
            <a:lstStyle/>
            <a:p>
              <a:pPr algn="ctr"/>
              <a:r>
                <a:rPr lang="en-US" altLang="zh-CN" b="1" dirty="0">
                  <a:solidFill>
                    <a:schemeClr val="tx2">
                      <a:lumMod val="50000"/>
                    </a:schemeClr>
                  </a:solidFill>
                  <a:cs typeface="+mn-ea"/>
                  <a:sym typeface="+mn-lt"/>
                </a:rPr>
                <a:t>2021</a:t>
              </a:r>
              <a:endParaRPr lang="zh-CN" altLang="en-US" b="1" dirty="0">
                <a:solidFill>
                  <a:schemeClr val="tx2">
                    <a:lumMod val="50000"/>
                  </a:schemeClr>
                </a:solidFill>
                <a:cs typeface="+mn-ea"/>
                <a:sym typeface="+mn-lt"/>
              </a:endParaRPr>
            </a:p>
          </p:txBody>
        </p:sp>
        <p:sp>
          <p:nvSpPr>
            <p:cNvPr id="269" name="文本框 268">
              <a:extLst>
                <a:ext uri="{FF2B5EF4-FFF2-40B4-BE49-F238E27FC236}">
                  <a16:creationId xmlns="" xmlns:a16="http://schemas.microsoft.com/office/drawing/2014/main" id="{D7EAF2A7-017B-4ACE-9D29-B5CA897E7D0A}"/>
                </a:ext>
              </a:extLst>
            </p:cNvPr>
            <p:cNvSpPr txBox="1"/>
            <p:nvPr/>
          </p:nvSpPr>
          <p:spPr>
            <a:xfrm>
              <a:off x="3820784" y="3456968"/>
              <a:ext cx="950050" cy="369332"/>
            </a:xfrm>
            <a:prstGeom prst="rect">
              <a:avLst/>
            </a:prstGeom>
            <a:noFill/>
          </p:spPr>
          <p:txBody>
            <a:bodyPr wrap="square" rtlCol="0">
              <a:spAutoFit/>
              <a:scene3d>
                <a:camera prst="orthographicFront"/>
                <a:lightRig rig="threePt" dir="t"/>
              </a:scene3d>
              <a:sp3d contourW="12700"/>
            </a:bodyPr>
            <a:lstStyle/>
            <a:p>
              <a:pPr algn="ctr"/>
              <a:r>
                <a:rPr lang="en-US" altLang="zh-CN" b="1" dirty="0">
                  <a:solidFill>
                    <a:schemeClr val="tx2">
                      <a:lumMod val="50000"/>
                    </a:schemeClr>
                  </a:solidFill>
                  <a:cs typeface="+mn-ea"/>
                  <a:sym typeface="+mn-lt"/>
                </a:rPr>
                <a:t>2021</a:t>
              </a:r>
              <a:endParaRPr lang="zh-CN" altLang="en-US" b="1" dirty="0">
                <a:solidFill>
                  <a:schemeClr val="tx2">
                    <a:lumMod val="50000"/>
                  </a:schemeClr>
                </a:solidFill>
                <a:cs typeface="+mn-ea"/>
                <a:sym typeface="+mn-lt"/>
              </a:endParaRPr>
            </a:p>
          </p:txBody>
        </p:sp>
        <p:sp>
          <p:nvSpPr>
            <p:cNvPr id="270" name="文本框 269">
              <a:extLst>
                <a:ext uri="{FF2B5EF4-FFF2-40B4-BE49-F238E27FC236}">
                  <a16:creationId xmlns="" xmlns:a16="http://schemas.microsoft.com/office/drawing/2014/main" id="{D8E5BBF2-A2A6-40D6-9131-89BC87F6B2E2}"/>
                </a:ext>
              </a:extLst>
            </p:cNvPr>
            <p:cNvSpPr txBox="1"/>
            <p:nvPr/>
          </p:nvSpPr>
          <p:spPr>
            <a:xfrm>
              <a:off x="6137128" y="4755218"/>
              <a:ext cx="950050" cy="369332"/>
            </a:xfrm>
            <a:prstGeom prst="rect">
              <a:avLst/>
            </a:prstGeom>
            <a:noFill/>
          </p:spPr>
          <p:txBody>
            <a:bodyPr wrap="square" rtlCol="0">
              <a:spAutoFit/>
              <a:scene3d>
                <a:camera prst="orthographicFront"/>
                <a:lightRig rig="threePt" dir="t"/>
              </a:scene3d>
              <a:sp3d contourW="12700"/>
            </a:bodyPr>
            <a:lstStyle/>
            <a:p>
              <a:pPr algn="ctr"/>
              <a:r>
                <a:rPr lang="en-US" altLang="zh-CN" b="1" dirty="0">
                  <a:solidFill>
                    <a:schemeClr val="tx2">
                      <a:lumMod val="50000"/>
                    </a:schemeClr>
                  </a:solidFill>
                  <a:cs typeface="+mn-ea"/>
                  <a:sym typeface="+mn-lt"/>
                </a:rPr>
                <a:t>2021</a:t>
              </a:r>
              <a:endParaRPr lang="zh-CN" altLang="en-US" b="1" dirty="0">
                <a:solidFill>
                  <a:schemeClr val="tx2">
                    <a:lumMod val="50000"/>
                  </a:schemeClr>
                </a:solidFill>
                <a:cs typeface="+mn-ea"/>
                <a:sym typeface="+mn-lt"/>
              </a:endParaRPr>
            </a:p>
          </p:txBody>
        </p:sp>
        <p:sp>
          <p:nvSpPr>
            <p:cNvPr id="271" name="文本框 270">
              <a:extLst>
                <a:ext uri="{FF2B5EF4-FFF2-40B4-BE49-F238E27FC236}">
                  <a16:creationId xmlns="" xmlns:a16="http://schemas.microsoft.com/office/drawing/2014/main" id="{116A1558-477C-4C22-89BE-EA91427CF681}"/>
                </a:ext>
              </a:extLst>
            </p:cNvPr>
            <p:cNvSpPr txBox="1"/>
            <p:nvPr/>
          </p:nvSpPr>
          <p:spPr>
            <a:xfrm>
              <a:off x="8165564" y="4861252"/>
              <a:ext cx="950050" cy="369332"/>
            </a:xfrm>
            <a:prstGeom prst="rect">
              <a:avLst/>
            </a:prstGeom>
            <a:noFill/>
          </p:spPr>
          <p:txBody>
            <a:bodyPr wrap="square" rtlCol="0">
              <a:spAutoFit/>
              <a:scene3d>
                <a:camera prst="orthographicFront"/>
                <a:lightRig rig="threePt" dir="t"/>
              </a:scene3d>
              <a:sp3d contourW="12700"/>
            </a:bodyPr>
            <a:lstStyle/>
            <a:p>
              <a:pPr algn="ctr"/>
              <a:r>
                <a:rPr lang="en-US" altLang="zh-CN" b="1" dirty="0">
                  <a:solidFill>
                    <a:schemeClr val="tx2">
                      <a:lumMod val="50000"/>
                    </a:schemeClr>
                  </a:solidFill>
                  <a:cs typeface="+mn-ea"/>
                  <a:sym typeface="+mn-lt"/>
                </a:rPr>
                <a:t>2021</a:t>
              </a:r>
              <a:endParaRPr lang="zh-CN" altLang="en-US" b="1" dirty="0">
                <a:solidFill>
                  <a:schemeClr val="tx2">
                    <a:lumMod val="50000"/>
                  </a:schemeClr>
                </a:solidFill>
                <a:cs typeface="+mn-ea"/>
                <a:sym typeface="+mn-lt"/>
              </a:endParaRPr>
            </a:p>
          </p:txBody>
        </p:sp>
        <p:sp>
          <p:nvSpPr>
            <p:cNvPr id="272" name="文本框 271">
              <a:extLst>
                <a:ext uri="{FF2B5EF4-FFF2-40B4-BE49-F238E27FC236}">
                  <a16:creationId xmlns="" xmlns:a16="http://schemas.microsoft.com/office/drawing/2014/main" id="{BE4F5586-849D-4C4D-92E1-3EC8144FCAE6}"/>
                </a:ext>
              </a:extLst>
            </p:cNvPr>
            <p:cNvSpPr txBox="1"/>
            <p:nvPr/>
          </p:nvSpPr>
          <p:spPr>
            <a:xfrm>
              <a:off x="10174949" y="4658226"/>
              <a:ext cx="950050" cy="369332"/>
            </a:xfrm>
            <a:prstGeom prst="rect">
              <a:avLst/>
            </a:prstGeom>
            <a:noFill/>
          </p:spPr>
          <p:txBody>
            <a:bodyPr wrap="square" rtlCol="0">
              <a:spAutoFit/>
              <a:scene3d>
                <a:camera prst="orthographicFront"/>
                <a:lightRig rig="threePt" dir="t"/>
              </a:scene3d>
              <a:sp3d contourW="12700"/>
            </a:bodyPr>
            <a:lstStyle/>
            <a:p>
              <a:pPr algn="ctr"/>
              <a:r>
                <a:rPr lang="en-US" altLang="zh-CN" b="1" dirty="0">
                  <a:solidFill>
                    <a:schemeClr val="tx2">
                      <a:lumMod val="50000"/>
                    </a:schemeClr>
                  </a:solidFill>
                  <a:cs typeface="+mn-ea"/>
                  <a:sym typeface="+mn-lt"/>
                </a:rPr>
                <a:t>2021</a:t>
              </a:r>
              <a:endParaRPr lang="zh-CN" altLang="en-US" b="1" dirty="0">
                <a:solidFill>
                  <a:schemeClr val="tx2">
                    <a:lumMod val="50000"/>
                  </a:schemeClr>
                </a:solidFill>
                <a:cs typeface="+mn-ea"/>
                <a:sym typeface="+mn-lt"/>
              </a:endParaRPr>
            </a:p>
          </p:txBody>
        </p:sp>
        <p:sp>
          <p:nvSpPr>
            <p:cNvPr id="273" name="文本框 272">
              <a:extLst>
                <a:ext uri="{FF2B5EF4-FFF2-40B4-BE49-F238E27FC236}">
                  <a16:creationId xmlns="" xmlns:a16="http://schemas.microsoft.com/office/drawing/2014/main" id="{935FF32F-9FD1-4370-B4BA-D87CDC7A26B1}"/>
                </a:ext>
              </a:extLst>
            </p:cNvPr>
            <p:cNvSpPr txBox="1"/>
            <p:nvPr/>
          </p:nvSpPr>
          <p:spPr>
            <a:xfrm>
              <a:off x="9933167" y="2522114"/>
              <a:ext cx="950050" cy="369332"/>
            </a:xfrm>
            <a:prstGeom prst="rect">
              <a:avLst/>
            </a:prstGeom>
            <a:noFill/>
          </p:spPr>
          <p:txBody>
            <a:bodyPr wrap="square" rtlCol="0">
              <a:spAutoFit/>
              <a:scene3d>
                <a:camera prst="orthographicFront"/>
                <a:lightRig rig="threePt" dir="t"/>
              </a:scene3d>
              <a:sp3d contourW="12700"/>
            </a:bodyPr>
            <a:lstStyle/>
            <a:p>
              <a:pPr algn="ctr"/>
              <a:r>
                <a:rPr lang="en-US" altLang="zh-CN" b="1" dirty="0">
                  <a:solidFill>
                    <a:schemeClr val="tx2">
                      <a:lumMod val="50000"/>
                    </a:schemeClr>
                  </a:solidFill>
                  <a:cs typeface="+mn-ea"/>
                  <a:sym typeface="+mn-lt"/>
                </a:rPr>
                <a:t>2021</a:t>
              </a:r>
              <a:endParaRPr lang="zh-CN" altLang="en-US" b="1" dirty="0">
                <a:solidFill>
                  <a:schemeClr val="tx2">
                    <a:lumMod val="50000"/>
                  </a:schemeClr>
                </a:solidFill>
                <a:cs typeface="+mn-ea"/>
                <a:sym typeface="+mn-lt"/>
              </a:endParaRPr>
            </a:p>
          </p:txBody>
        </p:sp>
        <p:sp>
          <p:nvSpPr>
            <p:cNvPr id="275" name="文本框 6">
              <a:extLst>
                <a:ext uri="{FF2B5EF4-FFF2-40B4-BE49-F238E27FC236}">
                  <a16:creationId xmlns="" xmlns:a16="http://schemas.microsoft.com/office/drawing/2014/main" id="{931AD023-BD7C-4C9C-9407-2F09D5441CC1}"/>
                </a:ext>
              </a:extLst>
            </p:cNvPr>
            <p:cNvSpPr txBox="1"/>
            <p:nvPr/>
          </p:nvSpPr>
          <p:spPr bwMode="auto">
            <a:xfrm>
              <a:off x="1177599" y="5258671"/>
              <a:ext cx="1679901" cy="812530"/>
            </a:xfrm>
            <a:prstGeom prst="rect">
              <a:avLst/>
            </a:prstGeom>
            <a:noFill/>
          </p:spPr>
          <p:txBody>
            <a:bodyPr wrap="square">
              <a:spAutoFit/>
              <a:scene3d>
                <a:camera prst="orthographicFront"/>
                <a:lightRig rig="threePt" dir="t"/>
              </a:scene3d>
              <a:sp3d contourW="12700"/>
            </a:bodyPr>
            <a:lstStyle>
              <a:defPPr>
                <a:defRPr lang="en-US"/>
              </a:defPPr>
              <a:lvl1pPr marR="0" lvl="0" indent="0" defTabSz="914400" fontAlgn="auto">
                <a:lnSpc>
                  <a:spcPct val="130000"/>
                </a:lnSpc>
                <a:spcBef>
                  <a:spcPts val="0"/>
                </a:spcBef>
                <a:spcAft>
                  <a:spcPts val="0"/>
                </a:spcAft>
                <a:buClrTx/>
                <a:buSzTx/>
                <a:buFontTx/>
                <a:buNone/>
                <a:tabLst/>
                <a:defRPr kumimoji="0" sz="1000" b="0" i="0" u="none" strike="noStrike" kern="0" cap="none" spc="0" normalizeH="0" baseline="0">
                  <a:ln>
                    <a:noFill/>
                  </a:ln>
                  <a:gradFill>
                    <a:gsLst>
                      <a:gs pos="0">
                        <a:schemeClr val="tx1">
                          <a:lumMod val="50000"/>
                          <a:lumOff val="50000"/>
                        </a:schemeClr>
                      </a:gs>
                      <a:gs pos="100000">
                        <a:schemeClr val="tx1">
                          <a:lumMod val="65000"/>
                          <a:lumOff val="35000"/>
                        </a:schemeClr>
                      </a:gs>
                    </a:gsLst>
                    <a:lin ang="5400000" scaled="1"/>
                  </a:gradFill>
                  <a:effectLst/>
                  <a:uLnTx/>
                  <a:uFillTx/>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r>
                <a:rPr lang="en-US" altLang="zh-CN" sz="900" dirty="0">
                  <a:solidFill>
                    <a:schemeClr val="tx1">
                      <a:lumMod val="65000"/>
                      <a:lumOff val="35000"/>
                    </a:schemeClr>
                  </a:solidFill>
                  <a:cs typeface="+mn-ea"/>
                  <a:sym typeface="+mn-lt"/>
                </a:rPr>
                <a:t>This template is exclusively designed by Fei </a:t>
              </a:r>
              <a:r>
                <a:rPr lang="en-US" altLang="zh-CN" sz="900" dirty="0" err="1">
                  <a:solidFill>
                    <a:schemeClr val="tx1">
                      <a:lumMod val="65000"/>
                      <a:lumOff val="35000"/>
                    </a:schemeClr>
                  </a:solidFill>
                  <a:cs typeface="+mn-ea"/>
                  <a:sym typeface="+mn-lt"/>
                </a:rPr>
                <a:t>er</a:t>
              </a:r>
              <a:r>
                <a:rPr lang="en-US" altLang="zh-CN" sz="900" dirty="0">
                  <a:solidFill>
                    <a:schemeClr val="tx1">
                      <a:lumMod val="65000"/>
                      <a:lumOff val="35000"/>
                    </a:schemeClr>
                  </a:solidFill>
                  <a:cs typeface="+mn-ea"/>
                  <a:sym typeface="+mn-lt"/>
                </a:rPr>
                <a:t> creative, and copyrights belong to Bao </a:t>
              </a:r>
              <a:r>
                <a:rPr lang="en-US" altLang="zh-CN" sz="900" dirty="0" err="1">
                  <a:solidFill>
                    <a:schemeClr val="tx1">
                      <a:lumMod val="65000"/>
                      <a:lumOff val="35000"/>
                    </a:schemeClr>
                  </a:solidFill>
                  <a:cs typeface="+mn-ea"/>
                  <a:sym typeface="+mn-lt"/>
                </a:rPr>
                <a:t>tu</a:t>
              </a:r>
              <a:r>
                <a:rPr lang="en-US" altLang="zh-CN" sz="900" dirty="0">
                  <a:solidFill>
                    <a:schemeClr val="tx1">
                      <a:lumMod val="65000"/>
                      <a:lumOff val="35000"/>
                    </a:schemeClr>
                  </a:solidFill>
                  <a:cs typeface="+mn-ea"/>
                  <a:sym typeface="+mn-lt"/>
                </a:rPr>
                <a:t> internet</a:t>
              </a:r>
            </a:p>
          </p:txBody>
        </p:sp>
        <p:sp>
          <p:nvSpPr>
            <p:cNvPr id="280" name="文本框 6">
              <a:extLst>
                <a:ext uri="{FF2B5EF4-FFF2-40B4-BE49-F238E27FC236}">
                  <a16:creationId xmlns="" xmlns:a16="http://schemas.microsoft.com/office/drawing/2014/main" id="{84572DB9-0255-4C68-9A39-14B2FD194622}"/>
                </a:ext>
              </a:extLst>
            </p:cNvPr>
            <p:cNvSpPr txBox="1"/>
            <p:nvPr/>
          </p:nvSpPr>
          <p:spPr bwMode="auto">
            <a:xfrm>
              <a:off x="5634789" y="5171794"/>
              <a:ext cx="1679901" cy="812530"/>
            </a:xfrm>
            <a:prstGeom prst="rect">
              <a:avLst/>
            </a:prstGeom>
            <a:noFill/>
          </p:spPr>
          <p:txBody>
            <a:bodyPr wrap="square">
              <a:spAutoFit/>
              <a:scene3d>
                <a:camera prst="orthographicFront"/>
                <a:lightRig rig="threePt" dir="t"/>
              </a:scene3d>
              <a:sp3d contourW="12700"/>
            </a:bodyPr>
            <a:lstStyle>
              <a:defPPr>
                <a:defRPr lang="en-US"/>
              </a:defPPr>
              <a:lvl1pPr marR="0" lvl="0" indent="0" defTabSz="914400" fontAlgn="auto">
                <a:lnSpc>
                  <a:spcPct val="130000"/>
                </a:lnSpc>
                <a:spcBef>
                  <a:spcPts val="0"/>
                </a:spcBef>
                <a:spcAft>
                  <a:spcPts val="0"/>
                </a:spcAft>
                <a:buClrTx/>
                <a:buSzTx/>
                <a:buFontTx/>
                <a:buNone/>
                <a:tabLst/>
                <a:defRPr kumimoji="0" sz="1000" b="0" i="0" u="none" strike="noStrike" kern="0" cap="none" spc="0" normalizeH="0" baseline="0">
                  <a:ln>
                    <a:noFill/>
                  </a:ln>
                  <a:gradFill>
                    <a:gsLst>
                      <a:gs pos="0">
                        <a:schemeClr val="tx1">
                          <a:lumMod val="50000"/>
                          <a:lumOff val="50000"/>
                        </a:schemeClr>
                      </a:gs>
                      <a:gs pos="100000">
                        <a:schemeClr val="tx1">
                          <a:lumMod val="65000"/>
                          <a:lumOff val="35000"/>
                        </a:schemeClr>
                      </a:gs>
                    </a:gsLst>
                    <a:lin ang="5400000" scaled="1"/>
                  </a:gradFill>
                  <a:effectLst/>
                  <a:uLnTx/>
                  <a:uFillTx/>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r>
                <a:rPr lang="en-US" altLang="zh-CN" sz="900" dirty="0">
                  <a:solidFill>
                    <a:schemeClr val="tx1">
                      <a:lumMod val="65000"/>
                      <a:lumOff val="35000"/>
                    </a:schemeClr>
                  </a:solidFill>
                  <a:cs typeface="+mn-ea"/>
                  <a:sym typeface="+mn-lt"/>
                </a:rPr>
                <a:t>This template is exclusively designed by Fei </a:t>
              </a:r>
              <a:r>
                <a:rPr lang="en-US" altLang="zh-CN" sz="900" dirty="0" err="1">
                  <a:solidFill>
                    <a:schemeClr val="tx1">
                      <a:lumMod val="65000"/>
                      <a:lumOff val="35000"/>
                    </a:schemeClr>
                  </a:solidFill>
                  <a:cs typeface="+mn-ea"/>
                  <a:sym typeface="+mn-lt"/>
                </a:rPr>
                <a:t>er</a:t>
              </a:r>
              <a:r>
                <a:rPr lang="en-US" altLang="zh-CN" sz="900" dirty="0">
                  <a:solidFill>
                    <a:schemeClr val="tx1">
                      <a:lumMod val="65000"/>
                      <a:lumOff val="35000"/>
                    </a:schemeClr>
                  </a:solidFill>
                  <a:cs typeface="+mn-ea"/>
                  <a:sym typeface="+mn-lt"/>
                </a:rPr>
                <a:t> creative, and copyrights belong to Bao </a:t>
              </a:r>
              <a:r>
                <a:rPr lang="en-US" altLang="zh-CN" sz="900" dirty="0" err="1">
                  <a:solidFill>
                    <a:schemeClr val="tx1">
                      <a:lumMod val="65000"/>
                      <a:lumOff val="35000"/>
                    </a:schemeClr>
                  </a:solidFill>
                  <a:cs typeface="+mn-ea"/>
                  <a:sym typeface="+mn-lt"/>
                </a:rPr>
                <a:t>tu</a:t>
              </a:r>
              <a:r>
                <a:rPr lang="en-US" altLang="zh-CN" sz="900" dirty="0">
                  <a:solidFill>
                    <a:schemeClr val="tx1">
                      <a:lumMod val="65000"/>
                      <a:lumOff val="35000"/>
                    </a:schemeClr>
                  </a:solidFill>
                  <a:cs typeface="+mn-ea"/>
                  <a:sym typeface="+mn-lt"/>
                </a:rPr>
                <a:t> internet</a:t>
              </a:r>
            </a:p>
          </p:txBody>
        </p:sp>
        <p:sp>
          <p:nvSpPr>
            <p:cNvPr id="281" name="文本框 6">
              <a:extLst>
                <a:ext uri="{FF2B5EF4-FFF2-40B4-BE49-F238E27FC236}">
                  <a16:creationId xmlns="" xmlns:a16="http://schemas.microsoft.com/office/drawing/2014/main" id="{3574B901-B6FE-4572-9E1F-159D8562FAB0}"/>
                </a:ext>
              </a:extLst>
            </p:cNvPr>
            <p:cNvSpPr txBox="1"/>
            <p:nvPr/>
          </p:nvSpPr>
          <p:spPr bwMode="auto">
            <a:xfrm>
              <a:off x="8125618" y="5313046"/>
              <a:ext cx="1679901" cy="812530"/>
            </a:xfrm>
            <a:prstGeom prst="rect">
              <a:avLst/>
            </a:prstGeom>
            <a:noFill/>
          </p:spPr>
          <p:txBody>
            <a:bodyPr wrap="square">
              <a:spAutoFit/>
              <a:scene3d>
                <a:camera prst="orthographicFront"/>
                <a:lightRig rig="threePt" dir="t"/>
              </a:scene3d>
              <a:sp3d contourW="12700"/>
            </a:bodyPr>
            <a:lstStyle>
              <a:defPPr>
                <a:defRPr lang="en-US"/>
              </a:defPPr>
              <a:lvl1pPr marR="0" lvl="0" indent="0" defTabSz="914400" fontAlgn="auto">
                <a:lnSpc>
                  <a:spcPct val="130000"/>
                </a:lnSpc>
                <a:spcBef>
                  <a:spcPts val="0"/>
                </a:spcBef>
                <a:spcAft>
                  <a:spcPts val="0"/>
                </a:spcAft>
                <a:buClrTx/>
                <a:buSzTx/>
                <a:buFontTx/>
                <a:buNone/>
                <a:tabLst/>
                <a:defRPr kumimoji="0" sz="1000" b="0" i="0" u="none" strike="noStrike" kern="0" cap="none" spc="0" normalizeH="0" baseline="0">
                  <a:ln>
                    <a:noFill/>
                  </a:ln>
                  <a:gradFill>
                    <a:gsLst>
                      <a:gs pos="0">
                        <a:schemeClr val="tx1">
                          <a:lumMod val="50000"/>
                          <a:lumOff val="50000"/>
                        </a:schemeClr>
                      </a:gs>
                      <a:gs pos="100000">
                        <a:schemeClr val="tx1">
                          <a:lumMod val="65000"/>
                          <a:lumOff val="35000"/>
                        </a:schemeClr>
                      </a:gs>
                    </a:gsLst>
                    <a:lin ang="5400000" scaled="1"/>
                  </a:gradFill>
                  <a:effectLst/>
                  <a:uLnTx/>
                  <a:uFillTx/>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r>
                <a:rPr lang="en-US" altLang="zh-CN" sz="900" dirty="0">
                  <a:solidFill>
                    <a:schemeClr val="tx1">
                      <a:lumMod val="65000"/>
                      <a:lumOff val="35000"/>
                    </a:schemeClr>
                  </a:solidFill>
                  <a:cs typeface="+mn-ea"/>
                  <a:sym typeface="+mn-lt"/>
                </a:rPr>
                <a:t>This template is exclusively designed by Fei </a:t>
              </a:r>
              <a:r>
                <a:rPr lang="en-US" altLang="zh-CN" sz="900" dirty="0" err="1">
                  <a:solidFill>
                    <a:schemeClr val="tx1">
                      <a:lumMod val="65000"/>
                      <a:lumOff val="35000"/>
                    </a:schemeClr>
                  </a:solidFill>
                  <a:cs typeface="+mn-ea"/>
                  <a:sym typeface="+mn-lt"/>
                </a:rPr>
                <a:t>er</a:t>
              </a:r>
              <a:r>
                <a:rPr lang="en-US" altLang="zh-CN" sz="900" dirty="0">
                  <a:solidFill>
                    <a:schemeClr val="tx1">
                      <a:lumMod val="65000"/>
                      <a:lumOff val="35000"/>
                    </a:schemeClr>
                  </a:solidFill>
                  <a:cs typeface="+mn-ea"/>
                  <a:sym typeface="+mn-lt"/>
                </a:rPr>
                <a:t> creative, and copyrights belong to Bao </a:t>
              </a:r>
              <a:r>
                <a:rPr lang="en-US" altLang="zh-CN" sz="900" dirty="0" err="1">
                  <a:solidFill>
                    <a:schemeClr val="tx1">
                      <a:lumMod val="65000"/>
                      <a:lumOff val="35000"/>
                    </a:schemeClr>
                  </a:solidFill>
                  <a:cs typeface="+mn-ea"/>
                  <a:sym typeface="+mn-lt"/>
                </a:rPr>
                <a:t>tu</a:t>
              </a:r>
              <a:r>
                <a:rPr lang="en-US" altLang="zh-CN" sz="900" dirty="0">
                  <a:solidFill>
                    <a:schemeClr val="tx1">
                      <a:lumMod val="65000"/>
                      <a:lumOff val="35000"/>
                    </a:schemeClr>
                  </a:solidFill>
                  <a:cs typeface="+mn-ea"/>
                  <a:sym typeface="+mn-lt"/>
                </a:rPr>
                <a:t> internet</a:t>
              </a:r>
            </a:p>
          </p:txBody>
        </p:sp>
        <p:sp>
          <p:nvSpPr>
            <p:cNvPr id="282" name="文本框 6">
              <a:extLst>
                <a:ext uri="{FF2B5EF4-FFF2-40B4-BE49-F238E27FC236}">
                  <a16:creationId xmlns="" xmlns:a16="http://schemas.microsoft.com/office/drawing/2014/main" id="{30B3C31D-F385-45AF-873D-8DBDB1C238C9}"/>
                </a:ext>
              </a:extLst>
            </p:cNvPr>
            <p:cNvSpPr txBox="1"/>
            <p:nvPr/>
          </p:nvSpPr>
          <p:spPr bwMode="auto">
            <a:xfrm>
              <a:off x="10043266" y="5045918"/>
              <a:ext cx="1679901" cy="812530"/>
            </a:xfrm>
            <a:prstGeom prst="rect">
              <a:avLst/>
            </a:prstGeom>
            <a:noFill/>
          </p:spPr>
          <p:txBody>
            <a:bodyPr wrap="square">
              <a:spAutoFit/>
              <a:scene3d>
                <a:camera prst="orthographicFront"/>
                <a:lightRig rig="threePt" dir="t"/>
              </a:scene3d>
              <a:sp3d contourW="12700"/>
            </a:bodyPr>
            <a:lstStyle>
              <a:defPPr>
                <a:defRPr lang="en-US"/>
              </a:defPPr>
              <a:lvl1pPr marR="0" lvl="0" indent="0" defTabSz="914400" fontAlgn="auto">
                <a:lnSpc>
                  <a:spcPct val="130000"/>
                </a:lnSpc>
                <a:spcBef>
                  <a:spcPts val="0"/>
                </a:spcBef>
                <a:spcAft>
                  <a:spcPts val="0"/>
                </a:spcAft>
                <a:buClrTx/>
                <a:buSzTx/>
                <a:buFontTx/>
                <a:buNone/>
                <a:tabLst/>
                <a:defRPr kumimoji="0" sz="1000" b="0" i="0" u="none" strike="noStrike" kern="0" cap="none" spc="0" normalizeH="0" baseline="0">
                  <a:ln>
                    <a:noFill/>
                  </a:ln>
                  <a:gradFill>
                    <a:gsLst>
                      <a:gs pos="0">
                        <a:schemeClr val="tx1">
                          <a:lumMod val="50000"/>
                          <a:lumOff val="50000"/>
                        </a:schemeClr>
                      </a:gs>
                      <a:gs pos="100000">
                        <a:schemeClr val="tx1">
                          <a:lumMod val="65000"/>
                          <a:lumOff val="35000"/>
                        </a:schemeClr>
                      </a:gs>
                    </a:gsLst>
                    <a:lin ang="5400000" scaled="1"/>
                  </a:gradFill>
                  <a:effectLst/>
                  <a:uLnTx/>
                  <a:uFillTx/>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r>
                <a:rPr lang="en-US" altLang="zh-CN" sz="900" dirty="0">
                  <a:solidFill>
                    <a:schemeClr val="tx1">
                      <a:lumMod val="65000"/>
                      <a:lumOff val="35000"/>
                    </a:schemeClr>
                  </a:solidFill>
                  <a:cs typeface="+mn-ea"/>
                  <a:sym typeface="+mn-lt"/>
                </a:rPr>
                <a:t>This template is exclusively designed by Fei </a:t>
              </a:r>
              <a:r>
                <a:rPr lang="en-US" altLang="zh-CN" sz="900" dirty="0" err="1">
                  <a:solidFill>
                    <a:schemeClr val="tx1">
                      <a:lumMod val="65000"/>
                      <a:lumOff val="35000"/>
                    </a:schemeClr>
                  </a:solidFill>
                  <a:cs typeface="+mn-ea"/>
                  <a:sym typeface="+mn-lt"/>
                </a:rPr>
                <a:t>er</a:t>
              </a:r>
              <a:r>
                <a:rPr lang="en-US" altLang="zh-CN" sz="900" dirty="0">
                  <a:solidFill>
                    <a:schemeClr val="tx1">
                      <a:lumMod val="65000"/>
                      <a:lumOff val="35000"/>
                    </a:schemeClr>
                  </a:solidFill>
                  <a:cs typeface="+mn-ea"/>
                  <a:sym typeface="+mn-lt"/>
                </a:rPr>
                <a:t> creative, and copyrights belong to Bao </a:t>
              </a:r>
              <a:r>
                <a:rPr lang="en-US" altLang="zh-CN" sz="900" dirty="0" err="1">
                  <a:solidFill>
                    <a:schemeClr val="tx1">
                      <a:lumMod val="65000"/>
                      <a:lumOff val="35000"/>
                    </a:schemeClr>
                  </a:solidFill>
                  <a:cs typeface="+mn-ea"/>
                  <a:sym typeface="+mn-lt"/>
                </a:rPr>
                <a:t>tu</a:t>
              </a:r>
              <a:r>
                <a:rPr lang="en-US" altLang="zh-CN" sz="900" dirty="0">
                  <a:solidFill>
                    <a:schemeClr val="tx1">
                      <a:lumMod val="65000"/>
                      <a:lumOff val="35000"/>
                    </a:schemeClr>
                  </a:solidFill>
                  <a:cs typeface="+mn-ea"/>
                  <a:sym typeface="+mn-lt"/>
                </a:rPr>
                <a:t> internet</a:t>
              </a:r>
            </a:p>
          </p:txBody>
        </p:sp>
        <p:sp>
          <p:nvSpPr>
            <p:cNvPr id="283" name="文本框 6">
              <a:extLst>
                <a:ext uri="{FF2B5EF4-FFF2-40B4-BE49-F238E27FC236}">
                  <a16:creationId xmlns="" xmlns:a16="http://schemas.microsoft.com/office/drawing/2014/main" id="{AFE5ADAB-9E30-4513-A62E-9C7CB15D0C50}"/>
                </a:ext>
              </a:extLst>
            </p:cNvPr>
            <p:cNvSpPr txBox="1"/>
            <p:nvPr/>
          </p:nvSpPr>
          <p:spPr bwMode="auto">
            <a:xfrm>
              <a:off x="9460140" y="1390647"/>
              <a:ext cx="1679901" cy="812530"/>
            </a:xfrm>
            <a:prstGeom prst="rect">
              <a:avLst/>
            </a:prstGeom>
            <a:noFill/>
          </p:spPr>
          <p:txBody>
            <a:bodyPr wrap="square">
              <a:spAutoFit/>
              <a:scene3d>
                <a:camera prst="orthographicFront"/>
                <a:lightRig rig="threePt" dir="t"/>
              </a:scene3d>
              <a:sp3d contourW="12700"/>
            </a:bodyPr>
            <a:lstStyle>
              <a:defPPr>
                <a:defRPr lang="en-US"/>
              </a:defPPr>
              <a:lvl1pPr marR="0" lvl="0" indent="0" defTabSz="914400" fontAlgn="auto">
                <a:lnSpc>
                  <a:spcPct val="130000"/>
                </a:lnSpc>
                <a:spcBef>
                  <a:spcPts val="0"/>
                </a:spcBef>
                <a:spcAft>
                  <a:spcPts val="0"/>
                </a:spcAft>
                <a:buClrTx/>
                <a:buSzTx/>
                <a:buFontTx/>
                <a:buNone/>
                <a:tabLst/>
                <a:defRPr kumimoji="0" sz="1000" b="0" i="0" u="none" strike="noStrike" kern="0" cap="none" spc="0" normalizeH="0" baseline="0">
                  <a:ln>
                    <a:noFill/>
                  </a:ln>
                  <a:gradFill>
                    <a:gsLst>
                      <a:gs pos="0">
                        <a:schemeClr val="tx1">
                          <a:lumMod val="50000"/>
                          <a:lumOff val="50000"/>
                        </a:schemeClr>
                      </a:gs>
                      <a:gs pos="100000">
                        <a:schemeClr val="tx1">
                          <a:lumMod val="65000"/>
                          <a:lumOff val="35000"/>
                        </a:schemeClr>
                      </a:gs>
                    </a:gsLst>
                    <a:lin ang="5400000" scaled="1"/>
                  </a:gradFill>
                  <a:effectLst/>
                  <a:uLnTx/>
                  <a:uFillTx/>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r>
                <a:rPr lang="en-US" altLang="zh-CN" sz="900" dirty="0">
                  <a:solidFill>
                    <a:schemeClr val="tx1">
                      <a:lumMod val="65000"/>
                      <a:lumOff val="35000"/>
                    </a:schemeClr>
                  </a:solidFill>
                  <a:cs typeface="+mn-ea"/>
                  <a:sym typeface="+mn-lt"/>
                </a:rPr>
                <a:t>This template is exclusively designed by Fei </a:t>
              </a:r>
              <a:r>
                <a:rPr lang="en-US" altLang="zh-CN" sz="900" dirty="0" err="1">
                  <a:solidFill>
                    <a:schemeClr val="tx1">
                      <a:lumMod val="65000"/>
                      <a:lumOff val="35000"/>
                    </a:schemeClr>
                  </a:solidFill>
                  <a:cs typeface="+mn-ea"/>
                  <a:sym typeface="+mn-lt"/>
                </a:rPr>
                <a:t>er</a:t>
              </a:r>
              <a:r>
                <a:rPr lang="en-US" altLang="zh-CN" sz="900" dirty="0">
                  <a:solidFill>
                    <a:schemeClr val="tx1">
                      <a:lumMod val="65000"/>
                      <a:lumOff val="35000"/>
                    </a:schemeClr>
                  </a:solidFill>
                  <a:cs typeface="+mn-ea"/>
                  <a:sym typeface="+mn-lt"/>
                </a:rPr>
                <a:t> creative, and copyrights belong to Bao </a:t>
              </a:r>
              <a:r>
                <a:rPr lang="en-US" altLang="zh-CN" sz="900" dirty="0" err="1">
                  <a:solidFill>
                    <a:schemeClr val="tx1">
                      <a:lumMod val="65000"/>
                      <a:lumOff val="35000"/>
                    </a:schemeClr>
                  </a:solidFill>
                  <a:cs typeface="+mn-ea"/>
                  <a:sym typeface="+mn-lt"/>
                </a:rPr>
                <a:t>tu</a:t>
              </a:r>
              <a:r>
                <a:rPr lang="en-US" altLang="zh-CN" sz="900" dirty="0">
                  <a:solidFill>
                    <a:schemeClr val="tx1">
                      <a:lumMod val="65000"/>
                      <a:lumOff val="35000"/>
                    </a:schemeClr>
                  </a:solidFill>
                  <a:cs typeface="+mn-ea"/>
                  <a:sym typeface="+mn-lt"/>
                </a:rPr>
                <a:t> internet</a:t>
              </a:r>
            </a:p>
          </p:txBody>
        </p:sp>
        <p:sp>
          <p:nvSpPr>
            <p:cNvPr id="284" name="文本框 6">
              <a:extLst>
                <a:ext uri="{FF2B5EF4-FFF2-40B4-BE49-F238E27FC236}">
                  <a16:creationId xmlns="" xmlns:a16="http://schemas.microsoft.com/office/drawing/2014/main" id="{8EB58C7A-FF42-4220-BDA4-BE05F8CF018F}"/>
                </a:ext>
              </a:extLst>
            </p:cNvPr>
            <p:cNvSpPr txBox="1"/>
            <p:nvPr/>
          </p:nvSpPr>
          <p:spPr bwMode="auto">
            <a:xfrm>
              <a:off x="2334562" y="2262955"/>
              <a:ext cx="1679901" cy="812530"/>
            </a:xfrm>
            <a:prstGeom prst="rect">
              <a:avLst/>
            </a:prstGeom>
            <a:noFill/>
          </p:spPr>
          <p:txBody>
            <a:bodyPr wrap="square">
              <a:spAutoFit/>
              <a:scene3d>
                <a:camera prst="orthographicFront"/>
                <a:lightRig rig="threePt" dir="t"/>
              </a:scene3d>
              <a:sp3d contourW="12700"/>
            </a:bodyPr>
            <a:lstStyle>
              <a:defPPr>
                <a:defRPr lang="en-US"/>
              </a:defPPr>
              <a:lvl1pPr marR="0" lvl="0" indent="0" defTabSz="914400" fontAlgn="auto">
                <a:lnSpc>
                  <a:spcPct val="130000"/>
                </a:lnSpc>
                <a:spcBef>
                  <a:spcPts val="0"/>
                </a:spcBef>
                <a:spcAft>
                  <a:spcPts val="0"/>
                </a:spcAft>
                <a:buClrTx/>
                <a:buSzTx/>
                <a:buFontTx/>
                <a:buNone/>
                <a:tabLst/>
                <a:defRPr kumimoji="0" sz="1000" b="0" i="0" u="none" strike="noStrike" kern="0" cap="none" spc="0" normalizeH="0" baseline="0">
                  <a:ln>
                    <a:noFill/>
                  </a:ln>
                  <a:gradFill>
                    <a:gsLst>
                      <a:gs pos="0">
                        <a:schemeClr val="tx1">
                          <a:lumMod val="50000"/>
                          <a:lumOff val="50000"/>
                        </a:schemeClr>
                      </a:gs>
                      <a:gs pos="100000">
                        <a:schemeClr val="tx1">
                          <a:lumMod val="65000"/>
                          <a:lumOff val="35000"/>
                        </a:schemeClr>
                      </a:gs>
                    </a:gsLst>
                    <a:lin ang="5400000" scaled="1"/>
                  </a:gradFill>
                  <a:effectLst/>
                  <a:uLnTx/>
                  <a:uFillTx/>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r>
                <a:rPr lang="en-US" altLang="zh-CN" sz="900" dirty="0">
                  <a:solidFill>
                    <a:schemeClr val="tx1">
                      <a:lumMod val="65000"/>
                      <a:lumOff val="35000"/>
                    </a:schemeClr>
                  </a:solidFill>
                  <a:cs typeface="+mn-ea"/>
                  <a:sym typeface="+mn-lt"/>
                </a:rPr>
                <a:t>This template is exclusively designed by Fei </a:t>
              </a:r>
              <a:r>
                <a:rPr lang="en-US" altLang="zh-CN" sz="900" dirty="0" err="1">
                  <a:solidFill>
                    <a:schemeClr val="tx1">
                      <a:lumMod val="65000"/>
                      <a:lumOff val="35000"/>
                    </a:schemeClr>
                  </a:solidFill>
                  <a:cs typeface="+mn-ea"/>
                  <a:sym typeface="+mn-lt"/>
                </a:rPr>
                <a:t>er</a:t>
              </a:r>
              <a:r>
                <a:rPr lang="en-US" altLang="zh-CN" sz="900" dirty="0">
                  <a:solidFill>
                    <a:schemeClr val="tx1">
                      <a:lumMod val="65000"/>
                      <a:lumOff val="35000"/>
                    </a:schemeClr>
                  </a:solidFill>
                  <a:cs typeface="+mn-ea"/>
                  <a:sym typeface="+mn-lt"/>
                </a:rPr>
                <a:t> creative, and copyrights belong to Bao </a:t>
              </a:r>
              <a:r>
                <a:rPr lang="en-US" altLang="zh-CN" sz="900" dirty="0" err="1">
                  <a:solidFill>
                    <a:schemeClr val="tx1">
                      <a:lumMod val="65000"/>
                      <a:lumOff val="35000"/>
                    </a:schemeClr>
                  </a:solidFill>
                  <a:cs typeface="+mn-ea"/>
                  <a:sym typeface="+mn-lt"/>
                </a:rPr>
                <a:t>tu</a:t>
              </a:r>
              <a:r>
                <a:rPr lang="en-US" altLang="zh-CN" sz="900" dirty="0">
                  <a:solidFill>
                    <a:schemeClr val="tx1">
                      <a:lumMod val="65000"/>
                      <a:lumOff val="35000"/>
                    </a:schemeClr>
                  </a:solidFill>
                  <a:cs typeface="+mn-ea"/>
                  <a:sym typeface="+mn-lt"/>
                </a:rPr>
                <a:t> internet</a:t>
              </a:r>
            </a:p>
          </p:txBody>
        </p:sp>
      </p:grpSp>
      <p:grpSp>
        <p:nvGrpSpPr>
          <p:cNvPr id="43" name="组合 42"/>
          <p:cNvGrpSpPr/>
          <p:nvPr/>
        </p:nvGrpSpPr>
        <p:grpSpPr>
          <a:xfrm>
            <a:off x="858416" y="403598"/>
            <a:ext cx="7908457" cy="584775"/>
            <a:chOff x="-1772911" y="3402483"/>
            <a:chExt cx="7908457" cy="584775"/>
          </a:xfrm>
        </p:grpSpPr>
        <p:sp>
          <p:nvSpPr>
            <p:cNvPr id="44" name="文本框 43"/>
            <p:cNvSpPr txBox="1"/>
            <p:nvPr/>
          </p:nvSpPr>
          <p:spPr>
            <a:xfrm>
              <a:off x="-1772911" y="3402483"/>
              <a:ext cx="3586317" cy="584775"/>
            </a:xfrm>
            <a:prstGeom prst="rect">
              <a:avLst/>
            </a:prstGeom>
            <a:noFill/>
          </p:spPr>
          <p:txBody>
            <a:bodyPr wrap="square" rtlCol="0">
              <a:spAutoFit/>
              <a:scene3d>
                <a:camera prst="orthographicFront"/>
                <a:lightRig rig="threePt" dir="t"/>
              </a:scene3d>
              <a:sp3d contourW="12700"/>
            </a:bodyPr>
            <a:lstStyle/>
            <a:p>
              <a:r>
                <a:rPr lang="zh-CN" altLang="en-US" sz="3200" b="1" dirty="0">
                  <a:solidFill>
                    <a:schemeClr val="tx1">
                      <a:lumMod val="75000"/>
                      <a:lumOff val="25000"/>
                    </a:schemeClr>
                  </a:solidFill>
                  <a:latin typeface="思源宋体 CN Heavy" panose="02020900000000000000" pitchFamily="18" charset="-122"/>
                  <a:ea typeface="思源宋体 CN Heavy" panose="02020900000000000000" pitchFamily="18" charset="-122"/>
                  <a:cs typeface="+mn-ea"/>
                  <a:sym typeface="+mn-lt"/>
                </a:rPr>
                <a:t>标题文字添加名称</a:t>
              </a:r>
            </a:p>
          </p:txBody>
        </p:sp>
        <p:sp>
          <p:nvSpPr>
            <p:cNvPr id="45" name="文本框 44"/>
            <p:cNvSpPr txBox="1"/>
            <p:nvPr/>
          </p:nvSpPr>
          <p:spPr>
            <a:xfrm>
              <a:off x="1680468" y="3447474"/>
              <a:ext cx="4455078" cy="443198"/>
            </a:xfrm>
            <a:prstGeom prst="rect">
              <a:avLst/>
            </a:prstGeom>
            <a:noFill/>
          </p:spPr>
          <p:txBody>
            <a:bodyPr wrap="square" rtlCol="0">
              <a:spAutoFit/>
              <a:scene3d>
                <a:camera prst="orthographicFront"/>
                <a:lightRig rig="threePt" dir="t"/>
              </a:scene3d>
              <a:sp3d contourW="12700"/>
            </a:bodyPr>
            <a:lstStyle/>
            <a:p>
              <a:pPr>
                <a:lnSpc>
                  <a:spcPct val="114000"/>
                </a:lnSpc>
              </a:pPr>
              <a:r>
                <a:rPr lang="en-US" altLang="zh-CN" sz="1000" dirty="0">
                  <a:solidFill>
                    <a:schemeClr val="tx1">
                      <a:lumMod val="65000"/>
                      <a:lumOff val="35000"/>
                    </a:schemeClr>
                  </a:solidFill>
                  <a:cs typeface="+mn-ea"/>
                  <a:sym typeface="+mn-lt"/>
                </a:rPr>
                <a:t>The user can demonstrate on a projector or computer, or presentation and make it film to be used in a wider field</a:t>
              </a:r>
            </a:p>
          </p:txBody>
        </p:sp>
      </p:grpSp>
      <p:grpSp>
        <p:nvGrpSpPr>
          <p:cNvPr id="46" name="组合 45"/>
          <p:cNvGrpSpPr/>
          <p:nvPr/>
        </p:nvGrpSpPr>
        <p:grpSpPr>
          <a:xfrm rot="19343009">
            <a:off x="-774193" y="-1295526"/>
            <a:ext cx="2033578" cy="2033578"/>
            <a:chOff x="7670569" y="-4107846"/>
            <a:chExt cx="6939795" cy="6939795"/>
          </a:xfrm>
        </p:grpSpPr>
        <p:sp>
          <p:nvSpPr>
            <p:cNvPr id="47" name="圆: 空心 6">
              <a:extLst>
                <a:ext uri="{FF2B5EF4-FFF2-40B4-BE49-F238E27FC236}">
                  <a16:creationId xmlns="" xmlns:a16="http://schemas.microsoft.com/office/drawing/2014/main" id="{F18338BA-7FB4-4542-8779-D4FB968328BE}"/>
                </a:ext>
              </a:extLst>
            </p:cNvPr>
            <p:cNvSpPr/>
            <p:nvPr/>
          </p:nvSpPr>
          <p:spPr>
            <a:xfrm rot="20523313">
              <a:off x="7670569" y="-4107846"/>
              <a:ext cx="6939795" cy="6939795"/>
            </a:xfrm>
            <a:prstGeom prst="roundRect">
              <a:avLst/>
            </a:prstGeom>
            <a:solidFill>
              <a:srgbClr val="D02D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entury Gothic" panose="020B0502020202020204" pitchFamily="34" charset="0"/>
                <a:ea typeface="inpin culangti" panose="02000000000000000000" pitchFamily="2" charset="-122"/>
                <a:cs typeface="+mn-cs"/>
                <a:sym typeface="Century Gothic" panose="020B0502020202020204" pitchFamily="34" charset="0"/>
              </a:endParaRPr>
            </a:p>
          </p:txBody>
        </p:sp>
        <p:sp>
          <p:nvSpPr>
            <p:cNvPr id="48" name="圆: 空心 6">
              <a:extLst>
                <a:ext uri="{FF2B5EF4-FFF2-40B4-BE49-F238E27FC236}">
                  <a16:creationId xmlns="" xmlns:a16="http://schemas.microsoft.com/office/drawing/2014/main" id="{F18338BA-7FB4-4542-8779-D4FB968328BE}"/>
                </a:ext>
              </a:extLst>
            </p:cNvPr>
            <p:cNvSpPr/>
            <p:nvPr/>
          </p:nvSpPr>
          <p:spPr>
            <a:xfrm rot="20523313">
              <a:off x="8298103" y="-3480314"/>
              <a:ext cx="5684729" cy="568472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entury Gothic" panose="020B0502020202020204" pitchFamily="34" charset="0"/>
                <a:ea typeface="inpin culangti" panose="02000000000000000000" pitchFamily="2" charset="-122"/>
                <a:cs typeface="+mn-cs"/>
                <a:sym typeface="Century Gothic" panose="020B0502020202020204" pitchFamily="34" charset="0"/>
              </a:endParaRPr>
            </a:p>
          </p:txBody>
        </p:sp>
      </p:grpSp>
    </p:spTree>
    <p:extLst>
      <p:ext uri="{BB962C8B-B14F-4D97-AF65-F5344CB8AC3E}">
        <p14:creationId xmlns:p14="http://schemas.microsoft.com/office/powerpoint/2010/main" val="1139213006"/>
      </p:ext>
    </p:extLst>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矩形 2">
            <a:extLst>
              <a:ext uri="{FF2B5EF4-FFF2-40B4-BE49-F238E27FC236}">
                <a16:creationId xmlns="" xmlns:a16="http://schemas.microsoft.com/office/drawing/2014/main" id="{A511D17B-8FC6-4A3E-A2E1-1F0B8AC7BB27}"/>
              </a:ext>
            </a:extLst>
          </p:cNvPr>
          <p:cNvSpPr/>
          <p:nvPr/>
        </p:nvSpPr>
        <p:spPr>
          <a:xfrm>
            <a:off x="3120737" y="2468703"/>
            <a:ext cx="8315325" cy="2592387"/>
          </a:xfrm>
          <a:prstGeom prst="rect">
            <a:avLst/>
          </a:prstGeom>
          <a:solidFill>
            <a:schemeClr val="bg1"/>
          </a:solidFill>
          <a:ln>
            <a:noFill/>
          </a:ln>
          <a:effectLst>
            <a:outerShdw blurRad="127000" sx="102000" sy="102000" algn="ctr"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lumMod val="75000"/>
                  <a:lumOff val="25000"/>
                </a:schemeClr>
              </a:solidFill>
              <a:cs typeface="+mn-ea"/>
              <a:sym typeface="+mn-lt"/>
            </a:endParaRPr>
          </a:p>
        </p:txBody>
      </p:sp>
      <p:sp>
        <p:nvSpPr>
          <p:cNvPr id="14" name="矩形 13">
            <a:extLst>
              <a:ext uri="{FF2B5EF4-FFF2-40B4-BE49-F238E27FC236}">
                <a16:creationId xmlns="" xmlns:a16="http://schemas.microsoft.com/office/drawing/2014/main" id="{2F9F7990-58A8-4ADD-95D7-EDFEBF33D01C}"/>
              </a:ext>
            </a:extLst>
          </p:cNvPr>
          <p:cNvSpPr/>
          <p:nvPr/>
        </p:nvSpPr>
        <p:spPr bwMode="auto">
          <a:xfrm>
            <a:off x="6388502" y="2729597"/>
            <a:ext cx="4323659" cy="424732"/>
          </a:xfrm>
          <a:prstGeom prst="rect">
            <a:avLst/>
          </a:prstGeom>
        </p:spPr>
        <p:txBody>
          <a:bodyPr wrap="square">
            <a:spAutoFit/>
            <a:scene3d>
              <a:camera prst="orthographicFront"/>
              <a:lightRig rig="threePt" dir="t"/>
            </a:scene3d>
            <a:sp3d contourW="12700"/>
          </a:bodyPr>
          <a:lstStyle/>
          <a:p>
            <a:pPr>
              <a:lnSpc>
                <a:spcPct val="120000"/>
              </a:lnSpc>
              <a:defRPr/>
            </a:pPr>
            <a:r>
              <a:rPr lang="en-US" altLang="zh-CN" sz="900" dirty="0">
                <a:solidFill>
                  <a:schemeClr val="tx1">
                    <a:lumMod val="75000"/>
                    <a:lumOff val="25000"/>
                  </a:schemeClr>
                </a:solidFill>
                <a:cs typeface="+mn-ea"/>
                <a:sym typeface="+mn-lt"/>
              </a:rPr>
              <a:t>This template is exclusively designed by Fei </a:t>
            </a:r>
            <a:r>
              <a:rPr lang="en-US" altLang="zh-CN" sz="900" dirty="0" err="1">
                <a:solidFill>
                  <a:schemeClr val="tx1">
                    <a:lumMod val="75000"/>
                    <a:lumOff val="25000"/>
                  </a:schemeClr>
                </a:solidFill>
                <a:cs typeface="+mn-ea"/>
                <a:sym typeface="+mn-lt"/>
              </a:rPr>
              <a:t>er</a:t>
            </a:r>
            <a:r>
              <a:rPr lang="en-US" altLang="zh-CN" sz="900" dirty="0">
                <a:solidFill>
                  <a:schemeClr val="tx1">
                    <a:lumMod val="75000"/>
                    <a:lumOff val="25000"/>
                  </a:schemeClr>
                </a:solidFill>
                <a:cs typeface="+mn-ea"/>
                <a:sym typeface="+mn-lt"/>
              </a:rPr>
              <a:t> creative, and copyrights belong to Bao </a:t>
            </a:r>
            <a:r>
              <a:rPr lang="en-US" altLang="zh-CN" sz="900" dirty="0" err="1">
                <a:solidFill>
                  <a:schemeClr val="tx1">
                    <a:lumMod val="75000"/>
                    <a:lumOff val="25000"/>
                  </a:schemeClr>
                </a:solidFill>
                <a:cs typeface="+mn-ea"/>
                <a:sym typeface="+mn-lt"/>
              </a:rPr>
              <a:t>tu</a:t>
            </a:r>
            <a:r>
              <a:rPr lang="en-US" altLang="zh-CN" sz="900" dirty="0">
                <a:solidFill>
                  <a:schemeClr val="tx1">
                    <a:lumMod val="75000"/>
                    <a:lumOff val="25000"/>
                  </a:schemeClr>
                </a:solidFill>
                <a:cs typeface="+mn-ea"/>
                <a:sym typeface="+mn-lt"/>
              </a:rPr>
              <a:t> internet. </a:t>
            </a:r>
            <a:endParaRPr lang="zh-CN" altLang="en-US" sz="900" dirty="0">
              <a:solidFill>
                <a:schemeClr val="tx1">
                  <a:lumMod val="75000"/>
                  <a:lumOff val="25000"/>
                </a:schemeClr>
              </a:solidFill>
              <a:cs typeface="+mn-ea"/>
              <a:sym typeface="+mn-lt"/>
            </a:endParaRPr>
          </a:p>
        </p:txBody>
      </p:sp>
      <p:grpSp>
        <p:nvGrpSpPr>
          <p:cNvPr id="37" name="组合 36">
            <a:extLst>
              <a:ext uri="{FF2B5EF4-FFF2-40B4-BE49-F238E27FC236}">
                <a16:creationId xmlns="" xmlns:a16="http://schemas.microsoft.com/office/drawing/2014/main" id="{56187CC0-903F-4416-B3C5-3E2C82C4A93C}"/>
              </a:ext>
            </a:extLst>
          </p:cNvPr>
          <p:cNvGrpSpPr/>
          <p:nvPr/>
        </p:nvGrpSpPr>
        <p:grpSpPr>
          <a:xfrm>
            <a:off x="6395932" y="3292615"/>
            <a:ext cx="4430780" cy="1660345"/>
            <a:chOff x="6132695" y="3543300"/>
            <a:chExt cx="4430780" cy="1660345"/>
          </a:xfrm>
        </p:grpSpPr>
        <p:sp>
          <p:nvSpPr>
            <p:cNvPr id="5" name="矩形 4">
              <a:extLst>
                <a:ext uri="{FF2B5EF4-FFF2-40B4-BE49-F238E27FC236}">
                  <a16:creationId xmlns="" xmlns:a16="http://schemas.microsoft.com/office/drawing/2014/main" id="{A2475B05-DA31-4A5D-A995-ECC6175E1788}"/>
                </a:ext>
              </a:extLst>
            </p:cNvPr>
            <p:cNvSpPr/>
            <p:nvPr/>
          </p:nvSpPr>
          <p:spPr>
            <a:xfrm>
              <a:off x="6247247" y="4449168"/>
              <a:ext cx="402050" cy="52474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cs typeface="+mn-ea"/>
                <a:sym typeface="+mn-lt"/>
              </a:endParaRPr>
            </a:p>
          </p:txBody>
        </p:sp>
        <p:sp>
          <p:nvSpPr>
            <p:cNvPr id="6" name="矩形 5">
              <a:extLst>
                <a:ext uri="{FF2B5EF4-FFF2-40B4-BE49-F238E27FC236}">
                  <a16:creationId xmlns="" xmlns:a16="http://schemas.microsoft.com/office/drawing/2014/main" id="{C852394A-7247-4760-8D9E-501E1ED0B6C2}"/>
                </a:ext>
              </a:extLst>
            </p:cNvPr>
            <p:cNvSpPr/>
            <p:nvPr/>
          </p:nvSpPr>
          <p:spPr>
            <a:xfrm>
              <a:off x="7007172" y="4253938"/>
              <a:ext cx="402050" cy="71997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cs typeface="+mn-ea"/>
                <a:sym typeface="+mn-lt"/>
              </a:endParaRPr>
            </a:p>
          </p:txBody>
        </p:sp>
        <p:sp>
          <p:nvSpPr>
            <p:cNvPr id="7" name="矩形 6">
              <a:extLst>
                <a:ext uri="{FF2B5EF4-FFF2-40B4-BE49-F238E27FC236}">
                  <a16:creationId xmlns="" xmlns:a16="http://schemas.microsoft.com/office/drawing/2014/main" id="{E60B11D9-8714-48F3-9714-380430A1E5C8}"/>
                </a:ext>
              </a:extLst>
            </p:cNvPr>
            <p:cNvSpPr/>
            <p:nvPr/>
          </p:nvSpPr>
          <p:spPr>
            <a:xfrm>
              <a:off x="7767098" y="4636589"/>
              <a:ext cx="402050" cy="337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cs typeface="+mn-ea"/>
                <a:sym typeface="+mn-lt"/>
              </a:endParaRPr>
            </a:p>
          </p:txBody>
        </p:sp>
        <p:sp>
          <p:nvSpPr>
            <p:cNvPr id="8" name="矩形 7">
              <a:extLst>
                <a:ext uri="{FF2B5EF4-FFF2-40B4-BE49-F238E27FC236}">
                  <a16:creationId xmlns="" xmlns:a16="http://schemas.microsoft.com/office/drawing/2014/main" id="{7E11264D-D4B6-4CFD-A15D-078569AE48BE}"/>
                </a:ext>
              </a:extLst>
            </p:cNvPr>
            <p:cNvSpPr/>
            <p:nvPr/>
          </p:nvSpPr>
          <p:spPr>
            <a:xfrm>
              <a:off x="8527023" y="3927253"/>
              <a:ext cx="402050" cy="10466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cs typeface="+mn-ea"/>
                <a:sym typeface="+mn-lt"/>
              </a:endParaRPr>
            </a:p>
          </p:txBody>
        </p:sp>
        <p:sp>
          <p:nvSpPr>
            <p:cNvPr id="9" name="矩形 8">
              <a:extLst>
                <a:ext uri="{FF2B5EF4-FFF2-40B4-BE49-F238E27FC236}">
                  <a16:creationId xmlns="" xmlns:a16="http://schemas.microsoft.com/office/drawing/2014/main" id="{522F1C2D-B64A-4CC5-9011-0268D963EC7C}"/>
                </a:ext>
              </a:extLst>
            </p:cNvPr>
            <p:cNvSpPr/>
            <p:nvPr/>
          </p:nvSpPr>
          <p:spPr>
            <a:xfrm>
              <a:off x="9286949" y="3543300"/>
              <a:ext cx="402050" cy="14306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cs typeface="+mn-ea"/>
                <a:sym typeface="+mn-lt"/>
              </a:endParaRPr>
            </a:p>
          </p:txBody>
        </p:sp>
        <p:sp>
          <p:nvSpPr>
            <p:cNvPr id="10" name="矩形 9">
              <a:extLst>
                <a:ext uri="{FF2B5EF4-FFF2-40B4-BE49-F238E27FC236}">
                  <a16:creationId xmlns="" xmlns:a16="http://schemas.microsoft.com/office/drawing/2014/main" id="{36E822E3-6CA5-404A-A759-B68BB805BB4F}"/>
                </a:ext>
              </a:extLst>
            </p:cNvPr>
            <p:cNvSpPr/>
            <p:nvPr/>
          </p:nvSpPr>
          <p:spPr>
            <a:xfrm>
              <a:off x="10046874" y="3691675"/>
              <a:ext cx="402050" cy="128223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cs typeface="+mn-ea"/>
                <a:sym typeface="+mn-lt"/>
              </a:endParaRPr>
            </a:p>
          </p:txBody>
        </p:sp>
        <p:sp>
          <p:nvSpPr>
            <p:cNvPr id="15" name="文本框 14">
              <a:extLst>
                <a:ext uri="{FF2B5EF4-FFF2-40B4-BE49-F238E27FC236}">
                  <a16:creationId xmlns="" xmlns:a16="http://schemas.microsoft.com/office/drawing/2014/main" id="{B3CB4D0F-0912-4CB3-83E8-B16D57E5D90D}"/>
                </a:ext>
              </a:extLst>
            </p:cNvPr>
            <p:cNvSpPr txBox="1"/>
            <p:nvPr/>
          </p:nvSpPr>
          <p:spPr>
            <a:xfrm>
              <a:off x="6132695" y="4988201"/>
              <a:ext cx="631153" cy="215444"/>
            </a:xfrm>
            <a:prstGeom prst="rect">
              <a:avLst/>
            </a:prstGeom>
            <a:noFill/>
          </p:spPr>
          <p:txBody>
            <a:bodyPr wrap="square" rtlCol="0">
              <a:spAutoFit/>
              <a:scene3d>
                <a:camera prst="orthographicFront"/>
                <a:lightRig rig="threePt" dir="t"/>
              </a:scene3d>
              <a:sp3d contourW="12700"/>
            </a:bodyPr>
            <a:lstStyle/>
            <a:p>
              <a:pPr algn="dist"/>
              <a:r>
                <a:rPr lang="zh-CN" altLang="en-US" sz="800" dirty="0">
                  <a:solidFill>
                    <a:schemeClr val="tx1">
                      <a:lumMod val="75000"/>
                      <a:lumOff val="25000"/>
                    </a:schemeClr>
                  </a:solidFill>
                  <a:cs typeface="+mn-ea"/>
                  <a:sym typeface="+mn-lt"/>
                </a:rPr>
                <a:t>标题添加</a:t>
              </a:r>
            </a:p>
          </p:txBody>
        </p:sp>
        <p:sp>
          <p:nvSpPr>
            <p:cNvPr id="16" name="文本框 15">
              <a:extLst>
                <a:ext uri="{FF2B5EF4-FFF2-40B4-BE49-F238E27FC236}">
                  <a16:creationId xmlns="" xmlns:a16="http://schemas.microsoft.com/office/drawing/2014/main" id="{FD169E43-AE69-4843-B320-0AA08B947D6E}"/>
                </a:ext>
              </a:extLst>
            </p:cNvPr>
            <p:cNvSpPr txBox="1"/>
            <p:nvPr/>
          </p:nvSpPr>
          <p:spPr>
            <a:xfrm>
              <a:off x="6894654" y="4988201"/>
              <a:ext cx="631153" cy="215444"/>
            </a:xfrm>
            <a:prstGeom prst="rect">
              <a:avLst/>
            </a:prstGeom>
            <a:noFill/>
          </p:spPr>
          <p:txBody>
            <a:bodyPr wrap="square" rtlCol="0">
              <a:spAutoFit/>
              <a:scene3d>
                <a:camera prst="orthographicFront"/>
                <a:lightRig rig="threePt" dir="t"/>
              </a:scene3d>
              <a:sp3d contourW="12700"/>
            </a:bodyPr>
            <a:lstStyle/>
            <a:p>
              <a:pPr algn="dist"/>
              <a:r>
                <a:rPr lang="zh-CN" altLang="en-US" sz="800" dirty="0">
                  <a:solidFill>
                    <a:schemeClr val="tx1">
                      <a:lumMod val="75000"/>
                      <a:lumOff val="25000"/>
                    </a:schemeClr>
                  </a:solidFill>
                  <a:cs typeface="+mn-ea"/>
                  <a:sym typeface="+mn-lt"/>
                </a:rPr>
                <a:t>标题添加</a:t>
              </a:r>
            </a:p>
          </p:txBody>
        </p:sp>
        <p:sp>
          <p:nvSpPr>
            <p:cNvPr id="17" name="文本框 16">
              <a:extLst>
                <a:ext uri="{FF2B5EF4-FFF2-40B4-BE49-F238E27FC236}">
                  <a16:creationId xmlns="" xmlns:a16="http://schemas.microsoft.com/office/drawing/2014/main" id="{74611B86-65FD-49F3-B648-E67DEC2318E2}"/>
                </a:ext>
              </a:extLst>
            </p:cNvPr>
            <p:cNvSpPr txBox="1"/>
            <p:nvPr/>
          </p:nvSpPr>
          <p:spPr>
            <a:xfrm>
              <a:off x="7652546" y="4988201"/>
              <a:ext cx="631153" cy="215444"/>
            </a:xfrm>
            <a:prstGeom prst="rect">
              <a:avLst/>
            </a:prstGeom>
            <a:noFill/>
          </p:spPr>
          <p:txBody>
            <a:bodyPr wrap="square" rtlCol="0">
              <a:spAutoFit/>
              <a:scene3d>
                <a:camera prst="orthographicFront"/>
                <a:lightRig rig="threePt" dir="t"/>
              </a:scene3d>
              <a:sp3d contourW="12700"/>
            </a:bodyPr>
            <a:lstStyle/>
            <a:p>
              <a:pPr algn="dist"/>
              <a:r>
                <a:rPr lang="zh-CN" altLang="en-US" sz="800" dirty="0">
                  <a:solidFill>
                    <a:schemeClr val="tx1">
                      <a:lumMod val="75000"/>
                      <a:lumOff val="25000"/>
                    </a:schemeClr>
                  </a:solidFill>
                  <a:cs typeface="+mn-ea"/>
                  <a:sym typeface="+mn-lt"/>
                </a:rPr>
                <a:t>标题添加</a:t>
              </a:r>
            </a:p>
          </p:txBody>
        </p:sp>
        <p:sp>
          <p:nvSpPr>
            <p:cNvPr id="18" name="文本框 17">
              <a:extLst>
                <a:ext uri="{FF2B5EF4-FFF2-40B4-BE49-F238E27FC236}">
                  <a16:creationId xmlns="" xmlns:a16="http://schemas.microsoft.com/office/drawing/2014/main" id="{D6F1418A-3497-4522-BC66-EC739B628FBB}"/>
                </a:ext>
              </a:extLst>
            </p:cNvPr>
            <p:cNvSpPr txBox="1"/>
            <p:nvPr/>
          </p:nvSpPr>
          <p:spPr>
            <a:xfrm>
              <a:off x="8410438" y="4988201"/>
              <a:ext cx="631153" cy="215444"/>
            </a:xfrm>
            <a:prstGeom prst="rect">
              <a:avLst/>
            </a:prstGeom>
            <a:noFill/>
          </p:spPr>
          <p:txBody>
            <a:bodyPr wrap="square" rtlCol="0">
              <a:spAutoFit/>
              <a:scene3d>
                <a:camera prst="orthographicFront"/>
                <a:lightRig rig="threePt" dir="t"/>
              </a:scene3d>
              <a:sp3d contourW="12700"/>
            </a:bodyPr>
            <a:lstStyle/>
            <a:p>
              <a:pPr algn="dist"/>
              <a:r>
                <a:rPr lang="zh-CN" altLang="en-US" sz="800" dirty="0">
                  <a:solidFill>
                    <a:schemeClr val="tx1">
                      <a:lumMod val="75000"/>
                      <a:lumOff val="25000"/>
                    </a:schemeClr>
                  </a:solidFill>
                  <a:cs typeface="+mn-ea"/>
                  <a:sym typeface="+mn-lt"/>
                </a:rPr>
                <a:t>标题添加</a:t>
              </a:r>
            </a:p>
          </p:txBody>
        </p:sp>
        <p:sp>
          <p:nvSpPr>
            <p:cNvPr id="19" name="文本框 18">
              <a:extLst>
                <a:ext uri="{FF2B5EF4-FFF2-40B4-BE49-F238E27FC236}">
                  <a16:creationId xmlns="" xmlns:a16="http://schemas.microsoft.com/office/drawing/2014/main" id="{6FFF5BC1-6388-4B0B-8FC6-3BE17606CBA6}"/>
                </a:ext>
              </a:extLst>
            </p:cNvPr>
            <p:cNvSpPr txBox="1"/>
            <p:nvPr/>
          </p:nvSpPr>
          <p:spPr>
            <a:xfrm>
              <a:off x="9172397" y="4988201"/>
              <a:ext cx="631153" cy="215444"/>
            </a:xfrm>
            <a:prstGeom prst="rect">
              <a:avLst/>
            </a:prstGeom>
            <a:noFill/>
          </p:spPr>
          <p:txBody>
            <a:bodyPr wrap="square" rtlCol="0">
              <a:spAutoFit/>
              <a:scene3d>
                <a:camera prst="orthographicFront"/>
                <a:lightRig rig="threePt" dir="t"/>
              </a:scene3d>
              <a:sp3d contourW="12700"/>
            </a:bodyPr>
            <a:lstStyle/>
            <a:p>
              <a:pPr algn="dist"/>
              <a:r>
                <a:rPr lang="zh-CN" altLang="en-US" sz="800" dirty="0">
                  <a:solidFill>
                    <a:schemeClr val="tx1">
                      <a:lumMod val="75000"/>
                      <a:lumOff val="25000"/>
                    </a:schemeClr>
                  </a:solidFill>
                  <a:cs typeface="+mn-ea"/>
                  <a:sym typeface="+mn-lt"/>
                </a:rPr>
                <a:t>标题添加</a:t>
              </a:r>
            </a:p>
          </p:txBody>
        </p:sp>
        <p:sp>
          <p:nvSpPr>
            <p:cNvPr id="20" name="文本框 19">
              <a:extLst>
                <a:ext uri="{FF2B5EF4-FFF2-40B4-BE49-F238E27FC236}">
                  <a16:creationId xmlns="" xmlns:a16="http://schemas.microsoft.com/office/drawing/2014/main" id="{0C71277F-3CA9-4AAA-BC75-89E19FB60C08}"/>
                </a:ext>
              </a:extLst>
            </p:cNvPr>
            <p:cNvSpPr txBox="1"/>
            <p:nvPr/>
          </p:nvSpPr>
          <p:spPr>
            <a:xfrm>
              <a:off x="9932322" y="4988201"/>
              <a:ext cx="631153" cy="215444"/>
            </a:xfrm>
            <a:prstGeom prst="rect">
              <a:avLst/>
            </a:prstGeom>
            <a:noFill/>
          </p:spPr>
          <p:txBody>
            <a:bodyPr wrap="square" rtlCol="0">
              <a:spAutoFit/>
              <a:scene3d>
                <a:camera prst="orthographicFront"/>
                <a:lightRig rig="threePt" dir="t"/>
              </a:scene3d>
              <a:sp3d contourW="12700"/>
            </a:bodyPr>
            <a:lstStyle/>
            <a:p>
              <a:pPr algn="dist"/>
              <a:r>
                <a:rPr lang="zh-CN" altLang="en-US" sz="800" dirty="0">
                  <a:solidFill>
                    <a:schemeClr val="tx1">
                      <a:lumMod val="75000"/>
                      <a:lumOff val="25000"/>
                    </a:schemeClr>
                  </a:solidFill>
                  <a:cs typeface="+mn-ea"/>
                  <a:sym typeface="+mn-lt"/>
                </a:rPr>
                <a:t>标题添加</a:t>
              </a:r>
            </a:p>
          </p:txBody>
        </p:sp>
        <p:cxnSp>
          <p:nvCxnSpPr>
            <p:cNvPr id="22" name="直接连接符 21">
              <a:extLst>
                <a:ext uri="{FF2B5EF4-FFF2-40B4-BE49-F238E27FC236}">
                  <a16:creationId xmlns="" xmlns:a16="http://schemas.microsoft.com/office/drawing/2014/main" id="{97D9F8F2-1B3F-49FC-BFAF-B68F7ABC6A9F}"/>
                </a:ext>
              </a:extLst>
            </p:cNvPr>
            <p:cNvCxnSpPr>
              <a:cxnSpLocks/>
            </p:cNvCxnSpPr>
            <p:nvPr/>
          </p:nvCxnSpPr>
          <p:spPr>
            <a:xfrm>
              <a:off x="6132695" y="4972327"/>
              <a:ext cx="443078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28" name="组合 27">
              <a:extLst>
                <a:ext uri="{FF2B5EF4-FFF2-40B4-BE49-F238E27FC236}">
                  <a16:creationId xmlns="" xmlns:a16="http://schemas.microsoft.com/office/drawing/2014/main" id="{C80039A1-3AFD-4157-9FF1-3D62FAB7F8EA}"/>
                </a:ext>
              </a:extLst>
            </p:cNvPr>
            <p:cNvGrpSpPr/>
            <p:nvPr/>
          </p:nvGrpSpPr>
          <p:grpSpPr>
            <a:xfrm>
              <a:off x="7790334" y="3637676"/>
              <a:ext cx="643828" cy="307777"/>
              <a:chOff x="7781095" y="3515344"/>
              <a:chExt cx="643828" cy="307777"/>
            </a:xfrm>
          </p:grpSpPr>
          <p:sp>
            <p:nvSpPr>
              <p:cNvPr id="24" name="对话气泡: 矩形 23">
                <a:extLst>
                  <a:ext uri="{FF2B5EF4-FFF2-40B4-BE49-F238E27FC236}">
                    <a16:creationId xmlns="" xmlns:a16="http://schemas.microsoft.com/office/drawing/2014/main" id="{38D9FACA-8D40-4FBD-8BD8-29F55321EB9A}"/>
                  </a:ext>
                </a:extLst>
              </p:cNvPr>
              <p:cNvSpPr/>
              <p:nvPr/>
            </p:nvSpPr>
            <p:spPr>
              <a:xfrm>
                <a:off x="7781095" y="3532879"/>
                <a:ext cx="643828" cy="277112"/>
              </a:xfrm>
              <a:prstGeom prst="wedgeRectCallout">
                <a:avLst>
                  <a:gd name="adj1" fmla="val 61431"/>
                  <a:gd name="adj2" fmla="val -416"/>
                </a:avLst>
              </a:prstGeom>
              <a:solidFill>
                <a:schemeClr val="bg1"/>
              </a:solidFill>
              <a:ln>
                <a:noFill/>
              </a:ln>
              <a:effectLst>
                <a:outerShdw blurRad="127000" sx="102000" sy="102000" algn="ctr"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lumMod val="75000"/>
                      <a:lumOff val="25000"/>
                    </a:schemeClr>
                  </a:solidFill>
                  <a:cs typeface="+mn-ea"/>
                  <a:sym typeface="+mn-lt"/>
                </a:endParaRPr>
              </a:p>
            </p:txBody>
          </p:sp>
          <p:sp>
            <p:nvSpPr>
              <p:cNvPr id="26" name="文本框 25">
                <a:extLst>
                  <a:ext uri="{FF2B5EF4-FFF2-40B4-BE49-F238E27FC236}">
                    <a16:creationId xmlns="" xmlns:a16="http://schemas.microsoft.com/office/drawing/2014/main" id="{706F8BF2-8FE5-4FEC-94FD-DFAF15CDC4D7}"/>
                  </a:ext>
                </a:extLst>
              </p:cNvPr>
              <p:cNvSpPr txBox="1"/>
              <p:nvPr/>
            </p:nvSpPr>
            <p:spPr>
              <a:xfrm>
                <a:off x="7830368" y="3515344"/>
                <a:ext cx="545282" cy="307777"/>
              </a:xfrm>
              <a:prstGeom prst="rect">
                <a:avLst/>
              </a:prstGeom>
              <a:noFill/>
            </p:spPr>
            <p:txBody>
              <a:bodyPr wrap="square" rtlCol="0">
                <a:spAutoFit/>
                <a:scene3d>
                  <a:camera prst="orthographicFront"/>
                  <a:lightRig rig="threePt" dir="t"/>
                </a:scene3d>
                <a:sp3d contourW="12700"/>
              </a:bodyPr>
              <a:lstStyle/>
              <a:p>
                <a:pPr algn="ctr"/>
                <a:r>
                  <a:rPr lang="en-US" altLang="zh-CN" sz="1400" b="1" dirty="0">
                    <a:solidFill>
                      <a:schemeClr val="tx1">
                        <a:lumMod val="75000"/>
                        <a:lumOff val="25000"/>
                      </a:schemeClr>
                    </a:solidFill>
                    <a:cs typeface="+mn-ea"/>
                    <a:sym typeface="+mn-lt"/>
                  </a:rPr>
                  <a:t>82%</a:t>
                </a:r>
                <a:endParaRPr lang="zh-CN" altLang="en-US" sz="1400" b="1" dirty="0">
                  <a:solidFill>
                    <a:schemeClr val="tx1">
                      <a:lumMod val="75000"/>
                      <a:lumOff val="25000"/>
                    </a:schemeClr>
                  </a:solidFill>
                  <a:cs typeface="+mn-ea"/>
                  <a:sym typeface="+mn-lt"/>
                </a:endParaRPr>
              </a:p>
            </p:txBody>
          </p:sp>
        </p:grpSp>
      </p:grpSp>
      <p:pic>
        <p:nvPicPr>
          <p:cNvPr id="2" name="图片占位符 1"/>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rcRect l="18554" r="18554"/>
          <a:stretch>
            <a:fillRect/>
          </a:stretch>
        </p:blipFill>
        <p:spPr/>
      </p:pic>
      <p:pic>
        <p:nvPicPr>
          <p:cNvPr id="11" name="图片占位符 10"/>
          <p:cNvPicPr>
            <a:picLocks noGrp="1" noChangeAspect="1"/>
          </p:cNvPicPr>
          <p:nvPr>
            <p:ph type="pic" sz="quarter" idx="11"/>
          </p:nvPr>
        </p:nvPicPr>
        <p:blipFill>
          <a:blip r:embed="rId4" cstate="print">
            <a:extLst>
              <a:ext uri="{28A0092B-C50C-407E-A947-70E740481C1C}">
                <a14:useLocalDpi xmlns:a14="http://schemas.microsoft.com/office/drawing/2010/main" val="0"/>
              </a:ext>
            </a:extLst>
          </a:blip>
          <a:srcRect l="17024" r="17024"/>
          <a:stretch>
            <a:fillRect/>
          </a:stretch>
        </p:blipFill>
        <p:spPr/>
      </p:pic>
      <p:pic>
        <p:nvPicPr>
          <p:cNvPr id="4" name="图片占位符 3"/>
          <p:cNvPicPr>
            <a:picLocks noGrp="1" noChangeAspect="1"/>
          </p:cNvPicPr>
          <p:nvPr>
            <p:ph type="pic" sz="quarter" idx="12"/>
          </p:nvPr>
        </p:nvPicPr>
        <p:blipFill>
          <a:blip r:embed="rId5" cstate="print">
            <a:extLst>
              <a:ext uri="{28A0092B-C50C-407E-A947-70E740481C1C}">
                <a14:useLocalDpi xmlns:a14="http://schemas.microsoft.com/office/drawing/2010/main" val="0"/>
              </a:ext>
            </a:extLst>
          </a:blip>
          <a:srcRect l="17044" r="17044"/>
          <a:stretch>
            <a:fillRect/>
          </a:stretch>
        </p:blipFill>
        <p:spPr/>
      </p:pic>
      <p:grpSp>
        <p:nvGrpSpPr>
          <p:cNvPr id="25" name="组合 24"/>
          <p:cNvGrpSpPr/>
          <p:nvPr/>
        </p:nvGrpSpPr>
        <p:grpSpPr>
          <a:xfrm>
            <a:off x="858416" y="403598"/>
            <a:ext cx="7908457" cy="584775"/>
            <a:chOff x="-1772911" y="3402483"/>
            <a:chExt cx="7908457" cy="584775"/>
          </a:xfrm>
        </p:grpSpPr>
        <p:sp>
          <p:nvSpPr>
            <p:cNvPr id="27" name="文本框 26"/>
            <p:cNvSpPr txBox="1"/>
            <p:nvPr/>
          </p:nvSpPr>
          <p:spPr>
            <a:xfrm>
              <a:off x="-1772911" y="3402483"/>
              <a:ext cx="3586317" cy="584775"/>
            </a:xfrm>
            <a:prstGeom prst="rect">
              <a:avLst/>
            </a:prstGeom>
            <a:noFill/>
          </p:spPr>
          <p:txBody>
            <a:bodyPr wrap="square" rtlCol="0">
              <a:spAutoFit/>
              <a:scene3d>
                <a:camera prst="orthographicFront"/>
                <a:lightRig rig="threePt" dir="t"/>
              </a:scene3d>
              <a:sp3d contourW="12700"/>
            </a:bodyPr>
            <a:lstStyle/>
            <a:p>
              <a:r>
                <a:rPr lang="zh-CN" altLang="en-US" sz="3200" b="1" dirty="0">
                  <a:solidFill>
                    <a:schemeClr val="tx1">
                      <a:lumMod val="75000"/>
                      <a:lumOff val="25000"/>
                    </a:schemeClr>
                  </a:solidFill>
                  <a:latin typeface="思源宋体 CN Heavy" panose="02020900000000000000" pitchFamily="18" charset="-122"/>
                  <a:ea typeface="思源宋体 CN Heavy" panose="02020900000000000000" pitchFamily="18" charset="-122"/>
                  <a:cs typeface="+mn-ea"/>
                  <a:sym typeface="+mn-lt"/>
                </a:rPr>
                <a:t>标题文字添加名称</a:t>
              </a:r>
            </a:p>
          </p:txBody>
        </p:sp>
        <p:sp>
          <p:nvSpPr>
            <p:cNvPr id="29" name="文本框 28"/>
            <p:cNvSpPr txBox="1"/>
            <p:nvPr/>
          </p:nvSpPr>
          <p:spPr>
            <a:xfrm>
              <a:off x="1680468" y="3447474"/>
              <a:ext cx="4455078" cy="443198"/>
            </a:xfrm>
            <a:prstGeom prst="rect">
              <a:avLst/>
            </a:prstGeom>
            <a:noFill/>
          </p:spPr>
          <p:txBody>
            <a:bodyPr wrap="square" rtlCol="0">
              <a:spAutoFit/>
              <a:scene3d>
                <a:camera prst="orthographicFront"/>
                <a:lightRig rig="threePt" dir="t"/>
              </a:scene3d>
              <a:sp3d contourW="12700"/>
            </a:bodyPr>
            <a:lstStyle/>
            <a:p>
              <a:pPr>
                <a:lnSpc>
                  <a:spcPct val="114000"/>
                </a:lnSpc>
              </a:pPr>
              <a:r>
                <a:rPr lang="en-US" altLang="zh-CN" sz="1000" dirty="0">
                  <a:solidFill>
                    <a:schemeClr val="tx1">
                      <a:lumMod val="65000"/>
                      <a:lumOff val="35000"/>
                    </a:schemeClr>
                  </a:solidFill>
                  <a:cs typeface="+mn-ea"/>
                  <a:sym typeface="+mn-lt"/>
                </a:rPr>
                <a:t>The user can demonstrate on a projector or computer, or presentation and make it film to be used in a wider field</a:t>
              </a:r>
            </a:p>
          </p:txBody>
        </p:sp>
      </p:grpSp>
      <p:grpSp>
        <p:nvGrpSpPr>
          <p:cNvPr id="30" name="组合 29"/>
          <p:cNvGrpSpPr/>
          <p:nvPr/>
        </p:nvGrpSpPr>
        <p:grpSpPr>
          <a:xfrm rot="19343009">
            <a:off x="-774193" y="-1295526"/>
            <a:ext cx="2033578" cy="2033578"/>
            <a:chOff x="7670569" y="-4107846"/>
            <a:chExt cx="6939795" cy="6939795"/>
          </a:xfrm>
        </p:grpSpPr>
        <p:sp>
          <p:nvSpPr>
            <p:cNvPr id="31" name="圆: 空心 6">
              <a:extLst>
                <a:ext uri="{FF2B5EF4-FFF2-40B4-BE49-F238E27FC236}">
                  <a16:creationId xmlns="" xmlns:a16="http://schemas.microsoft.com/office/drawing/2014/main" id="{F18338BA-7FB4-4542-8779-D4FB968328BE}"/>
                </a:ext>
              </a:extLst>
            </p:cNvPr>
            <p:cNvSpPr/>
            <p:nvPr/>
          </p:nvSpPr>
          <p:spPr>
            <a:xfrm rot="20523313">
              <a:off x="7670569" y="-4107846"/>
              <a:ext cx="6939795" cy="6939795"/>
            </a:xfrm>
            <a:prstGeom prst="roundRect">
              <a:avLst/>
            </a:prstGeom>
            <a:solidFill>
              <a:srgbClr val="D02D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entury Gothic" panose="020B0502020202020204" pitchFamily="34" charset="0"/>
                <a:ea typeface="inpin culangti" panose="02000000000000000000" pitchFamily="2" charset="-122"/>
                <a:cs typeface="+mn-cs"/>
                <a:sym typeface="Century Gothic" panose="020B0502020202020204" pitchFamily="34" charset="0"/>
              </a:endParaRPr>
            </a:p>
          </p:txBody>
        </p:sp>
        <p:sp>
          <p:nvSpPr>
            <p:cNvPr id="32" name="圆: 空心 6">
              <a:extLst>
                <a:ext uri="{FF2B5EF4-FFF2-40B4-BE49-F238E27FC236}">
                  <a16:creationId xmlns="" xmlns:a16="http://schemas.microsoft.com/office/drawing/2014/main" id="{F18338BA-7FB4-4542-8779-D4FB968328BE}"/>
                </a:ext>
              </a:extLst>
            </p:cNvPr>
            <p:cNvSpPr/>
            <p:nvPr/>
          </p:nvSpPr>
          <p:spPr>
            <a:xfrm rot="20523313">
              <a:off x="8298103" y="-3480314"/>
              <a:ext cx="5684729" cy="568472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entury Gothic" panose="020B0502020202020204" pitchFamily="34" charset="0"/>
                <a:ea typeface="inpin culangti" panose="02000000000000000000" pitchFamily="2" charset="-122"/>
                <a:cs typeface="+mn-cs"/>
                <a:sym typeface="Century Gothic" panose="020B0502020202020204" pitchFamily="34" charset="0"/>
              </a:endParaRPr>
            </a:p>
          </p:txBody>
        </p:sp>
      </p:grpSp>
    </p:spTree>
    <p:extLst>
      <p:ext uri="{BB962C8B-B14F-4D97-AF65-F5344CB8AC3E}">
        <p14:creationId xmlns:p14="http://schemas.microsoft.com/office/powerpoint/2010/main" val="851720108"/>
      </p:ext>
    </p:extLst>
  </p:cSld>
  <p:clrMapOvr>
    <a:masterClrMapping/>
  </p:clrMapOvr>
  <mc:AlternateContent xmlns:mc="http://schemas.openxmlformats.org/markup-compatibility/2006">
    <mc:Choice xmlns:p14="http://schemas.microsoft.com/office/powerpoint/2010/main" Requires="p14">
      <p:transition spd="slow" p14:dur="1250" advClick="0" advTm="0">
        <p14:switch dir="r"/>
      </p:transition>
    </mc:Choice>
    <mc:Fallback>
      <p:transition spd="slow" advClick="0" advTm="0">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íşlïḑe">
            <a:extLst>
              <a:ext uri="{FF2B5EF4-FFF2-40B4-BE49-F238E27FC236}">
                <a16:creationId xmlns="" xmlns:a16="http://schemas.microsoft.com/office/drawing/2014/main" id="{5BB61221-CB45-4E93-9EAE-B033A24D1809}"/>
              </a:ext>
            </a:extLst>
          </p:cNvPr>
          <p:cNvSpPr/>
          <p:nvPr/>
        </p:nvSpPr>
        <p:spPr bwMode="auto">
          <a:xfrm>
            <a:off x="1528760" y="1782814"/>
            <a:ext cx="7951790" cy="4282750"/>
          </a:xfrm>
          <a:custGeom>
            <a:avLst/>
            <a:gdLst>
              <a:gd name="T0" fmla="*/ 4807 w 4807"/>
              <a:gd name="T1" fmla="*/ 0 h 2589"/>
              <a:gd name="T2" fmla="*/ 0 w 4807"/>
              <a:gd name="T3" fmla="*/ 2589 h 2589"/>
            </a:gdLst>
            <a:ahLst/>
            <a:cxnLst>
              <a:cxn ang="0">
                <a:pos x="T0" y="T1"/>
              </a:cxn>
              <a:cxn ang="0">
                <a:pos x="T2" y="T3"/>
              </a:cxn>
            </a:cxnLst>
            <a:rect l="0" t="0" r="r" b="b"/>
            <a:pathLst>
              <a:path w="4807" h="2589">
                <a:moveTo>
                  <a:pt x="4807" y="0"/>
                </a:moveTo>
                <a:cubicBezTo>
                  <a:pt x="3648" y="1357"/>
                  <a:pt x="1543" y="2491"/>
                  <a:pt x="0" y="2589"/>
                </a:cubicBezTo>
              </a:path>
            </a:pathLst>
          </a:custGeom>
          <a:noFill/>
          <a:ln w="76200" cap="rnd">
            <a:solidFill>
              <a:schemeClr val="tx1">
                <a:lumMod val="75000"/>
                <a:lumOff val="25000"/>
              </a:schemeClr>
            </a:solidFill>
            <a:prstDash val="solid"/>
            <a:round/>
            <a:headEnd type="arrow" w="med" len="med"/>
            <a:tailEnd type="none" w="med" len="med"/>
          </a:ln>
          <a:extLst>
            <a:ext uri="{909E8E84-426E-40DD-AFC4-6F175D3DCCD1}">
              <a14:hiddenFill xmlns:a14="http://schemas.microsoft.com/office/drawing/2010/main">
                <a:solidFill>
                  <a:srgbClr val="FFFFFF"/>
                </a:solidFill>
              </a14:hiddenFill>
            </a:ext>
          </a:extLst>
        </p:spPr>
        <p:txBody>
          <a:bodyPr anchor="ctr"/>
          <a:lstStyle/>
          <a:p>
            <a:pPr algn="ctr"/>
            <a:endParaRPr>
              <a:cs typeface="+mn-ea"/>
              <a:sym typeface="+mn-lt"/>
            </a:endParaRPr>
          </a:p>
        </p:txBody>
      </p:sp>
      <p:grpSp>
        <p:nvGrpSpPr>
          <p:cNvPr id="5" name="ïṩlïďê">
            <a:extLst>
              <a:ext uri="{FF2B5EF4-FFF2-40B4-BE49-F238E27FC236}">
                <a16:creationId xmlns="" xmlns:a16="http://schemas.microsoft.com/office/drawing/2014/main" id="{4E59E605-20EA-4305-BF95-A16608BF0781}"/>
              </a:ext>
            </a:extLst>
          </p:cNvPr>
          <p:cNvGrpSpPr/>
          <p:nvPr/>
        </p:nvGrpSpPr>
        <p:grpSpPr>
          <a:xfrm>
            <a:off x="7873366" y="2644611"/>
            <a:ext cx="688590" cy="688584"/>
            <a:chOff x="9134912" y="1776440"/>
            <a:chExt cx="561088" cy="561086"/>
          </a:xfrm>
        </p:grpSpPr>
        <p:sp>
          <p:nvSpPr>
            <p:cNvPr id="24" name="ïṧlîḋê">
              <a:extLst>
                <a:ext uri="{FF2B5EF4-FFF2-40B4-BE49-F238E27FC236}">
                  <a16:creationId xmlns="" xmlns:a16="http://schemas.microsoft.com/office/drawing/2014/main" id="{F599E5F8-692E-42ED-9200-016AD8782ECF}"/>
                </a:ext>
              </a:extLst>
            </p:cNvPr>
            <p:cNvSpPr/>
            <p:nvPr/>
          </p:nvSpPr>
          <p:spPr>
            <a:xfrm>
              <a:off x="9134912" y="1776440"/>
              <a:ext cx="561088" cy="561086"/>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a:cs typeface="+mn-ea"/>
                <a:sym typeface="+mn-lt"/>
              </a:endParaRPr>
            </a:p>
          </p:txBody>
        </p:sp>
        <p:sp>
          <p:nvSpPr>
            <p:cNvPr id="25" name="ïşľïḓe">
              <a:extLst>
                <a:ext uri="{FF2B5EF4-FFF2-40B4-BE49-F238E27FC236}">
                  <a16:creationId xmlns="" xmlns:a16="http://schemas.microsoft.com/office/drawing/2014/main" id="{CDF8E8EC-C5BB-4606-8E27-E453460FB424}"/>
                </a:ext>
              </a:extLst>
            </p:cNvPr>
            <p:cNvSpPr/>
            <p:nvPr/>
          </p:nvSpPr>
          <p:spPr bwMode="auto">
            <a:xfrm>
              <a:off x="9296333" y="1926104"/>
              <a:ext cx="238246" cy="261758"/>
            </a:xfrm>
            <a:custGeom>
              <a:avLst/>
              <a:gdLst>
                <a:gd name="T0" fmla="*/ 461 w 536"/>
                <a:gd name="T1" fmla="*/ 441 h 590"/>
                <a:gd name="T2" fmla="*/ 404 w 536"/>
                <a:gd name="T3" fmla="*/ 467 h 590"/>
                <a:gd name="T4" fmla="*/ 175 w 536"/>
                <a:gd name="T5" fmla="*/ 427 h 590"/>
                <a:gd name="T6" fmla="*/ 339 w 536"/>
                <a:gd name="T7" fmla="*/ 337 h 590"/>
                <a:gd name="T8" fmla="*/ 381 w 536"/>
                <a:gd name="T9" fmla="*/ 350 h 590"/>
                <a:gd name="T10" fmla="*/ 456 w 536"/>
                <a:gd name="T11" fmla="*/ 275 h 590"/>
                <a:gd name="T12" fmla="*/ 381 w 536"/>
                <a:gd name="T13" fmla="*/ 201 h 590"/>
                <a:gd name="T14" fmla="*/ 362 w 536"/>
                <a:gd name="T15" fmla="*/ 203 h 590"/>
                <a:gd name="T16" fmla="*/ 260 w 536"/>
                <a:gd name="T17" fmla="*/ 105 h 590"/>
                <a:gd name="T18" fmla="*/ 267 w 536"/>
                <a:gd name="T19" fmla="*/ 75 h 590"/>
                <a:gd name="T20" fmla="*/ 192 w 536"/>
                <a:gd name="T21" fmla="*/ 0 h 590"/>
                <a:gd name="T22" fmla="*/ 117 w 536"/>
                <a:gd name="T23" fmla="*/ 75 h 590"/>
                <a:gd name="T24" fmla="*/ 192 w 536"/>
                <a:gd name="T25" fmla="*/ 150 h 590"/>
                <a:gd name="T26" fmla="*/ 209 w 536"/>
                <a:gd name="T27" fmla="*/ 148 h 590"/>
                <a:gd name="T28" fmla="*/ 312 w 536"/>
                <a:gd name="T29" fmla="*/ 248 h 590"/>
                <a:gd name="T30" fmla="*/ 307 w 536"/>
                <a:gd name="T31" fmla="*/ 275 h 590"/>
                <a:gd name="T32" fmla="*/ 307 w 536"/>
                <a:gd name="T33" fmla="*/ 279 h 590"/>
                <a:gd name="T34" fmla="*/ 114 w 536"/>
                <a:gd name="T35" fmla="*/ 385 h 590"/>
                <a:gd name="T36" fmla="*/ 75 w 536"/>
                <a:gd name="T37" fmla="*/ 374 h 590"/>
                <a:gd name="T38" fmla="*/ 0 w 536"/>
                <a:gd name="T39" fmla="*/ 449 h 590"/>
                <a:gd name="T40" fmla="*/ 75 w 536"/>
                <a:gd name="T41" fmla="*/ 524 h 590"/>
                <a:gd name="T42" fmla="*/ 138 w 536"/>
                <a:gd name="T43" fmla="*/ 489 h 590"/>
                <a:gd name="T44" fmla="*/ 389 w 536"/>
                <a:gd name="T45" fmla="*/ 532 h 590"/>
                <a:gd name="T46" fmla="*/ 462 w 536"/>
                <a:gd name="T47" fmla="*/ 590 h 590"/>
                <a:gd name="T48" fmla="*/ 536 w 536"/>
                <a:gd name="T49" fmla="*/ 515 h 590"/>
                <a:gd name="T50" fmla="*/ 461 w 536"/>
                <a:gd name="T51" fmla="*/ 441 h 590"/>
                <a:gd name="T52" fmla="*/ 416 w 536"/>
                <a:gd name="T53" fmla="*/ 275 h 590"/>
                <a:gd name="T54" fmla="*/ 381 w 536"/>
                <a:gd name="T55" fmla="*/ 310 h 590"/>
                <a:gd name="T56" fmla="*/ 347 w 536"/>
                <a:gd name="T57" fmla="*/ 275 h 590"/>
                <a:gd name="T58" fmla="*/ 381 w 536"/>
                <a:gd name="T59" fmla="*/ 241 h 590"/>
                <a:gd name="T60" fmla="*/ 416 w 536"/>
                <a:gd name="T61" fmla="*/ 275 h 590"/>
                <a:gd name="T62" fmla="*/ 157 w 536"/>
                <a:gd name="T63" fmla="*/ 75 h 590"/>
                <a:gd name="T64" fmla="*/ 192 w 536"/>
                <a:gd name="T65" fmla="*/ 40 h 590"/>
                <a:gd name="T66" fmla="*/ 227 w 536"/>
                <a:gd name="T67" fmla="*/ 75 h 590"/>
                <a:gd name="T68" fmla="*/ 192 w 536"/>
                <a:gd name="T69" fmla="*/ 110 h 590"/>
                <a:gd name="T70" fmla="*/ 157 w 536"/>
                <a:gd name="T71" fmla="*/ 75 h 590"/>
                <a:gd name="T72" fmla="*/ 75 w 536"/>
                <a:gd name="T73" fmla="*/ 484 h 590"/>
                <a:gd name="T74" fmla="*/ 40 w 536"/>
                <a:gd name="T75" fmla="*/ 449 h 590"/>
                <a:gd name="T76" fmla="*/ 75 w 536"/>
                <a:gd name="T77" fmla="*/ 414 h 590"/>
                <a:gd name="T78" fmla="*/ 110 w 536"/>
                <a:gd name="T79" fmla="*/ 449 h 590"/>
                <a:gd name="T80" fmla="*/ 75 w 536"/>
                <a:gd name="T81" fmla="*/ 484 h 590"/>
                <a:gd name="T82" fmla="*/ 461 w 536"/>
                <a:gd name="T83" fmla="*/ 550 h 590"/>
                <a:gd name="T84" fmla="*/ 427 w 536"/>
                <a:gd name="T85" fmla="*/ 515 h 590"/>
                <a:gd name="T86" fmla="*/ 461 w 536"/>
                <a:gd name="T87" fmla="*/ 481 h 590"/>
                <a:gd name="T88" fmla="*/ 496 w 536"/>
                <a:gd name="T89" fmla="*/ 515 h 590"/>
                <a:gd name="T90" fmla="*/ 461 w 536"/>
                <a:gd name="T91" fmla="*/ 550 h 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36" h="590">
                  <a:moveTo>
                    <a:pt x="461" y="441"/>
                  </a:moveTo>
                  <a:cubicBezTo>
                    <a:pt x="439" y="441"/>
                    <a:pt x="418" y="451"/>
                    <a:pt x="404" y="467"/>
                  </a:cubicBezTo>
                  <a:lnTo>
                    <a:pt x="175" y="427"/>
                  </a:lnTo>
                  <a:lnTo>
                    <a:pt x="339" y="337"/>
                  </a:lnTo>
                  <a:cubicBezTo>
                    <a:pt x="351" y="346"/>
                    <a:pt x="366" y="350"/>
                    <a:pt x="381" y="350"/>
                  </a:cubicBezTo>
                  <a:cubicBezTo>
                    <a:pt x="423" y="350"/>
                    <a:pt x="456" y="317"/>
                    <a:pt x="456" y="275"/>
                  </a:cubicBezTo>
                  <a:cubicBezTo>
                    <a:pt x="456" y="234"/>
                    <a:pt x="423" y="201"/>
                    <a:pt x="381" y="201"/>
                  </a:cubicBezTo>
                  <a:cubicBezTo>
                    <a:pt x="375" y="201"/>
                    <a:pt x="368" y="202"/>
                    <a:pt x="362" y="203"/>
                  </a:cubicBezTo>
                  <a:lnTo>
                    <a:pt x="260" y="105"/>
                  </a:lnTo>
                  <a:cubicBezTo>
                    <a:pt x="264" y="96"/>
                    <a:pt x="267" y="86"/>
                    <a:pt x="267" y="75"/>
                  </a:cubicBezTo>
                  <a:cubicBezTo>
                    <a:pt x="267" y="34"/>
                    <a:pt x="233" y="0"/>
                    <a:pt x="192" y="0"/>
                  </a:cubicBezTo>
                  <a:cubicBezTo>
                    <a:pt x="150" y="0"/>
                    <a:pt x="117" y="34"/>
                    <a:pt x="117" y="75"/>
                  </a:cubicBezTo>
                  <a:cubicBezTo>
                    <a:pt x="117" y="116"/>
                    <a:pt x="150" y="150"/>
                    <a:pt x="192" y="150"/>
                  </a:cubicBezTo>
                  <a:cubicBezTo>
                    <a:pt x="198" y="150"/>
                    <a:pt x="203" y="149"/>
                    <a:pt x="209" y="148"/>
                  </a:cubicBezTo>
                  <a:lnTo>
                    <a:pt x="312" y="248"/>
                  </a:lnTo>
                  <a:cubicBezTo>
                    <a:pt x="308" y="256"/>
                    <a:pt x="307" y="266"/>
                    <a:pt x="307" y="275"/>
                  </a:cubicBezTo>
                  <a:cubicBezTo>
                    <a:pt x="307" y="277"/>
                    <a:pt x="307" y="278"/>
                    <a:pt x="307" y="279"/>
                  </a:cubicBezTo>
                  <a:lnTo>
                    <a:pt x="114" y="385"/>
                  </a:lnTo>
                  <a:cubicBezTo>
                    <a:pt x="102" y="378"/>
                    <a:pt x="89" y="374"/>
                    <a:pt x="75" y="374"/>
                  </a:cubicBezTo>
                  <a:cubicBezTo>
                    <a:pt x="34" y="374"/>
                    <a:pt x="0" y="407"/>
                    <a:pt x="0" y="449"/>
                  </a:cubicBezTo>
                  <a:cubicBezTo>
                    <a:pt x="0" y="490"/>
                    <a:pt x="34" y="524"/>
                    <a:pt x="75" y="524"/>
                  </a:cubicBezTo>
                  <a:cubicBezTo>
                    <a:pt x="101" y="524"/>
                    <a:pt x="125" y="510"/>
                    <a:pt x="138" y="489"/>
                  </a:cubicBezTo>
                  <a:lnTo>
                    <a:pt x="389" y="532"/>
                  </a:lnTo>
                  <a:cubicBezTo>
                    <a:pt x="396" y="565"/>
                    <a:pt x="426" y="590"/>
                    <a:pt x="462" y="590"/>
                  </a:cubicBezTo>
                  <a:cubicBezTo>
                    <a:pt x="503" y="590"/>
                    <a:pt x="536" y="557"/>
                    <a:pt x="536" y="515"/>
                  </a:cubicBezTo>
                  <a:cubicBezTo>
                    <a:pt x="536" y="474"/>
                    <a:pt x="503" y="441"/>
                    <a:pt x="461" y="441"/>
                  </a:cubicBezTo>
                  <a:close/>
                  <a:moveTo>
                    <a:pt x="416" y="275"/>
                  </a:moveTo>
                  <a:cubicBezTo>
                    <a:pt x="416" y="295"/>
                    <a:pt x="401" y="310"/>
                    <a:pt x="381" y="310"/>
                  </a:cubicBezTo>
                  <a:cubicBezTo>
                    <a:pt x="362" y="310"/>
                    <a:pt x="347" y="295"/>
                    <a:pt x="347" y="275"/>
                  </a:cubicBezTo>
                  <a:cubicBezTo>
                    <a:pt x="347" y="256"/>
                    <a:pt x="362" y="241"/>
                    <a:pt x="381" y="241"/>
                  </a:cubicBezTo>
                  <a:cubicBezTo>
                    <a:pt x="401" y="241"/>
                    <a:pt x="416" y="256"/>
                    <a:pt x="416" y="275"/>
                  </a:cubicBezTo>
                  <a:close/>
                  <a:moveTo>
                    <a:pt x="157" y="75"/>
                  </a:moveTo>
                  <a:cubicBezTo>
                    <a:pt x="157" y="56"/>
                    <a:pt x="172" y="40"/>
                    <a:pt x="192" y="40"/>
                  </a:cubicBezTo>
                  <a:cubicBezTo>
                    <a:pt x="211" y="40"/>
                    <a:pt x="227" y="56"/>
                    <a:pt x="227" y="75"/>
                  </a:cubicBezTo>
                  <a:cubicBezTo>
                    <a:pt x="227" y="94"/>
                    <a:pt x="211" y="110"/>
                    <a:pt x="192" y="110"/>
                  </a:cubicBezTo>
                  <a:cubicBezTo>
                    <a:pt x="172" y="110"/>
                    <a:pt x="157" y="94"/>
                    <a:pt x="157" y="75"/>
                  </a:cubicBezTo>
                  <a:close/>
                  <a:moveTo>
                    <a:pt x="75" y="484"/>
                  </a:moveTo>
                  <a:cubicBezTo>
                    <a:pt x="56" y="484"/>
                    <a:pt x="40" y="468"/>
                    <a:pt x="40" y="449"/>
                  </a:cubicBezTo>
                  <a:cubicBezTo>
                    <a:pt x="40" y="430"/>
                    <a:pt x="56" y="414"/>
                    <a:pt x="75" y="414"/>
                  </a:cubicBezTo>
                  <a:cubicBezTo>
                    <a:pt x="94" y="414"/>
                    <a:pt x="110" y="430"/>
                    <a:pt x="110" y="449"/>
                  </a:cubicBezTo>
                  <a:cubicBezTo>
                    <a:pt x="110" y="468"/>
                    <a:pt x="94" y="484"/>
                    <a:pt x="75" y="484"/>
                  </a:cubicBezTo>
                  <a:close/>
                  <a:moveTo>
                    <a:pt x="461" y="550"/>
                  </a:moveTo>
                  <a:cubicBezTo>
                    <a:pt x="442" y="550"/>
                    <a:pt x="427" y="535"/>
                    <a:pt x="427" y="515"/>
                  </a:cubicBezTo>
                  <a:cubicBezTo>
                    <a:pt x="427" y="496"/>
                    <a:pt x="442" y="481"/>
                    <a:pt x="461" y="481"/>
                  </a:cubicBezTo>
                  <a:cubicBezTo>
                    <a:pt x="481" y="481"/>
                    <a:pt x="496" y="496"/>
                    <a:pt x="496" y="515"/>
                  </a:cubicBezTo>
                  <a:cubicBezTo>
                    <a:pt x="496" y="535"/>
                    <a:pt x="481" y="550"/>
                    <a:pt x="461" y="550"/>
                  </a:cubicBezTo>
                  <a:close/>
                </a:path>
              </a:pathLst>
            </a:custGeom>
            <a:solidFill>
              <a:srgbClr val="FFFFFF"/>
            </a:solidFill>
            <a:ln>
              <a:noFill/>
            </a:ln>
          </p:spPr>
          <p:txBody>
            <a:bodyPr anchor="ct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a:endParaRPr>
                <a:cs typeface="+mn-ea"/>
                <a:sym typeface="+mn-lt"/>
              </a:endParaRPr>
            </a:p>
          </p:txBody>
        </p:sp>
      </p:grpSp>
      <p:grpSp>
        <p:nvGrpSpPr>
          <p:cNvPr id="6" name="isḷíḑè">
            <a:extLst>
              <a:ext uri="{FF2B5EF4-FFF2-40B4-BE49-F238E27FC236}">
                <a16:creationId xmlns="" xmlns:a16="http://schemas.microsoft.com/office/drawing/2014/main" id="{DB815F60-814A-4114-B94A-F91F9C536A25}"/>
              </a:ext>
            </a:extLst>
          </p:cNvPr>
          <p:cNvGrpSpPr/>
          <p:nvPr/>
        </p:nvGrpSpPr>
        <p:grpSpPr>
          <a:xfrm>
            <a:off x="6852830" y="3469423"/>
            <a:ext cx="688590" cy="688584"/>
            <a:chOff x="8027816" y="2783842"/>
            <a:chExt cx="561088" cy="561086"/>
          </a:xfrm>
        </p:grpSpPr>
        <p:sp>
          <p:nvSpPr>
            <p:cNvPr id="22" name="îṥḻïḑè">
              <a:extLst>
                <a:ext uri="{FF2B5EF4-FFF2-40B4-BE49-F238E27FC236}">
                  <a16:creationId xmlns="" xmlns:a16="http://schemas.microsoft.com/office/drawing/2014/main" id="{539312AD-52E9-4190-96B9-05E54E16F7B1}"/>
                </a:ext>
              </a:extLst>
            </p:cNvPr>
            <p:cNvSpPr/>
            <p:nvPr/>
          </p:nvSpPr>
          <p:spPr>
            <a:xfrm>
              <a:off x="8027816" y="2783842"/>
              <a:ext cx="561088" cy="561086"/>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a:cs typeface="+mn-ea"/>
                <a:sym typeface="+mn-lt"/>
              </a:endParaRPr>
            </a:p>
          </p:txBody>
        </p:sp>
        <p:sp>
          <p:nvSpPr>
            <p:cNvPr id="23" name="ïSḷîďe">
              <a:extLst>
                <a:ext uri="{FF2B5EF4-FFF2-40B4-BE49-F238E27FC236}">
                  <a16:creationId xmlns="" xmlns:a16="http://schemas.microsoft.com/office/drawing/2014/main" id="{E185E289-1AED-4A08-9CE0-2659FCA0B9D2}"/>
                </a:ext>
              </a:extLst>
            </p:cNvPr>
            <p:cNvSpPr/>
            <p:nvPr/>
          </p:nvSpPr>
          <p:spPr bwMode="auto">
            <a:xfrm>
              <a:off x="8177481" y="2950648"/>
              <a:ext cx="261758" cy="227475"/>
            </a:xfrm>
            <a:custGeom>
              <a:avLst/>
              <a:gdLst>
                <a:gd name="connsiteX0" fmla="*/ 468425 w 609570"/>
                <a:gd name="connsiteY0" fmla="*/ 313388 h 529735"/>
                <a:gd name="connsiteX1" fmla="*/ 397381 w 609570"/>
                <a:gd name="connsiteY1" fmla="*/ 384321 h 529735"/>
                <a:gd name="connsiteX2" fmla="*/ 468425 w 609570"/>
                <a:gd name="connsiteY2" fmla="*/ 455255 h 529735"/>
                <a:gd name="connsiteX3" fmla="*/ 539470 w 609570"/>
                <a:gd name="connsiteY3" fmla="*/ 384321 h 529735"/>
                <a:gd name="connsiteX4" fmla="*/ 468425 w 609570"/>
                <a:gd name="connsiteY4" fmla="*/ 313388 h 529735"/>
                <a:gd name="connsiteX5" fmla="*/ 468425 w 609570"/>
                <a:gd name="connsiteY5" fmla="*/ 285014 h 529735"/>
                <a:gd name="connsiteX6" fmla="*/ 567887 w 609570"/>
                <a:gd name="connsiteY6" fmla="*/ 384321 h 529735"/>
                <a:gd name="connsiteX7" fmla="*/ 556639 w 609570"/>
                <a:gd name="connsiteY7" fmla="*/ 430310 h 529735"/>
                <a:gd name="connsiteX8" fmla="*/ 553915 w 609570"/>
                <a:gd name="connsiteY8" fmla="*/ 435394 h 529735"/>
                <a:gd name="connsiteX9" fmla="*/ 601515 w 609570"/>
                <a:gd name="connsiteY9" fmla="*/ 482683 h 529735"/>
                <a:gd name="connsiteX10" fmla="*/ 609567 w 609570"/>
                <a:gd name="connsiteY10" fmla="*/ 502071 h 529735"/>
                <a:gd name="connsiteX11" fmla="*/ 601633 w 609570"/>
                <a:gd name="connsiteY11" fmla="*/ 521578 h 529735"/>
                <a:gd name="connsiteX12" fmla="*/ 582096 w 609570"/>
                <a:gd name="connsiteY12" fmla="*/ 529735 h 529735"/>
                <a:gd name="connsiteX13" fmla="*/ 562677 w 609570"/>
                <a:gd name="connsiteY13" fmla="*/ 521696 h 529735"/>
                <a:gd name="connsiteX14" fmla="*/ 513657 w 609570"/>
                <a:gd name="connsiteY14" fmla="*/ 472988 h 529735"/>
                <a:gd name="connsiteX15" fmla="*/ 508684 w 609570"/>
                <a:gd name="connsiteY15" fmla="*/ 475116 h 529735"/>
                <a:gd name="connsiteX16" fmla="*/ 468425 w 609570"/>
                <a:gd name="connsiteY16" fmla="*/ 483747 h 529735"/>
                <a:gd name="connsiteX17" fmla="*/ 368845 w 609570"/>
                <a:gd name="connsiteY17" fmla="*/ 384321 h 529735"/>
                <a:gd name="connsiteX18" fmla="*/ 468425 w 609570"/>
                <a:gd name="connsiteY18" fmla="*/ 285014 h 529735"/>
                <a:gd name="connsiteX19" fmla="*/ 214632 w 609570"/>
                <a:gd name="connsiteY19" fmla="*/ 275770 h 529735"/>
                <a:gd name="connsiteX20" fmla="*/ 408821 w 609570"/>
                <a:gd name="connsiteY20" fmla="*/ 275770 h 529735"/>
                <a:gd name="connsiteX21" fmla="*/ 410479 w 609570"/>
                <a:gd name="connsiteY21" fmla="*/ 275888 h 529735"/>
                <a:gd name="connsiteX22" fmla="*/ 361576 w 609570"/>
                <a:gd name="connsiteY22" fmla="*/ 323119 h 529735"/>
                <a:gd name="connsiteX23" fmla="*/ 214632 w 609570"/>
                <a:gd name="connsiteY23" fmla="*/ 323119 h 529735"/>
                <a:gd name="connsiteX24" fmla="*/ 190950 w 609570"/>
                <a:gd name="connsiteY24" fmla="*/ 299445 h 529735"/>
                <a:gd name="connsiteX25" fmla="*/ 214632 w 609570"/>
                <a:gd name="connsiteY25" fmla="*/ 275770 h 529735"/>
                <a:gd name="connsiteX26" fmla="*/ 136157 w 609570"/>
                <a:gd name="connsiteY26" fmla="*/ 270689 h 529735"/>
                <a:gd name="connsiteX27" fmla="*/ 164913 w 609570"/>
                <a:gd name="connsiteY27" fmla="*/ 299445 h 529735"/>
                <a:gd name="connsiteX28" fmla="*/ 136157 w 609570"/>
                <a:gd name="connsiteY28" fmla="*/ 328201 h 529735"/>
                <a:gd name="connsiteX29" fmla="*/ 107401 w 609570"/>
                <a:gd name="connsiteY29" fmla="*/ 299445 h 529735"/>
                <a:gd name="connsiteX30" fmla="*/ 136157 w 609570"/>
                <a:gd name="connsiteY30" fmla="*/ 270689 h 529735"/>
                <a:gd name="connsiteX31" fmla="*/ 214631 w 609570"/>
                <a:gd name="connsiteY31" fmla="*/ 181212 h 529735"/>
                <a:gd name="connsiteX32" fmla="*/ 408814 w 609570"/>
                <a:gd name="connsiteY32" fmla="*/ 181212 h 529735"/>
                <a:gd name="connsiteX33" fmla="*/ 432495 w 609570"/>
                <a:gd name="connsiteY33" fmla="*/ 204851 h 529735"/>
                <a:gd name="connsiteX34" fmla="*/ 408814 w 609570"/>
                <a:gd name="connsiteY34" fmla="*/ 228491 h 529735"/>
                <a:gd name="connsiteX35" fmla="*/ 214631 w 609570"/>
                <a:gd name="connsiteY35" fmla="*/ 228491 h 529735"/>
                <a:gd name="connsiteX36" fmla="*/ 190950 w 609570"/>
                <a:gd name="connsiteY36" fmla="*/ 204851 h 529735"/>
                <a:gd name="connsiteX37" fmla="*/ 214631 w 609570"/>
                <a:gd name="connsiteY37" fmla="*/ 181212 h 529735"/>
                <a:gd name="connsiteX38" fmla="*/ 136157 w 609570"/>
                <a:gd name="connsiteY38" fmla="*/ 176131 h 529735"/>
                <a:gd name="connsiteX39" fmla="*/ 164913 w 609570"/>
                <a:gd name="connsiteY39" fmla="*/ 204851 h 529735"/>
                <a:gd name="connsiteX40" fmla="*/ 136157 w 609570"/>
                <a:gd name="connsiteY40" fmla="*/ 233571 h 529735"/>
                <a:gd name="connsiteX41" fmla="*/ 107401 w 609570"/>
                <a:gd name="connsiteY41" fmla="*/ 204851 h 529735"/>
                <a:gd name="connsiteX42" fmla="*/ 136157 w 609570"/>
                <a:gd name="connsiteY42" fmla="*/ 176131 h 529735"/>
                <a:gd name="connsiteX43" fmla="*/ 15748 w 609570"/>
                <a:gd name="connsiteY43" fmla="*/ 0 h 529735"/>
                <a:gd name="connsiteX44" fmla="*/ 500389 w 609570"/>
                <a:gd name="connsiteY44" fmla="*/ 0 h 529735"/>
                <a:gd name="connsiteX45" fmla="*/ 516256 w 609570"/>
                <a:gd name="connsiteY45" fmla="*/ 15724 h 529735"/>
                <a:gd name="connsiteX46" fmla="*/ 516256 w 609570"/>
                <a:gd name="connsiteY46" fmla="*/ 271089 h 529735"/>
                <a:gd name="connsiteX47" fmla="*/ 484641 w 609570"/>
                <a:gd name="connsiteY47" fmla="*/ 262459 h 529735"/>
                <a:gd name="connsiteX48" fmla="*/ 484641 w 609570"/>
                <a:gd name="connsiteY48" fmla="*/ 121416 h 529735"/>
                <a:gd name="connsiteX49" fmla="*/ 31615 w 609570"/>
                <a:gd name="connsiteY49" fmla="*/ 121416 h 529735"/>
                <a:gd name="connsiteX50" fmla="*/ 31615 w 609570"/>
                <a:gd name="connsiteY50" fmla="*/ 393215 h 529735"/>
                <a:gd name="connsiteX51" fmla="*/ 345513 w 609570"/>
                <a:gd name="connsiteY51" fmla="*/ 393215 h 529735"/>
                <a:gd name="connsiteX52" fmla="*/ 352025 w 609570"/>
                <a:gd name="connsiteY52" fmla="*/ 424663 h 529735"/>
                <a:gd name="connsiteX53" fmla="*/ 15748 w 609570"/>
                <a:gd name="connsiteY53" fmla="*/ 424663 h 529735"/>
                <a:gd name="connsiteX54" fmla="*/ 0 w 609570"/>
                <a:gd name="connsiteY54" fmla="*/ 408939 h 529735"/>
                <a:gd name="connsiteX55" fmla="*/ 0 w 609570"/>
                <a:gd name="connsiteY55" fmla="*/ 15724 h 529735"/>
                <a:gd name="connsiteX56" fmla="*/ 15748 w 609570"/>
                <a:gd name="connsiteY56" fmla="*/ 0 h 529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609570" h="529735">
                  <a:moveTo>
                    <a:pt x="468425" y="313388"/>
                  </a:moveTo>
                  <a:cubicBezTo>
                    <a:pt x="429233" y="313388"/>
                    <a:pt x="397381" y="345190"/>
                    <a:pt x="397381" y="384321"/>
                  </a:cubicBezTo>
                  <a:cubicBezTo>
                    <a:pt x="397381" y="423453"/>
                    <a:pt x="429233" y="455255"/>
                    <a:pt x="468425" y="455255"/>
                  </a:cubicBezTo>
                  <a:cubicBezTo>
                    <a:pt x="507618" y="455255"/>
                    <a:pt x="539470" y="423453"/>
                    <a:pt x="539470" y="384321"/>
                  </a:cubicBezTo>
                  <a:cubicBezTo>
                    <a:pt x="539470" y="345308"/>
                    <a:pt x="507618" y="313388"/>
                    <a:pt x="468425" y="313388"/>
                  </a:cubicBezTo>
                  <a:close/>
                  <a:moveTo>
                    <a:pt x="468425" y="285014"/>
                  </a:moveTo>
                  <a:cubicBezTo>
                    <a:pt x="523248" y="285014"/>
                    <a:pt x="567887" y="329584"/>
                    <a:pt x="567887" y="384321"/>
                  </a:cubicBezTo>
                  <a:cubicBezTo>
                    <a:pt x="567887" y="400518"/>
                    <a:pt x="564098" y="416005"/>
                    <a:pt x="556639" y="430310"/>
                  </a:cubicBezTo>
                  <a:lnTo>
                    <a:pt x="553915" y="435394"/>
                  </a:lnTo>
                  <a:lnTo>
                    <a:pt x="601515" y="482683"/>
                  </a:lnTo>
                  <a:cubicBezTo>
                    <a:pt x="606725" y="487884"/>
                    <a:pt x="609567" y="494741"/>
                    <a:pt x="609567" y="502071"/>
                  </a:cubicBezTo>
                  <a:cubicBezTo>
                    <a:pt x="609685" y="509519"/>
                    <a:pt x="606843" y="516376"/>
                    <a:pt x="601633" y="521578"/>
                  </a:cubicBezTo>
                  <a:cubicBezTo>
                    <a:pt x="596423" y="526780"/>
                    <a:pt x="589437" y="529735"/>
                    <a:pt x="582096" y="529735"/>
                  </a:cubicBezTo>
                  <a:cubicBezTo>
                    <a:pt x="574755" y="529735"/>
                    <a:pt x="567887" y="526898"/>
                    <a:pt x="562677" y="521696"/>
                  </a:cubicBezTo>
                  <a:lnTo>
                    <a:pt x="513657" y="472988"/>
                  </a:lnTo>
                  <a:lnTo>
                    <a:pt x="508684" y="475116"/>
                  </a:lnTo>
                  <a:cubicBezTo>
                    <a:pt x="495896" y="480791"/>
                    <a:pt x="482397" y="483747"/>
                    <a:pt x="468425" y="483747"/>
                  </a:cubicBezTo>
                  <a:cubicBezTo>
                    <a:pt x="413484" y="483747"/>
                    <a:pt x="368845" y="439177"/>
                    <a:pt x="368845" y="384321"/>
                  </a:cubicBezTo>
                  <a:cubicBezTo>
                    <a:pt x="368845" y="329584"/>
                    <a:pt x="413484" y="285014"/>
                    <a:pt x="468425" y="285014"/>
                  </a:cubicBezTo>
                  <a:close/>
                  <a:moveTo>
                    <a:pt x="214632" y="275770"/>
                  </a:moveTo>
                  <a:lnTo>
                    <a:pt x="408821" y="275770"/>
                  </a:lnTo>
                  <a:cubicBezTo>
                    <a:pt x="409413" y="275770"/>
                    <a:pt x="409887" y="275770"/>
                    <a:pt x="410479" y="275888"/>
                  </a:cubicBezTo>
                  <a:cubicBezTo>
                    <a:pt x="390113" y="286661"/>
                    <a:pt x="373180" y="303114"/>
                    <a:pt x="361576" y="323119"/>
                  </a:cubicBezTo>
                  <a:lnTo>
                    <a:pt x="214632" y="323119"/>
                  </a:lnTo>
                  <a:cubicBezTo>
                    <a:pt x="201607" y="323119"/>
                    <a:pt x="190950" y="312466"/>
                    <a:pt x="190950" y="299445"/>
                  </a:cubicBezTo>
                  <a:cubicBezTo>
                    <a:pt x="190950" y="286305"/>
                    <a:pt x="201607" y="275770"/>
                    <a:pt x="214632" y="275770"/>
                  </a:cubicBezTo>
                  <a:close/>
                  <a:moveTo>
                    <a:pt x="136157" y="270689"/>
                  </a:moveTo>
                  <a:cubicBezTo>
                    <a:pt x="152039" y="270689"/>
                    <a:pt x="164913" y="283563"/>
                    <a:pt x="164913" y="299445"/>
                  </a:cubicBezTo>
                  <a:cubicBezTo>
                    <a:pt x="164913" y="315327"/>
                    <a:pt x="152039" y="328201"/>
                    <a:pt x="136157" y="328201"/>
                  </a:cubicBezTo>
                  <a:cubicBezTo>
                    <a:pt x="120275" y="328201"/>
                    <a:pt x="107401" y="315327"/>
                    <a:pt x="107401" y="299445"/>
                  </a:cubicBezTo>
                  <a:cubicBezTo>
                    <a:pt x="107401" y="283563"/>
                    <a:pt x="120275" y="270689"/>
                    <a:pt x="136157" y="270689"/>
                  </a:cubicBezTo>
                  <a:close/>
                  <a:moveTo>
                    <a:pt x="214631" y="181212"/>
                  </a:moveTo>
                  <a:lnTo>
                    <a:pt x="408814" y="181212"/>
                  </a:lnTo>
                  <a:cubicBezTo>
                    <a:pt x="421957" y="181212"/>
                    <a:pt x="432495" y="191731"/>
                    <a:pt x="432495" y="204851"/>
                  </a:cubicBezTo>
                  <a:cubicBezTo>
                    <a:pt x="432495" y="217853"/>
                    <a:pt x="421957" y="228491"/>
                    <a:pt x="408814" y="228491"/>
                  </a:cubicBezTo>
                  <a:lnTo>
                    <a:pt x="214631" y="228491"/>
                  </a:lnTo>
                  <a:cubicBezTo>
                    <a:pt x="201606" y="228491"/>
                    <a:pt x="190950" y="217853"/>
                    <a:pt x="190950" y="204851"/>
                  </a:cubicBezTo>
                  <a:cubicBezTo>
                    <a:pt x="190950" y="191731"/>
                    <a:pt x="201606" y="181212"/>
                    <a:pt x="214631" y="181212"/>
                  </a:cubicBezTo>
                  <a:close/>
                  <a:moveTo>
                    <a:pt x="136157" y="176131"/>
                  </a:moveTo>
                  <a:cubicBezTo>
                    <a:pt x="152039" y="176131"/>
                    <a:pt x="164913" y="188989"/>
                    <a:pt x="164913" y="204851"/>
                  </a:cubicBezTo>
                  <a:cubicBezTo>
                    <a:pt x="164913" y="220713"/>
                    <a:pt x="152039" y="233571"/>
                    <a:pt x="136157" y="233571"/>
                  </a:cubicBezTo>
                  <a:cubicBezTo>
                    <a:pt x="120275" y="233571"/>
                    <a:pt x="107401" y="220713"/>
                    <a:pt x="107401" y="204851"/>
                  </a:cubicBezTo>
                  <a:cubicBezTo>
                    <a:pt x="107401" y="188989"/>
                    <a:pt x="120275" y="176131"/>
                    <a:pt x="136157" y="176131"/>
                  </a:cubicBezTo>
                  <a:close/>
                  <a:moveTo>
                    <a:pt x="15748" y="0"/>
                  </a:moveTo>
                  <a:lnTo>
                    <a:pt x="500389" y="0"/>
                  </a:lnTo>
                  <a:cubicBezTo>
                    <a:pt x="509152" y="0"/>
                    <a:pt x="516256" y="7093"/>
                    <a:pt x="516256" y="15724"/>
                  </a:cubicBezTo>
                  <a:lnTo>
                    <a:pt x="516256" y="271089"/>
                  </a:lnTo>
                  <a:cubicBezTo>
                    <a:pt x="506310" y="266833"/>
                    <a:pt x="495653" y="263995"/>
                    <a:pt x="484641" y="262459"/>
                  </a:cubicBezTo>
                  <a:lnTo>
                    <a:pt x="484641" y="121416"/>
                  </a:lnTo>
                  <a:lnTo>
                    <a:pt x="31615" y="121416"/>
                  </a:lnTo>
                  <a:lnTo>
                    <a:pt x="31615" y="393215"/>
                  </a:lnTo>
                  <a:lnTo>
                    <a:pt x="345513" y="393215"/>
                  </a:lnTo>
                  <a:cubicBezTo>
                    <a:pt x="346341" y="404210"/>
                    <a:pt x="348591" y="414732"/>
                    <a:pt x="352025" y="424663"/>
                  </a:cubicBezTo>
                  <a:lnTo>
                    <a:pt x="15748" y="424663"/>
                  </a:lnTo>
                  <a:cubicBezTo>
                    <a:pt x="7104" y="424663"/>
                    <a:pt x="0" y="417688"/>
                    <a:pt x="0" y="408939"/>
                  </a:cubicBezTo>
                  <a:lnTo>
                    <a:pt x="0" y="15724"/>
                  </a:lnTo>
                  <a:cubicBezTo>
                    <a:pt x="0" y="7093"/>
                    <a:pt x="7104" y="0"/>
                    <a:pt x="15748" y="0"/>
                  </a:cubicBezTo>
                  <a:close/>
                </a:path>
              </a:pathLst>
            </a:custGeom>
            <a:solidFill>
              <a:srgbClr val="FFFFFF"/>
            </a:solidFill>
            <a:ln>
              <a:noFill/>
            </a:ln>
          </p:spPr>
          <p:txBody>
            <a:bodyPr anchor="ct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a:endParaRPr>
                <a:cs typeface="+mn-ea"/>
                <a:sym typeface="+mn-lt"/>
              </a:endParaRPr>
            </a:p>
          </p:txBody>
        </p:sp>
      </p:grpSp>
      <p:grpSp>
        <p:nvGrpSpPr>
          <p:cNvPr id="7" name="íšliďê">
            <a:extLst>
              <a:ext uri="{FF2B5EF4-FFF2-40B4-BE49-F238E27FC236}">
                <a16:creationId xmlns="" xmlns:a16="http://schemas.microsoft.com/office/drawing/2014/main" id="{AEAA56DB-7A63-405F-A930-764F8FA407D5}"/>
              </a:ext>
            </a:extLst>
          </p:cNvPr>
          <p:cNvGrpSpPr/>
          <p:nvPr/>
        </p:nvGrpSpPr>
        <p:grpSpPr>
          <a:xfrm>
            <a:off x="5605972" y="4237233"/>
            <a:ext cx="688590" cy="688584"/>
            <a:chOff x="6635083" y="3791244"/>
            <a:chExt cx="561088" cy="561086"/>
          </a:xfrm>
        </p:grpSpPr>
        <p:sp>
          <p:nvSpPr>
            <p:cNvPr id="20" name="îšľidê">
              <a:extLst>
                <a:ext uri="{FF2B5EF4-FFF2-40B4-BE49-F238E27FC236}">
                  <a16:creationId xmlns="" xmlns:a16="http://schemas.microsoft.com/office/drawing/2014/main" id="{F81B22EA-AE19-4EAA-B8A3-4BE406E5573E}"/>
                </a:ext>
              </a:extLst>
            </p:cNvPr>
            <p:cNvSpPr/>
            <p:nvPr/>
          </p:nvSpPr>
          <p:spPr>
            <a:xfrm>
              <a:off x="6635083" y="3791244"/>
              <a:ext cx="561088" cy="561086"/>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a:cs typeface="+mn-ea"/>
                <a:sym typeface="+mn-lt"/>
              </a:endParaRPr>
            </a:p>
          </p:txBody>
        </p:sp>
        <p:sp>
          <p:nvSpPr>
            <p:cNvPr id="21" name="išľíḍê">
              <a:extLst>
                <a:ext uri="{FF2B5EF4-FFF2-40B4-BE49-F238E27FC236}">
                  <a16:creationId xmlns="" xmlns:a16="http://schemas.microsoft.com/office/drawing/2014/main" id="{3757CA64-0BE8-43DF-AC2D-594078BF1BF1}"/>
                </a:ext>
              </a:extLst>
            </p:cNvPr>
            <p:cNvSpPr/>
            <p:nvPr/>
          </p:nvSpPr>
          <p:spPr bwMode="auto">
            <a:xfrm>
              <a:off x="6800195" y="3940909"/>
              <a:ext cx="230865" cy="261756"/>
            </a:xfrm>
            <a:custGeom>
              <a:avLst/>
              <a:gdLst>
                <a:gd name="T0" fmla="*/ 2125 w 2288"/>
                <a:gd name="T1" fmla="*/ 924 h 2598"/>
                <a:gd name="T2" fmla="*/ 1863 w 2288"/>
                <a:gd name="T3" fmla="*/ 1258 h 2598"/>
                <a:gd name="T4" fmla="*/ 1848 w 2288"/>
                <a:gd name="T5" fmla="*/ 1586 h 2598"/>
                <a:gd name="T6" fmla="*/ 1899 w 2288"/>
                <a:gd name="T7" fmla="*/ 1716 h 2598"/>
                <a:gd name="T8" fmla="*/ 1211 w 2288"/>
                <a:gd name="T9" fmla="*/ 2079 h 2598"/>
                <a:gd name="T10" fmla="*/ 1176 w 2288"/>
                <a:gd name="T11" fmla="*/ 2038 h 2598"/>
                <a:gd name="T12" fmla="*/ 1200 w 2288"/>
                <a:gd name="T13" fmla="*/ 965 h 2598"/>
                <a:gd name="T14" fmla="*/ 1409 w 2288"/>
                <a:gd name="T15" fmla="*/ 1012 h 2598"/>
                <a:gd name="T16" fmla="*/ 1522 w 2288"/>
                <a:gd name="T17" fmla="*/ 978 h 2598"/>
                <a:gd name="T18" fmla="*/ 1526 w 2288"/>
                <a:gd name="T19" fmla="*/ 847 h 2598"/>
                <a:gd name="T20" fmla="*/ 1387 w 2288"/>
                <a:gd name="T21" fmla="*/ 828 h 2598"/>
                <a:gd name="T22" fmla="*/ 1193 w 2288"/>
                <a:gd name="T23" fmla="*/ 584 h 2598"/>
                <a:gd name="T24" fmla="*/ 1375 w 2288"/>
                <a:gd name="T25" fmla="*/ 124 h 2598"/>
                <a:gd name="T26" fmla="*/ 1109 w 2288"/>
                <a:gd name="T27" fmla="*/ 37 h 2598"/>
                <a:gd name="T28" fmla="*/ 1013 w 2288"/>
                <a:gd name="T29" fmla="*/ 570 h 2598"/>
                <a:gd name="T30" fmla="*/ 1056 w 2288"/>
                <a:gd name="T31" fmla="*/ 808 h 2598"/>
                <a:gd name="T32" fmla="*/ 891 w 2288"/>
                <a:gd name="T33" fmla="*/ 784 h 2598"/>
                <a:gd name="T34" fmla="*/ 748 w 2288"/>
                <a:gd name="T35" fmla="*/ 921 h 2598"/>
                <a:gd name="T36" fmla="*/ 899 w 2288"/>
                <a:gd name="T37" fmla="*/ 946 h 2598"/>
                <a:gd name="T38" fmla="*/ 1024 w 2288"/>
                <a:gd name="T39" fmla="*/ 1479 h 2598"/>
                <a:gd name="T40" fmla="*/ 1022 w 2288"/>
                <a:gd name="T41" fmla="*/ 2081 h 2598"/>
                <a:gd name="T42" fmla="*/ 434 w 2288"/>
                <a:gd name="T43" fmla="*/ 1569 h 2598"/>
                <a:gd name="T44" fmla="*/ 395 w 2288"/>
                <a:gd name="T45" fmla="*/ 1470 h 2598"/>
                <a:gd name="T46" fmla="*/ 88 w 2288"/>
                <a:gd name="T47" fmla="*/ 1148 h 2598"/>
                <a:gd name="T48" fmla="*/ 101 w 2288"/>
                <a:gd name="T49" fmla="*/ 1658 h 2598"/>
                <a:gd name="T50" fmla="*/ 906 w 2288"/>
                <a:gd name="T51" fmla="*/ 2228 h 2598"/>
                <a:gd name="T52" fmla="*/ 1177 w 2288"/>
                <a:gd name="T53" fmla="*/ 2500 h 2598"/>
                <a:gd name="T54" fmla="*/ 1223 w 2288"/>
                <a:gd name="T55" fmla="*/ 2405 h 2598"/>
                <a:gd name="T56" fmla="*/ 1273 w 2288"/>
                <a:gd name="T57" fmla="*/ 2328 h 2598"/>
                <a:gd name="T58" fmla="*/ 1280 w 2288"/>
                <a:gd name="T59" fmla="*/ 2234 h 2598"/>
                <a:gd name="T60" fmla="*/ 2094 w 2288"/>
                <a:gd name="T61" fmla="*/ 1624 h 2598"/>
                <a:gd name="T62" fmla="*/ 2274 w 2288"/>
                <a:gd name="T63" fmla="*/ 1517 h 2598"/>
                <a:gd name="T64" fmla="*/ 1065 w 2288"/>
                <a:gd name="T65" fmla="*/ 420 h 2598"/>
                <a:gd name="T66" fmla="*/ 1131 w 2288"/>
                <a:gd name="T67" fmla="*/ 148 h 2598"/>
                <a:gd name="T68" fmla="*/ 1165 w 2288"/>
                <a:gd name="T69" fmla="*/ 430 h 2598"/>
                <a:gd name="T70" fmla="*/ 1065 w 2288"/>
                <a:gd name="T71" fmla="*/ 420 h 2598"/>
                <a:gd name="T72" fmla="*/ 1040 w 2288"/>
                <a:gd name="T73" fmla="*/ 2287 h 2598"/>
                <a:gd name="T74" fmla="*/ 1032 w 2288"/>
                <a:gd name="T75" fmla="*/ 2241 h 25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88" h="2598">
                  <a:moveTo>
                    <a:pt x="2281" y="1465"/>
                  </a:moveTo>
                  <a:cubicBezTo>
                    <a:pt x="2220" y="1286"/>
                    <a:pt x="2159" y="1111"/>
                    <a:pt x="2125" y="924"/>
                  </a:cubicBezTo>
                  <a:cubicBezTo>
                    <a:pt x="2112" y="850"/>
                    <a:pt x="2015" y="868"/>
                    <a:pt x="1992" y="924"/>
                  </a:cubicBezTo>
                  <a:cubicBezTo>
                    <a:pt x="1948" y="1035"/>
                    <a:pt x="1904" y="1146"/>
                    <a:pt x="1863" y="1258"/>
                  </a:cubicBezTo>
                  <a:cubicBezTo>
                    <a:pt x="1840" y="1319"/>
                    <a:pt x="1790" y="1411"/>
                    <a:pt x="1809" y="1480"/>
                  </a:cubicBezTo>
                  <a:cubicBezTo>
                    <a:pt x="1783" y="1516"/>
                    <a:pt x="1783" y="1565"/>
                    <a:pt x="1848" y="1586"/>
                  </a:cubicBezTo>
                  <a:cubicBezTo>
                    <a:pt x="1878" y="1596"/>
                    <a:pt x="1908" y="1602"/>
                    <a:pt x="1938" y="1607"/>
                  </a:cubicBezTo>
                  <a:cubicBezTo>
                    <a:pt x="1927" y="1644"/>
                    <a:pt x="1916" y="1681"/>
                    <a:pt x="1899" y="1716"/>
                  </a:cubicBezTo>
                  <a:cubicBezTo>
                    <a:pt x="1861" y="1789"/>
                    <a:pt x="1799" y="1850"/>
                    <a:pt x="1734" y="1899"/>
                  </a:cubicBezTo>
                  <a:cubicBezTo>
                    <a:pt x="1586" y="2012"/>
                    <a:pt x="1393" y="2062"/>
                    <a:pt x="1211" y="2079"/>
                  </a:cubicBezTo>
                  <a:cubicBezTo>
                    <a:pt x="1201" y="2080"/>
                    <a:pt x="1190" y="2080"/>
                    <a:pt x="1180" y="2081"/>
                  </a:cubicBezTo>
                  <a:cubicBezTo>
                    <a:pt x="1178" y="2066"/>
                    <a:pt x="1177" y="2052"/>
                    <a:pt x="1176" y="2038"/>
                  </a:cubicBezTo>
                  <a:cubicBezTo>
                    <a:pt x="1167" y="1852"/>
                    <a:pt x="1173" y="1665"/>
                    <a:pt x="1178" y="1479"/>
                  </a:cubicBezTo>
                  <a:cubicBezTo>
                    <a:pt x="1183" y="1309"/>
                    <a:pt x="1195" y="1137"/>
                    <a:pt x="1200" y="965"/>
                  </a:cubicBezTo>
                  <a:cubicBezTo>
                    <a:pt x="1262" y="972"/>
                    <a:pt x="1326" y="981"/>
                    <a:pt x="1388" y="979"/>
                  </a:cubicBezTo>
                  <a:cubicBezTo>
                    <a:pt x="1391" y="992"/>
                    <a:pt x="1399" y="1003"/>
                    <a:pt x="1409" y="1012"/>
                  </a:cubicBezTo>
                  <a:cubicBezTo>
                    <a:pt x="1434" y="1041"/>
                    <a:pt x="1476" y="1041"/>
                    <a:pt x="1501" y="1012"/>
                  </a:cubicBezTo>
                  <a:cubicBezTo>
                    <a:pt x="1511" y="1003"/>
                    <a:pt x="1519" y="991"/>
                    <a:pt x="1522" y="978"/>
                  </a:cubicBezTo>
                  <a:cubicBezTo>
                    <a:pt x="1528" y="956"/>
                    <a:pt x="1526" y="931"/>
                    <a:pt x="1526" y="908"/>
                  </a:cubicBezTo>
                  <a:lnTo>
                    <a:pt x="1526" y="847"/>
                  </a:lnTo>
                  <a:cubicBezTo>
                    <a:pt x="1526" y="809"/>
                    <a:pt x="1493" y="776"/>
                    <a:pt x="1455" y="776"/>
                  </a:cubicBezTo>
                  <a:cubicBezTo>
                    <a:pt x="1423" y="776"/>
                    <a:pt x="1395" y="799"/>
                    <a:pt x="1387" y="828"/>
                  </a:cubicBezTo>
                  <a:cubicBezTo>
                    <a:pt x="1327" y="813"/>
                    <a:pt x="1264" y="812"/>
                    <a:pt x="1202" y="810"/>
                  </a:cubicBezTo>
                  <a:cubicBezTo>
                    <a:pt x="1202" y="735"/>
                    <a:pt x="1199" y="659"/>
                    <a:pt x="1193" y="584"/>
                  </a:cubicBezTo>
                  <a:cubicBezTo>
                    <a:pt x="1297" y="558"/>
                    <a:pt x="1391" y="480"/>
                    <a:pt x="1431" y="385"/>
                  </a:cubicBezTo>
                  <a:cubicBezTo>
                    <a:pt x="1470" y="292"/>
                    <a:pt x="1441" y="197"/>
                    <a:pt x="1375" y="124"/>
                  </a:cubicBezTo>
                  <a:cubicBezTo>
                    <a:pt x="1315" y="57"/>
                    <a:pt x="1196" y="0"/>
                    <a:pt x="1109" y="37"/>
                  </a:cubicBezTo>
                  <a:cubicBezTo>
                    <a:pt x="1109" y="37"/>
                    <a:pt x="1109" y="37"/>
                    <a:pt x="1109" y="37"/>
                  </a:cubicBezTo>
                  <a:cubicBezTo>
                    <a:pt x="988" y="48"/>
                    <a:pt x="885" y="127"/>
                    <a:pt x="860" y="255"/>
                  </a:cubicBezTo>
                  <a:cubicBezTo>
                    <a:pt x="837" y="376"/>
                    <a:pt x="900" y="516"/>
                    <a:pt x="1013" y="570"/>
                  </a:cubicBezTo>
                  <a:cubicBezTo>
                    <a:pt x="1033" y="580"/>
                    <a:pt x="1055" y="586"/>
                    <a:pt x="1077" y="590"/>
                  </a:cubicBezTo>
                  <a:cubicBezTo>
                    <a:pt x="1068" y="662"/>
                    <a:pt x="1062" y="735"/>
                    <a:pt x="1056" y="808"/>
                  </a:cubicBezTo>
                  <a:cubicBezTo>
                    <a:pt x="1001" y="808"/>
                    <a:pt x="947" y="810"/>
                    <a:pt x="892" y="813"/>
                  </a:cubicBezTo>
                  <a:cubicBezTo>
                    <a:pt x="892" y="803"/>
                    <a:pt x="891" y="793"/>
                    <a:pt x="891" y="784"/>
                  </a:cubicBezTo>
                  <a:cubicBezTo>
                    <a:pt x="896" y="691"/>
                    <a:pt x="748" y="690"/>
                    <a:pt x="747" y="784"/>
                  </a:cubicBezTo>
                  <a:cubicBezTo>
                    <a:pt x="747" y="829"/>
                    <a:pt x="742" y="876"/>
                    <a:pt x="748" y="921"/>
                  </a:cubicBezTo>
                  <a:cubicBezTo>
                    <a:pt x="756" y="983"/>
                    <a:pt x="811" y="1002"/>
                    <a:pt x="851" y="981"/>
                  </a:cubicBezTo>
                  <a:cubicBezTo>
                    <a:pt x="872" y="980"/>
                    <a:pt x="891" y="967"/>
                    <a:pt x="899" y="946"/>
                  </a:cubicBezTo>
                  <a:cubicBezTo>
                    <a:pt x="948" y="949"/>
                    <a:pt x="998" y="951"/>
                    <a:pt x="1047" y="954"/>
                  </a:cubicBezTo>
                  <a:cubicBezTo>
                    <a:pt x="1037" y="1129"/>
                    <a:pt x="1031" y="1305"/>
                    <a:pt x="1024" y="1479"/>
                  </a:cubicBezTo>
                  <a:cubicBezTo>
                    <a:pt x="1017" y="1665"/>
                    <a:pt x="1014" y="1851"/>
                    <a:pt x="1021" y="2038"/>
                  </a:cubicBezTo>
                  <a:cubicBezTo>
                    <a:pt x="1022" y="2051"/>
                    <a:pt x="1022" y="2066"/>
                    <a:pt x="1022" y="2081"/>
                  </a:cubicBezTo>
                  <a:cubicBezTo>
                    <a:pt x="722" y="2061"/>
                    <a:pt x="421" y="1927"/>
                    <a:pt x="289" y="1649"/>
                  </a:cubicBezTo>
                  <a:cubicBezTo>
                    <a:pt x="342" y="1639"/>
                    <a:pt x="422" y="1633"/>
                    <a:pt x="434" y="1569"/>
                  </a:cubicBezTo>
                  <a:cubicBezTo>
                    <a:pt x="439" y="1539"/>
                    <a:pt x="429" y="1506"/>
                    <a:pt x="402" y="1492"/>
                  </a:cubicBezTo>
                  <a:cubicBezTo>
                    <a:pt x="401" y="1485"/>
                    <a:pt x="399" y="1478"/>
                    <a:pt x="395" y="1470"/>
                  </a:cubicBezTo>
                  <a:cubicBezTo>
                    <a:pt x="338" y="1362"/>
                    <a:pt x="258" y="1263"/>
                    <a:pt x="215" y="1148"/>
                  </a:cubicBezTo>
                  <a:cubicBezTo>
                    <a:pt x="192" y="1085"/>
                    <a:pt x="111" y="1085"/>
                    <a:pt x="88" y="1148"/>
                  </a:cubicBezTo>
                  <a:cubicBezTo>
                    <a:pt x="29" y="1306"/>
                    <a:pt x="0" y="1457"/>
                    <a:pt x="39" y="1624"/>
                  </a:cubicBezTo>
                  <a:cubicBezTo>
                    <a:pt x="45" y="1653"/>
                    <a:pt x="75" y="1663"/>
                    <a:pt x="101" y="1658"/>
                  </a:cubicBezTo>
                  <a:cubicBezTo>
                    <a:pt x="125" y="1661"/>
                    <a:pt x="149" y="1661"/>
                    <a:pt x="172" y="1661"/>
                  </a:cubicBezTo>
                  <a:cubicBezTo>
                    <a:pt x="253" y="2008"/>
                    <a:pt x="572" y="2179"/>
                    <a:pt x="906" y="2228"/>
                  </a:cubicBezTo>
                  <a:cubicBezTo>
                    <a:pt x="931" y="2337"/>
                    <a:pt x="982" y="2443"/>
                    <a:pt x="1043" y="2536"/>
                  </a:cubicBezTo>
                  <a:cubicBezTo>
                    <a:pt x="1083" y="2598"/>
                    <a:pt x="1172" y="2572"/>
                    <a:pt x="1177" y="2500"/>
                  </a:cubicBezTo>
                  <a:cubicBezTo>
                    <a:pt x="1177" y="2509"/>
                    <a:pt x="1185" y="2477"/>
                    <a:pt x="1189" y="2468"/>
                  </a:cubicBezTo>
                  <a:cubicBezTo>
                    <a:pt x="1199" y="2446"/>
                    <a:pt x="1211" y="2426"/>
                    <a:pt x="1223" y="2405"/>
                  </a:cubicBezTo>
                  <a:cubicBezTo>
                    <a:pt x="1234" y="2386"/>
                    <a:pt x="1247" y="2368"/>
                    <a:pt x="1259" y="2349"/>
                  </a:cubicBezTo>
                  <a:cubicBezTo>
                    <a:pt x="1264" y="2342"/>
                    <a:pt x="1268" y="2335"/>
                    <a:pt x="1273" y="2328"/>
                  </a:cubicBezTo>
                  <a:cubicBezTo>
                    <a:pt x="1277" y="2322"/>
                    <a:pt x="1293" y="2305"/>
                    <a:pt x="1277" y="2322"/>
                  </a:cubicBezTo>
                  <a:cubicBezTo>
                    <a:pt x="1304" y="2294"/>
                    <a:pt x="1300" y="2258"/>
                    <a:pt x="1280" y="2234"/>
                  </a:cubicBezTo>
                  <a:cubicBezTo>
                    <a:pt x="1483" y="2210"/>
                    <a:pt x="1683" y="2139"/>
                    <a:pt x="1845" y="2015"/>
                  </a:cubicBezTo>
                  <a:cubicBezTo>
                    <a:pt x="1948" y="1936"/>
                    <a:pt x="2086" y="1773"/>
                    <a:pt x="2094" y="1624"/>
                  </a:cubicBezTo>
                  <a:cubicBezTo>
                    <a:pt x="2146" y="1628"/>
                    <a:pt x="2201" y="1630"/>
                    <a:pt x="2245" y="1609"/>
                  </a:cubicBezTo>
                  <a:cubicBezTo>
                    <a:pt x="2278" y="1594"/>
                    <a:pt x="2287" y="1550"/>
                    <a:pt x="2274" y="1517"/>
                  </a:cubicBezTo>
                  <a:cubicBezTo>
                    <a:pt x="2284" y="1503"/>
                    <a:pt x="2288" y="1485"/>
                    <a:pt x="2281" y="1465"/>
                  </a:cubicBezTo>
                  <a:close/>
                  <a:moveTo>
                    <a:pt x="1065" y="420"/>
                  </a:moveTo>
                  <a:cubicBezTo>
                    <a:pt x="1019" y="392"/>
                    <a:pt x="1002" y="323"/>
                    <a:pt x="1010" y="274"/>
                  </a:cubicBezTo>
                  <a:cubicBezTo>
                    <a:pt x="1021" y="207"/>
                    <a:pt x="1073" y="171"/>
                    <a:pt x="1131" y="148"/>
                  </a:cubicBezTo>
                  <a:cubicBezTo>
                    <a:pt x="1208" y="195"/>
                    <a:pt x="1340" y="234"/>
                    <a:pt x="1280" y="343"/>
                  </a:cubicBezTo>
                  <a:cubicBezTo>
                    <a:pt x="1258" y="383"/>
                    <a:pt x="1213" y="417"/>
                    <a:pt x="1165" y="430"/>
                  </a:cubicBezTo>
                  <a:cubicBezTo>
                    <a:pt x="1148" y="418"/>
                    <a:pt x="1121" y="420"/>
                    <a:pt x="1105" y="434"/>
                  </a:cubicBezTo>
                  <a:cubicBezTo>
                    <a:pt x="1091" y="432"/>
                    <a:pt x="1077" y="428"/>
                    <a:pt x="1065" y="420"/>
                  </a:cubicBezTo>
                  <a:close/>
                  <a:moveTo>
                    <a:pt x="1032" y="2241"/>
                  </a:moveTo>
                  <a:cubicBezTo>
                    <a:pt x="1034" y="2257"/>
                    <a:pt x="1037" y="2272"/>
                    <a:pt x="1040" y="2287"/>
                  </a:cubicBezTo>
                  <a:cubicBezTo>
                    <a:pt x="1029" y="2271"/>
                    <a:pt x="1019" y="2255"/>
                    <a:pt x="1010" y="2239"/>
                  </a:cubicBezTo>
                  <a:cubicBezTo>
                    <a:pt x="1017" y="2240"/>
                    <a:pt x="1025" y="2241"/>
                    <a:pt x="1032" y="2241"/>
                  </a:cubicBezTo>
                  <a:close/>
                </a:path>
              </a:pathLst>
            </a:custGeom>
            <a:solidFill>
              <a:srgbClr val="FFFFFF"/>
            </a:solidFill>
            <a:ln>
              <a:noFill/>
            </a:ln>
          </p:spPr>
          <p:txBody>
            <a:bodyPr anchor="ctr"/>
            <a:lstStyle/>
            <a:p>
              <a:pPr algn="ctr"/>
              <a:endParaRPr>
                <a:cs typeface="+mn-ea"/>
                <a:sym typeface="+mn-lt"/>
              </a:endParaRPr>
            </a:p>
          </p:txBody>
        </p:sp>
      </p:grpSp>
      <p:grpSp>
        <p:nvGrpSpPr>
          <p:cNvPr id="8" name="isļïḋe">
            <a:extLst>
              <a:ext uri="{FF2B5EF4-FFF2-40B4-BE49-F238E27FC236}">
                <a16:creationId xmlns="" xmlns:a16="http://schemas.microsoft.com/office/drawing/2014/main" id="{A6038FFA-1CE2-4659-96BE-097F160C55FC}"/>
              </a:ext>
            </a:extLst>
          </p:cNvPr>
          <p:cNvGrpSpPr/>
          <p:nvPr/>
        </p:nvGrpSpPr>
        <p:grpSpPr>
          <a:xfrm>
            <a:off x="4132793" y="4980893"/>
            <a:ext cx="688590" cy="688584"/>
            <a:chOff x="4715448" y="4798647"/>
            <a:chExt cx="561088" cy="561086"/>
          </a:xfrm>
        </p:grpSpPr>
        <p:sp>
          <p:nvSpPr>
            <p:cNvPr id="18" name="ïS1íḑè">
              <a:extLst>
                <a:ext uri="{FF2B5EF4-FFF2-40B4-BE49-F238E27FC236}">
                  <a16:creationId xmlns="" xmlns:a16="http://schemas.microsoft.com/office/drawing/2014/main" id="{FBA91A1B-0929-4BED-A32A-8A3DDB4EAAD9}"/>
                </a:ext>
              </a:extLst>
            </p:cNvPr>
            <p:cNvSpPr/>
            <p:nvPr/>
          </p:nvSpPr>
          <p:spPr>
            <a:xfrm>
              <a:off x="4715448" y="4798647"/>
              <a:ext cx="561088" cy="561086"/>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a:cs typeface="+mn-ea"/>
                <a:sym typeface="+mn-lt"/>
              </a:endParaRPr>
            </a:p>
          </p:txBody>
        </p:sp>
        <p:sp>
          <p:nvSpPr>
            <p:cNvPr id="19" name="iśḷiďê">
              <a:extLst>
                <a:ext uri="{FF2B5EF4-FFF2-40B4-BE49-F238E27FC236}">
                  <a16:creationId xmlns="" xmlns:a16="http://schemas.microsoft.com/office/drawing/2014/main" id="{5527A751-13BB-4FDA-9094-FE09F8337073}"/>
                </a:ext>
              </a:extLst>
            </p:cNvPr>
            <p:cNvSpPr/>
            <p:nvPr/>
          </p:nvSpPr>
          <p:spPr bwMode="auto">
            <a:xfrm>
              <a:off x="4865113" y="4960822"/>
              <a:ext cx="261758" cy="236736"/>
            </a:xfrm>
            <a:custGeom>
              <a:avLst/>
              <a:gdLst>
                <a:gd name="connsiteX0" fmla="*/ 503202 w 607568"/>
                <a:gd name="connsiteY0" fmla="*/ 459310 h 549494"/>
                <a:gd name="connsiteX1" fmla="*/ 548364 w 607568"/>
                <a:gd name="connsiteY1" fmla="*/ 504402 h 549494"/>
                <a:gd name="connsiteX2" fmla="*/ 503202 w 607568"/>
                <a:gd name="connsiteY2" fmla="*/ 549494 h 549494"/>
                <a:gd name="connsiteX3" fmla="*/ 458040 w 607568"/>
                <a:gd name="connsiteY3" fmla="*/ 504402 h 549494"/>
                <a:gd name="connsiteX4" fmla="*/ 503202 w 607568"/>
                <a:gd name="connsiteY4" fmla="*/ 459310 h 549494"/>
                <a:gd name="connsiteX5" fmla="*/ 197795 w 607568"/>
                <a:gd name="connsiteY5" fmla="*/ 459310 h 549494"/>
                <a:gd name="connsiteX6" fmla="*/ 242957 w 607568"/>
                <a:gd name="connsiteY6" fmla="*/ 504402 h 549494"/>
                <a:gd name="connsiteX7" fmla="*/ 197795 w 607568"/>
                <a:gd name="connsiteY7" fmla="*/ 549494 h 549494"/>
                <a:gd name="connsiteX8" fmla="*/ 152633 w 607568"/>
                <a:gd name="connsiteY8" fmla="*/ 504402 h 549494"/>
                <a:gd name="connsiteX9" fmla="*/ 197795 w 607568"/>
                <a:gd name="connsiteY9" fmla="*/ 459310 h 549494"/>
                <a:gd name="connsiteX10" fmla="*/ 143318 w 607568"/>
                <a:gd name="connsiteY10" fmla="*/ 390791 h 549494"/>
                <a:gd name="connsiteX11" fmla="*/ 554573 w 607568"/>
                <a:gd name="connsiteY11" fmla="*/ 390791 h 549494"/>
                <a:gd name="connsiteX12" fmla="*/ 554573 w 607568"/>
                <a:gd name="connsiteY12" fmla="*/ 437435 h 549494"/>
                <a:gd name="connsiteX13" fmla="*/ 143318 w 607568"/>
                <a:gd name="connsiteY13" fmla="*/ 437435 h 549494"/>
                <a:gd name="connsiteX14" fmla="*/ 115304 w 607568"/>
                <a:gd name="connsiteY14" fmla="*/ 313028 h 549494"/>
                <a:gd name="connsiteX15" fmla="*/ 582659 w 607568"/>
                <a:gd name="connsiteY15" fmla="*/ 313028 h 549494"/>
                <a:gd name="connsiteX16" fmla="*/ 582659 w 607568"/>
                <a:gd name="connsiteY16" fmla="*/ 359672 h 549494"/>
                <a:gd name="connsiteX17" fmla="*/ 115304 w 607568"/>
                <a:gd name="connsiteY17" fmla="*/ 359672 h 549494"/>
                <a:gd name="connsiteX18" fmla="*/ 0 w 607568"/>
                <a:gd name="connsiteY18" fmla="*/ 169922 h 549494"/>
                <a:gd name="connsiteX19" fmla="*/ 78962 w 607568"/>
                <a:gd name="connsiteY19" fmla="*/ 169922 h 549494"/>
                <a:gd name="connsiteX20" fmla="*/ 108516 w 607568"/>
                <a:gd name="connsiteY20" fmla="*/ 235254 h 549494"/>
                <a:gd name="connsiteX21" fmla="*/ 607568 w 607568"/>
                <a:gd name="connsiteY21" fmla="*/ 235254 h 549494"/>
                <a:gd name="connsiteX22" fmla="*/ 607568 w 607568"/>
                <a:gd name="connsiteY22" fmla="*/ 281909 h 549494"/>
                <a:gd name="connsiteX23" fmla="*/ 78428 w 607568"/>
                <a:gd name="connsiteY23" fmla="*/ 281909 h 549494"/>
                <a:gd name="connsiteX24" fmla="*/ 48798 w 607568"/>
                <a:gd name="connsiteY24" fmla="*/ 216577 h 549494"/>
                <a:gd name="connsiteX25" fmla="*/ 0 w 607568"/>
                <a:gd name="connsiteY25" fmla="*/ 216577 h 549494"/>
                <a:gd name="connsiteX26" fmla="*/ 257720 w 607568"/>
                <a:gd name="connsiteY26" fmla="*/ 0 h 549494"/>
                <a:gd name="connsiteX27" fmla="*/ 254207 w 607568"/>
                <a:gd name="connsiteY27" fmla="*/ 30201 h 549494"/>
                <a:gd name="connsiteX28" fmla="*/ 407797 w 607568"/>
                <a:gd name="connsiteY28" fmla="*/ 197372 h 549494"/>
                <a:gd name="connsiteX29" fmla="*/ 241147 w 607568"/>
                <a:gd name="connsiteY29" fmla="*/ 144063 h 549494"/>
                <a:gd name="connsiteX30" fmla="*/ 237633 w 607568"/>
                <a:gd name="connsiteY30" fmla="*/ 174264 h 549494"/>
                <a:gd name="connsiteX31" fmla="*/ 115586 w 607568"/>
                <a:gd name="connsiteY31" fmla="*/ 71993 h 549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07568" h="549494">
                  <a:moveTo>
                    <a:pt x="503202" y="459310"/>
                  </a:moveTo>
                  <a:cubicBezTo>
                    <a:pt x="528144" y="459310"/>
                    <a:pt x="548364" y="479498"/>
                    <a:pt x="548364" y="504402"/>
                  </a:cubicBezTo>
                  <a:cubicBezTo>
                    <a:pt x="548364" y="529306"/>
                    <a:pt x="528144" y="549494"/>
                    <a:pt x="503202" y="549494"/>
                  </a:cubicBezTo>
                  <a:cubicBezTo>
                    <a:pt x="478260" y="549494"/>
                    <a:pt x="458040" y="529306"/>
                    <a:pt x="458040" y="504402"/>
                  </a:cubicBezTo>
                  <a:cubicBezTo>
                    <a:pt x="458040" y="479498"/>
                    <a:pt x="478260" y="459310"/>
                    <a:pt x="503202" y="459310"/>
                  </a:cubicBezTo>
                  <a:close/>
                  <a:moveTo>
                    <a:pt x="197795" y="459310"/>
                  </a:moveTo>
                  <a:cubicBezTo>
                    <a:pt x="222737" y="459310"/>
                    <a:pt x="242957" y="479498"/>
                    <a:pt x="242957" y="504402"/>
                  </a:cubicBezTo>
                  <a:cubicBezTo>
                    <a:pt x="242957" y="529306"/>
                    <a:pt x="222737" y="549494"/>
                    <a:pt x="197795" y="549494"/>
                  </a:cubicBezTo>
                  <a:cubicBezTo>
                    <a:pt x="172853" y="549494"/>
                    <a:pt x="152633" y="529306"/>
                    <a:pt x="152633" y="504402"/>
                  </a:cubicBezTo>
                  <a:cubicBezTo>
                    <a:pt x="152633" y="479498"/>
                    <a:pt x="172853" y="459310"/>
                    <a:pt x="197795" y="459310"/>
                  </a:cubicBezTo>
                  <a:close/>
                  <a:moveTo>
                    <a:pt x="143318" y="390791"/>
                  </a:moveTo>
                  <a:lnTo>
                    <a:pt x="554573" y="390791"/>
                  </a:lnTo>
                  <a:lnTo>
                    <a:pt x="554573" y="437435"/>
                  </a:lnTo>
                  <a:lnTo>
                    <a:pt x="143318" y="437435"/>
                  </a:lnTo>
                  <a:close/>
                  <a:moveTo>
                    <a:pt x="115304" y="313028"/>
                  </a:moveTo>
                  <a:lnTo>
                    <a:pt x="582659" y="313028"/>
                  </a:lnTo>
                  <a:lnTo>
                    <a:pt x="582659" y="359672"/>
                  </a:lnTo>
                  <a:lnTo>
                    <a:pt x="115304" y="359672"/>
                  </a:lnTo>
                  <a:close/>
                  <a:moveTo>
                    <a:pt x="0" y="169922"/>
                  </a:moveTo>
                  <a:lnTo>
                    <a:pt x="78962" y="169922"/>
                  </a:lnTo>
                  <a:lnTo>
                    <a:pt x="108516" y="235254"/>
                  </a:lnTo>
                  <a:lnTo>
                    <a:pt x="607568" y="235254"/>
                  </a:lnTo>
                  <a:lnTo>
                    <a:pt x="607568" y="281909"/>
                  </a:lnTo>
                  <a:lnTo>
                    <a:pt x="78428" y="281909"/>
                  </a:lnTo>
                  <a:lnTo>
                    <a:pt x="48798" y="216577"/>
                  </a:lnTo>
                  <a:lnTo>
                    <a:pt x="0" y="216577"/>
                  </a:lnTo>
                  <a:close/>
                  <a:moveTo>
                    <a:pt x="257720" y="0"/>
                  </a:moveTo>
                  <a:lnTo>
                    <a:pt x="254207" y="30201"/>
                  </a:lnTo>
                  <a:cubicBezTo>
                    <a:pt x="405964" y="47665"/>
                    <a:pt x="407797" y="197372"/>
                    <a:pt x="407797" y="197372"/>
                  </a:cubicBezTo>
                  <a:cubicBezTo>
                    <a:pt x="407797" y="197372"/>
                    <a:pt x="364340" y="158248"/>
                    <a:pt x="241147" y="144063"/>
                  </a:cubicBezTo>
                  <a:lnTo>
                    <a:pt x="237633" y="174264"/>
                  </a:lnTo>
                  <a:lnTo>
                    <a:pt x="115586" y="71993"/>
                  </a:lnTo>
                  <a:close/>
                </a:path>
              </a:pathLst>
            </a:custGeom>
            <a:solidFill>
              <a:srgbClr val="FFFFFF"/>
            </a:solidFill>
            <a:ln>
              <a:noFill/>
            </a:ln>
          </p:spPr>
          <p:txBody>
            <a:bodyPr anchor="ctr"/>
            <a:lstStyle/>
            <a:p>
              <a:pPr algn="ctr"/>
              <a:endParaRPr>
                <a:cs typeface="+mn-ea"/>
                <a:sym typeface="+mn-lt"/>
              </a:endParaRPr>
            </a:p>
          </p:txBody>
        </p:sp>
      </p:grpSp>
      <p:grpSp>
        <p:nvGrpSpPr>
          <p:cNvPr id="26" name="组合 25">
            <a:extLst>
              <a:ext uri="{FF2B5EF4-FFF2-40B4-BE49-F238E27FC236}">
                <a16:creationId xmlns="" xmlns:a16="http://schemas.microsoft.com/office/drawing/2014/main" id="{687350EA-45D9-4A0B-81AC-41A7E8A569EB}"/>
              </a:ext>
            </a:extLst>
          </p:cNvPr>
          <p:cNvGrpSpPr/>
          <p:nvPr/>
        </p:nvGrpSpPr>
        <p:grpSpPr>
          <a:xfrm>
            <a:off x="5003297" y="5403129"/>
            <a:ext cx="3699065" cy="754912"/>
            <a:chOff x="8820605" y="2972099"/>
            <a:chExt cx="2606436" cy="754912"/>
          </a:xfrm>
        </p:grpSpPr>
        <p:sp>
          <p:nvSpPr>
            <p:cNvPr id="27" name="文本框 6">
              <a:extLst>
                <a:ext uri="{FF2B5EF4-FFF2-40B4-BE49-F238E27FC236}">
                  <a16:creationId xmlns="" xmlns:a16="http://schemas.microsoft.com/office/drawing/2014/main" id="{B1C68EF2-520B-4BF2-B458-44FA23795741}"/>
                </a:ext>
              </a:extLst>
            </p:cNvPr>
            <p:cNvSpPr txBox="1"/>
            <p:nvPr/>
          </p:nvSpPr>
          <p:spPr bwMode="auto">
            <a:xfrm>
              <a:off x="8820605" y="3293366"/>
              <a:ext cx="2606436" cy="433645"/>
            </a:xfrm>
            <a:prstGeom prst="rect">
              <a:avLst/>
            </a:prstGeom>
            <a:noFill/>
          </p:spPr>
          <p:txBody>
            <a:bodyPr wrap="square">
              <a:spAutoFit/>
              <a:scene3d>
                <a:camera prst="orthographicFront"/>
                <a:lightRig rig="threePt" dir="t"/>
              </a:scene3d>
              <a:sp3d contourW="12700"/>
            </a:bodyPr>
            <a:lstStyle>
              <a:defPPr>
                <a:defRPr lang="en-US"/>
              </a:defPPr>
              <a:lvl1pPr marR="0" lvl="0" indent="0" defTabSz="914400" fontAlgn="auto">
                <a:lnSpc>
                  <a:spcPct val="130000"/>
                </a:lnSpc>
                <a:spcBef>
                  <a:spcPts val="0"/>
                </a:spcBef>
                <a:spcAft>
                  <a:spcPts val="0"/>
                </a:spcAft>
                <a:buClrTx/>
                <a:buSzTx/>
                <a:buFontTx/>
                <a:buNone/>
                <a:tabLst/>
                <a:defRPr kumimoji="0" sz="1000" b="0" i="0" u="none" strike="noStrike" kern="0" cap="none" spc="0" normalizeH="0" baseline="0">
                  <a:ln>
                    <a:noFill/>
                  </a:ln>
                  <a:gradFill>
                    <a:gsLst>
                      <a:gs pos="0">
                        <a:schemeClr val="tx1">
                          <a:lumMod val="50000"/>
                          <a:lumOff val="50000"/>
                        </a:schemeClr>
                      </a:gs>
                      <a:gs pos="100000">
                        <a:schemeClr val="tx1">
                          <a:lumMod val="65000"/>
                          <a:lumOff val="35000"/>
                        </a:schemeClr>
                      </a:gs>
                    </a:gsLst>
                    <a:lin ang="5400000" scaled="1"/>
                  </a:gradFill>
                  <a:effectLst/>
                  <a:uLnTx/>
                  <a:uFillTx/>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r>
                <a:rPr lang="en-US" altLang="zh-CN" sz="900" dirty="0">
                  <a:solidFill>
                    <a:schemeClr val="tx1">
                      <a:lumMod val="75000"/>
                      <a:lumOff val="25000"/>
                    </a:schemeClr>
                  </a:solidFill>
                  <a:cs typeface="+mn-ea"/>
                  <a:sym typeface="+mn-lt"/>
                </a:rPr>
                <a:t>This template is exclusively designed by Fei </a:t>
              </a:r>
              <a:r>
                <a:rPr lang="en-US" altLang="zh-CN" sz="900" dirty="0" err="1">
                  <a:solidFill>
                    <a:schemeClr val="tx1">
                      <a:lumMod val="75000"/>
                      <a:lumOff val="25000"/>
                    </a:schemeClr>
                  </a:solidFill>
                  <a:cs typeface="+mn-ea"/>
                  <a:sym typeface="+mn-lt"/>
                </a:rPr>
                <a:t>er</a:t>
              </a:r>
              <a:r>
                <a:rPr lang="en-US" altLang="zh-CN" sz="900" dirty="0">
                  <a:solidFill>
                    <a:schemeClr val="tx1">
                      <a:lumMod val="75000"/>
                      <a:lumOff val="25000"/>
                    </a:schemeClr>
                  </a:solidFill>
                  <a:cs typeface="+mn-ea"/>
                  <a:sym typeface="+mn-lt"/>
                </a:rPr>
                <a:t> creative, and copyrights belong to Bao </a:t>
              </a:r>
              <a:r>
                <a:rPr lang="en-US" altLang="zh-CN" sz="900" dirty="0" err="1">
                  <a:solidFill>
                    <a:schemeClr val="tx1">
                      <a:lumMod val="75000"/>
                      <a:lumOff val="25000"/>
                    </a:schemeClr>
                  </a:solidFill>
                  <a:cs typeface="+mn-ea"/>
                  <a:sym typeface="+mn-lt"/>
                </a:rPr>
                <a:t>tu</a:t>
              </a:r>
              <a:r>
                <a:rPr lang="en-US" altLang="zh-CN" sz="900" dirty="0">
                  <a:solidFill>
                    <a:schemeClr val="tx1">
                      <a:lumMod val="75000"/>
                      <a:lumOff val="25000"/>
                    </a:schemeClr>
                  </a:solidFill>
                  <a:cs typeface="+mn-ea"/>
                  <a:sym typeface="+mn-lt"/>
                </a:rPr>
                <a:t> internet</a:t>
              </a:r>
            </a:p>
          </p:txBody>
        </p:sp>
        <p:sp>
          <p:nvSpPr>
            <p:cNvPr id="28" name="文本框 7">
              <a:extLst>
                <a:ext uri="{FF2B5EF4-FFF2-40B4-BE49-F238E27FC236}">
                  <a16:creationId xmlns="" xmlns:a16="http://schemas.microsoft.com/office/drawing/2014/main" id="{8686B26E-F00B-4A99-AEF7-59C2F3F5995B}"/>
                </a:ext>
              </a:extLst>
            </p:cNvPr>
            <p:cNvSpPr txBox="1"/>
            <p:nvPr/>
          </p:nvSpPr>
          <p:spPr bwMode="auto">
            <a:xfrm>
              <a:off x="8820605" y="2972099"/>
              <a:ext cx="740777" cy="369332"/>
            </a:xfrm>
            <a:prstGeom prst="rect">
              <a:avLst/>
            </a:prstGeom>
            <a:noFill/>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dist" defTabSz="914400" fontAlgn="auto">
                <a:spcBef>
                  <a:spcPts val="0"/>
                </a:spcBef>
                <a:spcAft>
                  <a:spcPts val="0"/>
                </a:spcAft>
                <a:defRPr/>
              </a:pPr>
              <a:r>
                <a:rPr lang="en-US" altLang="zh-CN" b="1" kern="0" dirty="0">
                  <a:cs typeface="+mn-ea"/>
                  <a:sym typeface="+mn-lt"/>
                </a:rPr>
                <a:t>2021</a:t>
              </a:r>
              <a:r>
                <a:rPr lang="zh-CN" altLang="en-US" b="1" kern="0" dirty="0">
                  <a:cs typeface="+mn-ea"/>
                  <a:sym typeface="+mn-lt"/>
                </a:rPr>
                <a:t>年</a:t>
              </a:r>
            </a:p>
          </p:txBody>
        </p:sp>
      </p:grpSp>
      <p:grpSp>
        <p:nvGrpSpPr>
          <p:cNvPr id="29" name="组合 28">
            <a:extLst>
              <a:ext uri="{FF2B5EF4-FFF2-40B4-BE49-F238E27FC236}">
                <a16:creationId xmlns="" xmlns:a16="http://schemas.microsoft.com/office/drawing/2014/main" id="{00B612A5-42FB-4608-885B-C7C38C07DA7A}"/>
              </a:ext>
            </a:extLst>
          </p:cNvPr>
          <p:cNvGrpSpPr/>
          <p:nvPr/>
        </p:nvGrpSpPr>
        <p:grpSpPr>
          <a:xfrm>
            <a:off x="7716936" y="3728818"/>
            <a:ext cx="3699065" cy="754912"/>
            <a:chOff x="8820605" y="2972099"/>
            <a:chExt cx="2606436" cy="754912"/>
          </a:xfrm>
        </p:grpSpPr>
        <p:sp>
          <p:nvSpPr>
            <p:cNvPr id="30" name="文本框 6">
              <a:extLst>
                <a:ext uri="{FF2B5EF4-FFF2-40B4-BE49-F238E27FC236}">
                  <a16:creationId xmlns="" xmlns:a16="http://schemas.microsoft.com/office/drawing/2014/main" id="{F2C8AED0-9023-4D01-8D59-CDB18756CAD8}"/>
                </a:ext>
              </a:extLst>
            </p:cNvPr>
            <p:cNvSpPr txBox="1"/>
            <p:nvPr/>
          </p:nvSpPr>
          <p:spPr bwMode="auto">
            <a:xfrm>
              <a:off x="8820605" y="3293366"/>
              <a:ext cx="2606436" cy="433645"/>
            </a:xfrm>
            <a:prstGeom prst="rect">
              <a:avLst/>
            </a:prstGeom>
            <a:noFill/>
          </p:spPr>
          <p:txBody>
            <a:bodyPr wrap="square">
              <a:spAutoFit/>
              <a:scene3d>
                <a:camera prst="orthographicFront"/>
                <a:lightRig rig="threePt" dir="t"/>
              </a:scene3d>
              <a:sp3d contourW="12700"/>
            </a:bodyPr>
            <a:lstStyle>
              <a:defPPr>
                <a:defRPr lang="en-US"/>
              </a:defPPr>
              <a:lvl1pPr marR="0" lvl="0" indent="0" defTabSz="914400" fontAlgn="auto">
                <a:lnSpc>
                  <a:spcPct val="130000"/>
                </a:lnSpc>
                <a:spcBef>
                  <a:spcPts val="0"/>
                </a:spcBef>
                <a:spcAft>
                  <a:spcPts val="0"/>
                </a:spcAft>
                <a:buClrTx/>
                <a:buSzTx/>
                <a:buFontTx/>
                <a:buNone/>
                <a:tabLst/>
                <a:defRPr kumimoji="0" sz="1000" b="0" i="0" u="none" strike="noStrike" kern="0" cap="none" spc="0" normalizeH="0" baseline="0">
                  <a:ln>
                    <a:noFill/>
                  </a:ln>
                  <a:gradFill>
                    <a:gsLst>
                      <a:gs pos="0">
                        <a:schemeClr val="tx1">
                          <a:lumMod val="50000"/>
                          <a:lumOff val="50000"/>
                        </a:schemeClr>
                      </a:gs>
                      <a:gs pos="100000">
                        <a:schemeClr val="tx1">
                          <a:lumMod val="65000"/>
                          <a:lumOff val="35000"/>
                        </a:schemeClr>
                      </a:gs>
                    </a:gsLst>
                    <a:lin ang="5400000" scaled="1"/>
                  </a:gradFill>
                  <a:effectLst/>
                  <a:uLnTx/>
                  <a:uFillTx/>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r>
                <a:rPr lang="en-US" altLang="zh-CN" sz="900" dirty="0">
                  <a:solidFill>
                    <a:schemeClr val="tx1">
                      <a:lumMod val="75000"/>
                      <a:lumOff val="25000"/>
                    </a:schemeClr>
                  </a:solidFill>
                  <a:cs typeface="+mn-ea"/>
                  <a:sym typeface="+mn-lt"/>
                </a:rPr>
                <a:t>This template is exclusively designed by Fei </a:t>
              </a:r>
              <a:r>
                <a:rPr lang="en-US" altLang="zh-CN" sz="900" dirty="0" err="1">
                  <a:solidFill>
                    <a:schemeClr val="tx1">
                      <a:lumMod val="75000"/>
                      <a:lumOff val="25000"/>
                    </a:schemeClr>
                  </a:solidFill>
                  <a:cs typeface="+mn-ea"/>
                  <a:sym typeface="+mn-lt"/>
                </a:rPr>
                <a:t>er</a:t>
              </a:r>
              <a:r>
                <a:rPr lang="en-US" altLang="zh-CN" sz="900" dirty="0">
                  <a:solidFill>
                    <a:schemeClr val="tx1">
                      <a:lumMod val="75000"/>
                      <a:lumOff val="25000"/>
                    </a:schemeClr>
                  </a:solidFill>
                  <a:cs typeface="+mn-ea"/>
                  <a:sym typeface="+mn-lt"/>
                </a:rPr>
                <a:t> creative, and copyrights belong to Bao </a:t>
              </a:r>
              <a:r>
                <a:rPr lang="en-US" altLang="zh-CN" sz="900" dirty="0" err="1">
                  <a:solidFill>
                    <a:schemeClr val="tx1">
                      <a:lumMod val="75000"/>
                      <a:lumOff val="25000"/>
                    </a:schemeClr>
                  </a:solidFill>
                  <a:cs typeface="+mn-ea"/>
                  <a:sym typeface="+mn-lt"/>
                </a:rPr>
                <a:t>tu</a:t>
              </a:r>
              <a:r>
                <a:rPr lang="en-US" altLang="zh-CN" sz="900" dirty="0">
                  <a:solidFill>
                    <a:schemeClr val="tx1">
                      <a:lumMod val="75000"/>
                      <a:lumOff val="25000"/>
                    </a:schemeClr>
                  </a:solidFill>
                  <a:cs typeface="+mn-ea"/>
                  <a:sym typeface="+mn-lt"/>
                </a:rPr>
                <a:t> internet</a:t>
              </a:r>
            </a:p>
          </p:txBody>
        </p:sp>
        <p:sp>
          <p:nvSpPr>
            <p:cNvPr id="31" name="文本框 7">
              <a:extLst>
                <a:ext uri="{FF2B5EF4-FFF2-40B4-BE49-F238E27FC236}">
                  <a16:creationId xmlns="" xmlns:a16="http://schemas.microsoft.com/office/drawing/2014/main" id="{5E45F97C-B3D8-40D7-ACC6-47FBC36DBC7C}"/>
                </a:ext>
              </a:extLst>
            </p:cNvPr>
            <p:cNvSpPr txBox="1"/>
            <p:nvPr/>
          </p:nvSpPr>
          <p:spPr bwMode="auto">
            <a:xfrm>
              <a:off x="8820605" y="2972099"/>
              <a:ext cx="740777" cy="369332"/>
            </a:xfrm>
            <a:prstGeom prst="rect">
              <a:avLst/>
            </a:prstGeom>
            <a:noFill/>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dist" defTabSz="914400" fontAlgn="auto">
                <a:spcBef>
                  <a:spcPts val="0"/>
                </a:spcBef>
                <a:spcAft>
                  <a:spcPts val="0"/>
                </a:spcAft>
                <a:defRPr/>
              </a:pPr>
              <a:r>
                <a:rPr lang="en-US" altLang="zh-CN" b="1" kern="0" dirty="0">
                  <a:cs typeface="+mn-ea"/>
                  <a:sym typeface="+mn-lt"/>
                </a:rPr>
                <a:t>2021</a:t>
              </a:r>
              <a:r>
                <a:rPr lang="zh-CN" altLang="en-US" b="1" kern="0" dirty="0">
                  <a:cs typeface="+mn-ea"/>
                  <a:sym typeface="+mn-lt"/>
                </a:rPr>
                <a:t>年</a:t>
              </a:r>
            </a:p>
          </p:txBody>
        </p:sp>
      </p:grpSp>
      <p:grpSp>
        <p:nvGrpSpPr>
          <p:cNvPr id="32" name="组合 31">
            <a:extLst>
              <a:ext uri="{FF2B5EF4-FFF2-40B4-BE49-F238E27FC236}">
                <a16:creationId xmlns="" xmlns:a16="http://schemas.microsoft.com/office/drawing/2014/main" id="{9620226C-6D65-4170-9757-A6936AC9046A}"/>
              </a:ext>
            </a:extLst>
          </p:cNvPr>
          <p:cNvGrpSpPr/>
          <p:nvPr/>
        </p:nvGrpSpPr>
        <p:grpSpPr>
          <a:xfrm>
            <a:off x="4100734" y="2020358"/>
            <a:ext cx="3699065" cy="754912"/>
            <a:chOff x="8820605" y="2972099"/>
            <a:chExt cx="2606436" cy="754912"/>
          </a:xfrm>
        </p:grpSpPr>
        <p:sp>
          <p:nvSpPr>
            <p:cNvPr id="33" name="文本框 6">
              <a:extLst>
                <a:ext uri="{FF2B5EF4-FFF2-40B4-BE49-F238E27FC236}">
                  <a16:creationId xmlns="" xmlns:a16="http://schemas.microsoft.com/office/drawing/2014/main" id="{A36D957F-791F-4294-B679-B9214570809C}"/>
                </a:ext>
              </a:extLst>
            </p:cNvPr>
            <p:cNvSpPr txBox="1"/>
            <p:nvPr/>
          </p:nvSpPr>
          <p:spPr bwMode="auto">
            <a:xfrm>
              <a:off x="8820605" y="3293366"/>
              <a:ext cx="2606436" cy="433645"/>
            </a:xfrm>
            <a:prstGeom prst="rect">
              <a:avLst/>
            </a:prstGeom>
            <a:noFill/>
          </p:spPr>
          <p:txBody>
            <a:bodyPr wrap="square">
              <a:spAutoFit/>
              <a:scene3d>
                <a:camera prst="orthographicFront"/>
                <a:lightRig rig="threePt" dir="t"/>
              </a:scene3d>
              <a:sp3d contourW="12700"/>
            </a:bodyPr>
            <a:lstStyle>
              <a:defPPr>
                <a:defRPr lang="en-US"/>
              </a:defPPr>
              <a:lvl1pPr marR="0" lvl="0" indent="0" defTabSz="914400" fontAlgn="auto">
                <a:lnSpc>
                  <a:spcPct val="130000"/>
                </a:lnSpc>
                <a:spcBef>
                  <a:spcPts val="0"/>
                </a:spcBef>
                <a:spcAft>
                  <a:spcPts val="0"/>
                </a:spcAft>
                <a:buClrTx/>
                <a:buSzTx/>
                <a:buFontTx/>
                <a:buNone/>
                <a:tabLst/>
                <a:defRPr kumimoji="0" sz="1000" b="0" i="0" u="none" strike="noStrike" kern="0" cap="none" spc="0" normalizeH="0" baseline="0">
                  <a:ln>
                    <a:noFill/>
                  </a:ln>
                  <a:gradFill>
                    <a:gsLst>
                      <a:gs pos="0">
                        <a:schemeClr val="tx1">
                          <a:lumMod val="50000"/>
                          <a:lumOff val="50000"/>
                        </a:schemeClr>
                      </a:gs>
                      <a:gs pos="100000">
                        <a:schemeClr val="tx1">
                          <a:lumMod val="65000"/>
                          <a:lumOff val="35000"/>
                        </a:schemeClr>
                      </a:gs>
                    </a:gsLst>
                    <a:lin ang="5400000" scaled="1"/>
                  </a:gradFill>
                  <a:effectLst/>
                  <a:uLnTx/>
                  <a:uFillTx/>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defRPr/>
              </a:pPr>
              <a:r>
                <a:rPr lang="en-US" altLang="zh-CN" sz="900" dirty="0">
                  <a:solidFill>
                    <a:schemeClr val="tx1">
                      <a:lumMod val="75000"/>
                      <a:lumOff val="25000"/>
                    </a:schemeClr>
                  </a:solidFill>
                  <a:cs typeface="+mn-ea"/>
                  <a:sym typeface="+mn-lt"/>
                </a:rPr>
                <a:t>This template is exclusively designed by Fei </a:t>
              </a:r>
              <a:r>
                <a:rPr lang="en-US" altLang="zh-CN" sz="900" dirty="0" err="1">
                  <a:solidFill>
                    <a:schemeClr val="tx1">
                      <a:lumMod val="75000"/>
                      <a:lumOff val="25000"/>
                    </a:schemeClr>
                  </a:solidFill>
                  <a:cs typeface="+mn-ea"/>
                  <a:sym typeface="+mn-lt"/>
                </a:rPr>
                <a:t>er</a:t>
              </a:r>
              <a:r>
                <a:rPr lang="en-US" altLang="zh-CN" sz="900" dirty="0">
                  <a:solidFill>
                    <a:schemeClr val="tx1">
                      <a:lumMod val="75000"/>
                      <a:lumOff val="25000"/>
                    </a:schemeClr>
                  </a:solidFill>
                  <a:cs typeface="+mn-ea"/>
                  <a:sym typeface="+mn-lt"/>
                </a:rPr>
                <a:t> creative, and copyrights belong to Bao </a:t>
              </a:r>
              <a:r>
                <a:rPr lang="en-US" altLang="zh-CN" sz="900" dirty="0" err="1">
                  <a:solidFill>
                    <a:schemeClr val="tx1">
                      <a:lumMod val="75000"/>
                      <a:lumOff val="25000"/>
                    </a:schemeClr>
                  </a:solidFill>
                  <a:cs typeface="+mn-ea"/>
                  <a:sym typeface="+mn-lt"/>
                </a:rPr>
                <a:t>tu</a:t>
              </a:r>
              <a:r>
                <a:rPr lang="en-US" altLang="zh-CN" sz="900" dirty="0">
                  <a:solidFill>
                    <a:schemeClr val="tx1">
                      <a:lumMod val="75000"/>
                      <a:lumOff val="25000"/>
                    </a:schemeClr>
                  </a:solidFill>
                  <a:cs typeface="+mn-ea"/>
                  <a:sym typeface="+mn-lt"/>
                </a:rPr>
                <a:t> internet</a:t>
              </a:r>
            </a:p>
          </p:txBody>
        </p:sp>
        <p:sp>
          <p:nvSpPr>
            <p:cNvPr id="34" name="文本框 7">
              <a:extLst>
                <a:ext uri="{FF2B5EF4-FFF2-40B4-BE49-F238E27FC236}">
                  <a16:creationId xmlns="" xmlns:a16="http://schemas.microsoft.com/office/drawing/2014/main" id="{3D7EBCDF-7793-4615-92FF-6E7BB3833CE0}"/>
                </a:ext>
              </a:extLst>
            </p:cNvPr>
            <p:cNvSpPr txBox="1"/>
            <p:nvPr/>
          </p:nvSpPr>
          <p:spPr bwMode="auto">
            <a:xfrm>
              <a:off x="10686264" y="2972099"/>
              <a:ext cx="740777" cy="369332"/>
            </a:xfrm>
            <a:prstGeom prst="rect">
              <a:avLst/>
            </a:prstGeom>
            <a:noFill/>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dist" defTabSz="914400" fontAlgn="auto">
                <a:spcBef>
                  <a:spcPts val="0"/>
                </a:spcBef>
                <a:spcAft>
                  <a:spcPts val="0"/>
                </a:spcAft>
                <a:defRPr/>
              </a:pPr>
              <a:r>
                <a:rPr lang="en-US" altLang="zh-CN" b="1" kern="0" dirty="0">
                  <a:cs typeface="+mn-ea"/>
                  <a:sym typeface="+mn-lt"/>
                </a:rPr>
                <a:t>2021</a:t>
              </a:r>
              <a:r>
                <a:rPr lang="zh-CN" altLang="en-US" b="1" kern="0" dirty="0">
                  <a:cs typeface="+mn-ea"/>
                  <a:sym typeface="+mn-lt"/>
                </a:rPr>
                <a:t>年</a:t>
              </a:r>
            </a:p>
          </p:txBody>
        </p:sp>
      </p:grpSp>
      <p:grpSp>
        <p:nvGrpSpPr>
          <p:cNvPr id="35" name="组合 34">
            <a:extLst>
              <a:ext uri="{FF2B5EF4-FFF2-40B4-BE49-F238E27FC236}">
                <a16:creationId xmlns="" xmlns:a16="http://schemas.microsoft.com/office/drawing/2014/main" id="{B97C912D-741C-4133-AF9D-ECDFE80F4CDD}"/>
              </a:ext>
            </a:extLst>
          </p:cNvPr>
          <p:cNvGrpSpPr/>
          <p:nvPr/>
        </p:nvGrpSpPr>
        <p:grpSpPr>
          <a:xfrm>
            <a:off x="1805590" y="3536348"/>
            <a:ext cx="3699065" cy="754912"/>
            <a:chOff x="8820605" y="2972099"/>
            <a:chExt cx="2606436" cy="754912"/>
          </a:xfrm>
        </p:grpSpPr>
        <p:sp>
          <p:nvSpPr>
            <p:cNvPr id="36" name="文本框 6">
              <a:extLst>
                <a:ext uri="{FF2B5EF4-FFF2-40B4-BE49-F238E27FC236}">
                  <a16:creationId xmlns="" xmlns:a16="http://schemas.microsoft.com/office/drawing/2014/main" id="{9AAB1B0A-2E87-4966-847A-2C24DB75EAB2}"/>
                </a:ext>
              </a:extLst>
            </p:cNvPr>
            <p:cNvSpPr txBox="1"/>
            <p:nvPr/>
          </p:nvSpPr>
          <p:spPr bwMode="auto">
            <a:xfrm>
              <a:off x="8820605" y="3293366"/>
              <a:ext cx="2606436" cy="433645"/>
            </a:xfrm>
            <a:prstGeom prst="rect">
              <a:avLst/>
            </a:prstGeom>
            <a:noFill/>
          </p:spPr>
          <p:txBody>
            <a:bodyPr wrap="square">
              <a:spAutoFit/>
              <a:scene3d>
                <a:camera prst="orthographicFront"/>
                <a:lightRig rig="threePt" dir="t"/>
              </a:scene3d>
              <a:sp3d contourW="12700"/>
            </a:bodyPr>
            <a:lstStyle>
              <a:defPPr>
                <a:defRPr lang="en-US"/>
              </a:defPPr>
              <a:lvl1pPr marR="0" lvl="0" indent="0" defTabSz="914400" fontAlgn="auto">
                <a:lnSpc>
                  <a:spcPct val="130000"/>
                </a:lnSpc>
                <a:spcBef>
                  <a:spcPts val="0"/>
                </a:spcBef>
                <a:spcAft>
                  <a:spcPts val="0"/>
                </a:spcAft>
                <a:buClrTx/>
                <a:buSzTx/>
                <a:buFontTx/>
                <a:buNone/>
                <a:tabLst/>
                <a:defRPr kumimoji="0" sz="1000" b="0" i="0" u="none" strike="noStrike" kern="0" cap="none" spc="0" normalizeH="0" baseline="0">
                  <a:ln>
                    <a:noFill/>
                  </a:ln>
                  <a:gradFill>
                    <a:gsLst>
                      <a:gs pos="0">
                        <a:schemeClr val="tx1">
                          <a:lumMod val="50000"/>
                          <a:lumOff val="50000"/>
                        </a:schemeClr>
                      </a:gs>
                      <a:gs pos="100000">
                        <a:schemeClr val="tx1">
                          <a:lumMod val="65000"/>
                          <a:lumOff val="35000"/>
                        </a:schemeClr>
                      </a:gs>
                    </a:gsLst>
                    <a:lin ang="5400000" scaled="1"/>
                  </a:gradFill>
                  <a:effectLst/>
                  <a:uLnTx/>
                  <a:uFillTx/>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defRPr/>
              </a:pPr>
              <a:r>
                <a:rPr lang="en-US" altLang="zh-CN" sz="900" dirty="0">
                  <a:solidFill>
                    <a:schemeClr val="tx1">
                      <a:lumMod val="75000"/>
                      <a:lumOff val="25000"/>
                    </a:schemeClr>
                  </a:solidFill>
                  <a:cs typeface="+mn-ea"/>
                  <a:sym typeface="+mn-lt"/>
                </a:rPr>
                <a:t>This template is exclusively designed by Fei </a:t>
              </a:r>
              <a:r>
                <a:rPr lang="en-US" altLang="zh-CN" sz="900" dirty="0" err="1">
                  <a:solidFill>
                    <a:schemeClr val="tx1">
                      <a:lumMod val="75000"/>
                      <a:lumOff val="25000"/>
                    </a:schemeClr>
                  </a:solidFill>
                  <a:cs typeface="+mn-ea"/>
                  <a:sym typeface="+mn-lt"/>
                </a:rPr>
                <a:t>er</a:t>
              </a:r>
              <a:r>
                <a:rPr lang="en-US" altLang="zh-CN" sz="900" dirty="0">
                  <a:solidFill>
                    <a:schemeClr val="tx1">
                      <a:lumMod val="75000"/>
                      <a:lumOff val="25000"/>
                    </a:schemeClr>
                  </a:solidFill>
                  <a:cs typeface="+mn-ea"/>
                  <a:sym typeface="+mn-lt"/>
                </a:rPr>
                <a:t> creative, and copyrights belong to Bao </a:t>
              </a:r>
              <a:r>
                <a:rPr lang="en-US" altLang="zh-CN" sz="900" dirty="0" err="1">
                  <a:solidFill>
                    <a:schemeClr val="tx1">
                      <a:lumMod val="75000"/>
                      <a:lumOff val="25000"/>
                    </a:schemeClr>
                  </a:solidFill>
                  <a:cs typeface="+mn-ea"/>
                  <a:sym typeface="+mn-lt"/>
                </a:rPr>
                <a:t>tu</a:t>
              </a:r>
              <a:r>
                <a:rPr lang="en-US" altLang="zh-CN" sz="900" dirty="0">
                  <a:solidFill>
                    <a:schemeClr val="tx1">
                      <a:lumMod val="75000"/>
                      <a:lumOff val="25000"/>
                    </a:schemeClr>
                  </a:solidFill>
                  <a:cs typeface="+mn-ea"/>
                  <a:sym typeface="+mn-lt"/>
                </a:rPr>
                <a:t> internet</a:t>
              </a:r>
            </a:p>
          </p:txBody>
        </p:sp>
        <p:sp>
          <p:nvSpPr>
            <p:cNvPr id="37" name="文本框 7">
              <a:extLst>
                <a:ext uri="{FF2B5EF4-FFF2-40B4-BE49-F238E27FC236}">
                  <a16:creationId xmlns="" xmlns:a16="http://schemas.microsoft.com/office/drawing/2014/main" id="{F4FEC9E6-DF4B-47D7-991F-D822A9636FD5}"/>
                </a:ext>
              </a:extLst>
            </p:cNvPr>
            <p:cNvSpPr txBox="1"/>
            <p:nvPr/>
          </p:nvSpPr>
          <p:spPr bwMode="auto">
            <a:xfrm>
              <a:off x="10686264" y="2972099"/>
              <a:ext cx="740777" cy="369332"/>
            </a:xfrm>
            <a:prstGeom prst="rect">
              <a:avLst/>
            </a:prstGeom>
            <a:noFill/>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dist" defTabSz="914400" fontAlgn="auto">
                <a:spcBef>
                  <a:spcPts val="0"/>
                </a:spcBef>
                <a:spcAft>
                  <a:spcPts val="0"/>
                </a:spcAft>
                <a:defRPr/>
              </a:pPr>
              <a:r>
                <a:rPr lang="en-US" altLang="zh-CN" b="1" kern="0" dirty="0">
                  <a:cs typeface="+mn-ea"/>
                  <a:sym typeface="+mn-lt"/>
                </a:rPr>
                <a:t>2021</a:t>
              </a:r>
              <a:r>
                <a:rPr lang="zh-CN" altLang="en-US" b="1" kern="0" dirty="0">
                  <a:cs typeface="+mn-ea"/>
                  <a:sym typeface="+mn-lt"/>
                </a:rPr>
                <a:t>年</a:t>
              </a:r>
            </a:p>
          </p:txBody>
        </p:sp>
      </p:grpSp>
      <p:grpSp>
        <p:nvGrpSpPr>
          <p:cNvPr id="38" name="组合 37"/>
          <p:cNvGrpSpPr/>
          <p:nvPr/>
        </p:nvGrpSpPr>
        <p:grpSpPr>
          <a:xfrm>
            <a:off x="858416" y="403598"/>
            <a:ext cx="7908457" cy="584775"/>
            <a:chOff x="-1772911" y="3402483"/>
            <a:chExt cx="7908457" cy="584775"/>
          </a:xfrm>
        </p:grpSpPr>
        <p:sp>
          <p:nvSpPr>
            <p:cNvPr id="39" name="文本框 38"/>
            <p:cNvSpPr txBox="1"/>
            <p:nvPr/>
          </p:nvSpPr>
          <p:spPr>
            <a:xfrm>
              <a:off x="-1772911" y="3402483"/>
              <a:ext cx="3586317" cy="584775"/>
            </a:xfrm>
            <a:prstGeom prst="rect">
              <a:avLst/>
            </a:prstGeom>
            <a:noFill/>
          </p:spPr>
          <p:txBody>
            <a:bodyPr wrap="square" rtlCol="0">
              <a:spAutoFit/>
              <a:scene3d>
                <a:camera prst="orthographicFront"/>
                <a:lightRig rig="threePt" dir="t"/>
              </a:scene3d>
              <a:sp3d contourW="12700"/>
            </a:bodyPr>
            <a:lstStyle/>
            <a:p>
              <a:r>
                <a:rPr lang="zh-CN" altLang="en-US" sz="3200" b="1" dirty="0">
                  <a:solidFill>
                    <a:schemeClr val="tx1">
                      <a:lumMod val="75000"/>
                      <a:lumOff val="25000"/>
                    </a:schemeClr>
                  </a:solidFill>
                  <a:latin typeface="思源宋体 CN Heavy" panose="02020900000000000000" pitchFamily="18" charset="-122"/>
                  <a:ea typeface="思源宋体 CN Heavy" panose="02020900000000000000" pitchFamily="18" charset="-122"/>
                  <a:cs typeface="+mn-ea"/>
                  <a:sym typeface="+mn-lt"/>
                </a:rPr>
                <a:t>标题文字添加名称</a:t>
              </a:r>
            </a:p>
          </p:txBody>
        </p:sp>
        <p:sp>
          <p:nvSpPr>
            <p:cNvPr id="40" name="文本框 39"/>
            <p:cNvSpPr txBox="1"/>
            <p:nvPr/>
          </p:nvSpPr>
          <p:spPr>
            <a:xfrm>
              <a:off x="1680468" y="3447474"/>
              <a:ext cx="4455078" cy="443198"/>
            </a:xfrm>
            <a:prstGeom prst="rect">
              <a:avLst/>
            </a:prstGeom>
            <a:noFill/>
          </p:spPr>
          <p:txBody>
            <a:bodyPr wrap="square" rtlCol="0">
              <a:spAutoFit/>
              <a:scene3d>
                <a:camera prst="orthographicFront"/>
                <a:lightRig rig="threePt" dir="t"/>
              </a:scene3d>
              <a:sp3d contourW="12700"/>
            </a:bodyPr>
            <a:lstStyle/>
            <a:p>
              <a:pPr>
                <a:lnSpc>
                  <a:spcPct val="114000"/>
                </a:lnSpc>
              </a:pPr>
              <a:r>
                <a:rPr lang="en-US" altLang="zh-CN" sz="1000" dirty="0">
                  <a:solidFill>
                    <a:schemeClr val="tx1">
                      <a:lumMod val="65000"/>
                      <a:lumOff val="35000"/>
                    </a:schemeClr>
                  </a:solidFill>
                  <a:cs typeface="+mn-ea"/>
                  <a:sym typeface="+mn-lt"/>
                </a:rPr>
                <a:t>The user can demonstrate on a projector or computer, or presentation and make it film to be used in a wider field</a:t>
              </a:r>
            </a:p>
          </p:txBody>
        </p:sp>
      </p:grpSp>
      <p:grpSp>
        <p:nvGrpSpPr>
          <p:cNvPr id="41" name="组合 40"/>
          <p:cNvGrpSpPr/>
          <p:nvPr/>
        </p:nvGrpSpPr>
        <p:grpSpPr>
          <a:xfrm rot="19343009">
            <a:off x="-774193" y="-1295526"/>
            <a:ext cx="2033578" cy="2033578"/>
            <a:chOff x="7670569" y="-4107846"/>
            <a:chExt cx="6939795" cy="6939795"/>
          </a:xfrm>
        </p:grpSpPr>
        <p:sp>
          <p:nvSpPr>
            <p:cNvPr id="42" name="圆: 空心 6">
              <a:extLst>
                <a:ext uri="{FF2B5EF4-FFF2-40B4-BE49-F238E27FC236}">
                  <a16:creationId xmlns="" xmlns:a16="http://schemas.microsoft.com/office/drawing/2014/main" id="{F18338BA-7FB4-4542-8779-D4FB968328BE}"/>
                </a:ext>
              </a:extLst>
            </p:cNvPr>
            <p:cNvSpPr/>
            <p:nvPr/>
          </p:nvSpPr>
          <p:spPr>
            <a:xfrm rot="20523313">
              <a:off x="7670569" y="-4107846"/>
              <a:ext cx="6939795" cy="6939795"/>
            </a:xfrm>
            <a:prstGeom prst="roundRect">
              <a:avLst/>
            </a:prstGeom>
            <a:solidFill>
              <a:srgbClr val="D02D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entury Gothic" panose="020B0502020202020204" pitchFamily="34" charset="0"/>
                <a:ea typeface="inpin culangti" panose="02000000000000000000" pitchFamily="2" charset="-122"/>
                <a:cs typeface="+mn-cs"/>
                <a:sym typeface="Century Gothic" panose="020B0502020202020204" pitchFamily="34" charset="0"/>
              </a:endParaRPr>
            </a:p>
          </p:txBody>
        </p:sp>
        <p:sp>
          <p:nvSpPr>
            <p:cNvPr id="43" name="圆: 空心 6">
              <a:extLst>
                <a:ext uri="{FF2B5EF4-FFF2-40B4-BE49-F238E27FC236}">
                  <a16:creationId xmlns="" xmlns:a16="http://schemas.microsoft.com/office/drawing/2014/main" id="{F18338BA-7FB4-4542-8779-D4FB968328BE}"/>
                </a:ext>
              </a:extLst>
            </p:cNvPr>
            <p:cNvSpPr/>
            <p:nvPr/>
          </p:nvSpPr>
          <p:spPr>
            <a:xfrm rot="20523313">
              <a:off x="8298103" y="-3480314"/>
              <a:ext cx="5684729" cy="568472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entury Gothic" panose="020B0502020202020204" pitchFamily="34" charset="0"/>
                <a:ea typeface="inpin culangti" panose="02000000000000000000" pitchFamily="2" charset="-122"/>
                <a:cs typeface="+mn-cs"/>
                <a:sym typeface="Century Gothic" panose="020B0502020202020204" pitchFamily="34" charset="0"/>
              </a:endParaRPr>
            </a:p>
          </p:txBody>
        </p:sp>
      </p:grpSp>
    </p:spTree>
    <p:extLst>
      <p:ext uri="{BB962C8B-B14F-4D97-AF65-F5344CB8AC3E}">
        <p14:creationId xmlns:p14="http://schemas.microsoft.com/office/powerpoint/2010/main" val="3341950186"/>
      </p:ext>
    </p:extLst>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文本框 1">
            <a:extLst>
              <a:ext uri="{FF2B5EF4-FFF2-40B4-BE49-F238E27FC236}">
                <a16:creationId xmlns="" xmlns:a16="http://schemas.microsoft.com/office/drawing/2014/main" id="{496503E8-2CB0-4D4B-A19C-E0F54A3EEA0D}"/>
              </a:ext>
            </a:extLst>
          </p:cNvPr>
          <p:cNvSpPr txBox="1"/>
          <p:nvPr/>
        </p:nvSpPr>
        <p:spPr>
          <a:xfrm>
            <a:off x="1619250" y="1992095"/>
            <a:ext cx="8953500" cy="547137"/>
          </a:xfrm>
          <a:prstGeom prst="rect">
            <a:avLst/>
          </a:prstGeom>
          <a:noFill/>
        </p:spPr>
        <p:txBody>
          <a:bodyPr wrap="square">
            <a:spAutoFit/>
            <a:scene3d>
              <a:camera prst="orthographicFront"/>
              <a:lightRig rig="threePt" dir="t"/>
            </a:scene3d>
            <a:sp3d contourW="12700"/>
          </a:bodyPr>
          <a:lstStyle/>
          <a:p>
            <a:pPr algn="ctr">
              <a:lnSpc>
                <a:spcPct val="150000"/>
              </a:lnSpc>
              <a:defRPr/>
            </a:pPr>
            <a:r>
              <a:rPr lang="en-US" altLang="zh-CN" sz="1050" dirty="0">
                <a:solidFill>
                  <a:schemeClr val="tx1">
                    <a:lumMod val="65000"/>
                    <a:lumOff val="35000"/>
                  </a:schemeClr>
                </a:solidFill>
                <a:cs typeface="+mn-ea"/>
                <a:sym typeface="+mn-lt"/>
              </a:rPr>
              <a:t>This template is exclusively designed by Fei </a:t>
            </a:r>
            <a:r>
              <a:rPr lang="en-US" altLang="zh-CN" sz="1050" dirty="0" err="1">
                <a:solidFill>
                  <a:schemeClr val="tx1">
                    <a:lumMod val="65000"/>
                    <a:lumOff val="35000"/>
                  </a:schemeClr>
                </a:solidFill>
                <a:cs typeface="+mn-ea"/>
                <a:sym typeface="+mn-lt"/>
              </a:rPr>
              <a:t>er</a:t>
            </a:r>
            <a:r>
              <a:rPr lang="en-US" altLang="zh-CN" sz="1050" dirty="0">
                <a:solidFill>
                  <a:schemeClr val="tx1">
                    <a:lumMod val="65000"/>
                    <a:lumOff val="35000"/>
                  </a:schemeClr>
                </a:solidFill>
                <a:cs typeface="+mn-ea"/>
                <a:sym typeface="+mn-lt"/>
              </a:rPr>
              <a:t> creative and copyrights belong to Bao </a:t>
            </a:r>
            <a:r>
              <a:rPr lang="en-US" altLang="zh-CN" sz="1050" dirty="0" err="1">
                <a:solidFill>
                  <a:schemeClr val="tx1">
                    <a:lumMod val="65000"/>
                    <a:lumOff val="35000"/>
                  </a:schemeClr>
                </a:solidFill>
                <a:cs typeface="+mn-ea"/>
                <a:sym typeface="+mn-lt"/>
              </a:rPr>
              <a:t>tu</a:t>
            </a:r>
            <a:r>
              <a:rPr lang="en-US" altLang="zh-CN" sz="1050" dirty="0">
                <a:solidFill>
                  <a:schemeClr val="tx1">
                    <a:lumMod val="65000"/>
                    <a:lumOff val="35000"/>
                  </a:schemeClr>
                </a:solidFill>
                <a:cs typeface="+mn-ea"/>
                <a:sym typeface="+mn-lt"/>
              </a:rPr>
              <a:t> </a:t>
            </a:r>
            <a:r>
              <a:rPr lang="en-US" altLang="zh-CN" sz="1050" dirty="0" err="1">
                <a:solidFill>
                  <a:schemeClr val="tx1">
                    <a:lumMod val="65000"/>
                    <a:lumOff val="35000"/>
                  </a:schemeClr>
                </a:solidFill>
                <a:cs typeface="+mn-ea"/>
                <a:sym typeface="+mn-lt"/>
              </a:rPr>
              <a:t>internetThis</a:t>
            </a:r>
            <a:r>
              <a:rPr lang="en-US" altLang="zh-CN" sz="1050" dirty="0">
                <a:solidFill>
                  <a:schemeClr val="tx1">
                    <a:lumMod val="65000"/>
                    <a:lumOff val="35000"/>
                  </a:schemeClr>
                </a:solidFill>
                <a:cs typeface="+mn-ea"/>
                <a:sym typeface="+mn-lt"/>
              </a:rPr>
              <a:t> template is exclusively designed by Fei </a:t>
            </a:r>
            <a:r>
              <a:rPr lang="en-US" altLang="zh-CN" sz="1050" dirty="0" err="1">
                <a:solidFill>
                  <a:schemeClr val="tx1">
                    <a:lumMod val="65000"/>
                    <a:lumOff val="35000"/>
                  </a:schemeClr>
                </a:solidFill>
                <a:cs typeface="+mn-ea"/>
                <a:sym typeface="+mn-lt"/>
              </a:rPr>
              <a:t>erThis</a:t>
            </a:r>
            <a:r>
              <a:rPr lang="en-US" altLang="zh-CN" sz="1050" dirty="0">
                <a:solidFill>
                  <a:schemeClr val="tx1">
                    <a:lumMod val="65000"/>
                    <a:lumOff val="35000"/>
                  </a:schemeClr>
                </a:solidFill>
                <a:cs typeface="+mn-ea"/>
                <a:sym typeface="+mn-lt"/>
              </a:rPr>
              <a:t> template is exclusively designed by Fei </a:t>
            </a:r>
            <a:r>
              <a:rPr lang="en-US" altLang="zh-CN" sz="1050" dirty="0" err="1">
                <a:solidFill>
                  <a:schemeClr val="tx1">
                    <a:lumMod val="65000"/>
                    <a:lumOff val="35000"/>
                  </a:schemeClr>
                </a:solidFill>
                <a:cs typeface="+mn-ea"/>
                <a:sym typeface="+mn-lt"/>
              </a:rPr>
              <a:t>er</a:t>
            </a:r>
            <a:r>
              <a:rPr lang="en-US" altLang="zh-CN" sz="1050" dirty="0">
                <a:solidFill>
                  <a:schemeClr val="tx1">
                    <a:lumMod val="65000"/>
                    <a:lumOff val="35000"/>
                  </a:schemeClr>
                </a:solidFill>
                <a:cs typeface="+mn-ea"/>
                <a:sym typeface="+mn-lt"/>
              </a:rPr>
              <a:t> creative and copyrights belong to Bao </a:t>
            </a:r>
            <a:r>
              <a:rPr lang="en-US" altLang="zh-CN" sz="1050" dirty="0" err="1">
                <a:solidFill>
                  <a:schemeClr val="tx1">
                    <a:lumMod val="65000"/>
                    <a:lumOff val="35000"/>
                  </a:schemeClr>
                </a:solidFill>
                <a:cs typeface="+mn-ea"/>
                <a:sym typeface="+mn-lt"/>
              </a:rPr>
              <a:t>tu</a:t>
            </a:r>
            <a:r>
              <a:rPr lang="en-US" altLang="zh-CN" sz="1050" dirty="0">
                <a:solidFill>
                  <a:schemeClr val="tx1">
                    <a:lumMod val="65000"/>
                    <a:lumOff val="35000"/>
                  </a:schemeClr>
                </a:solidFill>
                <a:cs typeface="+mn-ea"/>
                <a:sym typeface="+mn-lt"/>
              </a:rPr>
              <a:t> </a:t>
            </a:r>
            <a:r>
              <a:rPr lang="en-US" altLang="zh-CN" sz="1050" dirty="0" err="1">
                <a:solidFill>
                  <a:schemeClr val="tx1">
                    <a:lumMod val="65000"/>
                    <a:lumOff val="35000"/>
                  </a:schemeClr>
                </a:solidFill>
                <a:cs typeface="+mn-ea"/>
                <a:sym typeface="+mn-lt"/>
              </a:rPr>
              <a:t>internetThis</a:t>
            </a:r>
            <a:r>
              <a:rPr lang="en-US" altLang="zh-CN" sz="1050" dirty="0">
                <a:solidFill>
                  <a:schemeClr val="tx1">
                    <a:lumMod val="65000"/>
                    <a:lumOff val="35000"/>
                  </a:schemeClr>
                </a:solidFill>
                <a:cs typeface="+mn-ea"/>
                <a:sym typeface="+mn-lt"/>
              </a:rPr>
              <a:t> template is exclusively</a:t>
            </a:r>
          </a:p>
        </p:txBody>
      </p:sp>
      <p:grpSp>
        <p:nvGrpSpPr>
          <p:cNvPr id="31" name="Group 2">
            <a:extLst>
              <a:ext uri="{FF2B5EF4-FFF2-40B4-BE49-F238E27FC236}">
                <a16:creationId xmlns="" xmlns:a16="http://schemas.microsoft.com/office/drawing/2014/main" id="{B1120D44-8F17-4660-9E49-F6FFD0AB1955}"/>
              </a:ext>
            </a:extLst>
          </p:cNvPr>
          <p:cNvGrpSpPr/>
          <p:nvPr/>
        </p:nvGrpSpPr>
        <p:grpSpPr>
          <a:xfrm>
            <a:off x="1259335" y="3337151"/>
            <a:ext cx="952952" cy="1078057"/>
            <a:chOff x="1030735" y="3451451"/>
            <a:chExt cx="952952" cy="1078057"/>
          </a:xfrm>
        </p:grpSpPr>
        <p:sp>
          <p:nvSpPr>
            <p:cNvPr id="32" name="菱形 31">
              <a:extLst>
                <a:ext uri="{FF2B5EF4-FFF2-40B4-BE49-F238E27FC236}">
                  <a16:creationId xmlns="" xmlns:a16="http://schemas.microsoft.com/office/drawing/2014/main" id="{DD1CEAFC-FD73-4326-853A-D9B8FB292809}"/>
                </a:ext>
              </a:extLst>
            </p:cNvPr>
            <p:cNvSpPr/>
            <p:nvPr/>
          </p:nvSpPr>
          <p:spPr>
            <a:xfrm>
              <a:off x="1235115" y="3981776"/>
              <a:ext cx="547734" cy="547732"/>
            </a:xfrm>
            <a:prstGeom prst="diamond">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sp>
          <p:nvSpPr>
            <p:cNvPr id="33" name="菱形 32">
              <a:extLst>
                <a:ext uri="{FF2B5EF4-FFF2-40B4-BE49-F238E27FC236}">
                  <a16:creationId xmlns="" xmlns:a16="http://schemas.microsoft.com/office/drawing/2014/main" id="{78AAA350-E538-43D7-B1D0-93CD31BE893B}"/>
                </a:ext>
              </a:extLst>
            </p:cNvPr>
            <p:cNvSpPr/>
            <p:nvPr/>
          </p:nvSpPr>
          <p:spPr>
            <a:xfrm>
              <a:off x="1030735" y="3451451"/>
              <a:ext cx="952952" cy="952953"/>
            </a:xfrm>
            <a:prstGeom prst="diamond">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sp>
          <p:nvSpPr>
            <p:cNvPr id="34" name="Oval 5">
              <a:extLst>
                <a:ext uri="{FF2B5EF4-FFF2-40B4-BE49-F238E27FC236}">
                  <a16:creationId xmlns="" xmlns:a16="http://schemas.microsoft.com/office/drawing/2014/main" id="{B99B5B26-081B-459A-A4A2-291028450668}"/>
                </a:ext>
              </a:extLst>
            </p:cNvPr>
            <p:cNvSpPr/>
            <p:nvPr/>
          </p:nvSpPr>
          <p:spPr>
            <a:xfrm>
              <a:off x="1358089" y="3793231"/>
              <a:ext cx="298243" cy="269389"/>
            </a:xfrm>
            <a:custGeom>
              <a:avLst/>
              <a:gdLst>
                <a:gd name="connsiteX0" fmla="*/ 0 w 609050"/>
                <a:gd name="connsiteY0" fmla="*/ 411255 h 550128"/>
                <a:gd name="connsiteX1" fmla="*/ 25953 w 609050"/>
                <a:gd name="connsiteY1" fmla="*/ 426310 h 550128"/>
                <a:gd name="connsiteX2" fmla="*/ 202989 w 609050"/>
                <a:gd name="connsiteY2" fmla="*/ 463367 h 550128"/>
                <a:gd name="connsiteX3" fmla="*/ 219808 w 609050"/>
                <a:gd name="connsiteY3" fmla="*/ 462933 h 550128"/>
                <a:gd name="connsiteX4" fmla="*/ 251707 w 609050"/>
                <a:gd name="connsiteY4" fmla="*/ 518375 h 550128"/>
                <a:gd name="connsiteX5" fmla="*/ 202989 w 609050"/>
                <a:gd name="connsiteY5" fmla="*/ 521125 h 550128"/>
                <a:gd name="connsiteX6" fmla="*/ 0 w 609050"/>
                <a:gd name="connsiteY6" fmla="*/ 434416 h 550128"/>
                <a:gd name="connsiteX7" fmla="*/ 0 w 609050"/>
                <a:gd name="connsiteY7" fmla="*/ 295387 h 550128"/>
                <a:gd name="connsiteX8" fmla="*/ 25960 w 609050"/>
                <a:gd name="connsiteY8" fmla="*/ 310451 h 550128"/>
                <a:gd name="connsiteX9" fmla="*/ 203040 w 609050"/>
                <a:gd name="connsiteY9" fmla="*/ 347531 h 550128"/>
                <a:gd name="connsiteX10" fmla="*/ 204781 w 609050"/>
                <a:gd name="connsiteY10" fmla="*/ 347531 h 550128"/>
                <a:gd name="connsiteX11" fmla="*/ 203040 w 609050"/>
                <a:gd name="connsiteY11" fmla="*/ 376355 h 550128"/>
                <a:gd name="connsiteX12" fmla="*/ 204781 w 609050"/>
                <a:gd name="connsiteY12" fmla="*/ 405469 h 550128"/>
                <a:gd name="connsiteX13" fmla="*/ 203040 w 609050"/>
                <a:gd name="connsiteY13" fmla="*/ 405469 h 550128"/>
                <a:gd name="connsiteX14" fmla="*/ 0 w 609050"/>
                <a:gd name="connsiteY14" fmla="*/ 318562 h 550128"/>
                <a:gd name="connsiteX15" fmla="*/ 435036 w 609050"/>
                <a:gd name="connsiteY15" fmla="*/ 202593 h 550128"/>
                <a:gd name="connsiteX16" fmla="*/ 609050 w 609050"/>
                <a:gd name="connsiteY16" fmla="*/ 376361 h 550128"/>
                <a:gd name="connsiteX17" fmla="*/ 435036 w 609050"/>
                <a:gd name="connsiteY17" fmla="*/ 550128 h 550128"/>
                <a:gd name="connsiteX18" fmla="*/ 317721 w 609050"/>
                <a:gd name="connsiteY18" fmla="*/ 504659 h 550128"/>
                <a:gd name="connsiteX19" fmla="*/ 280888 w 609050"/>
                <a:gd name="connsiteY19" fmla="*/ 457018 h 550128"/>
                <a:gd name="connsiteX20" fmla="*/ 262761 w 609050"/>
                <a:gd name="connsiteY20" fmla="*/ 401267 h 550128"/>
                <a:gd name="connsiteX21" fmla="*/ 261021 w 609050"/>
                <a:gd name="connsiteY21" fmla="*/ 376361 h 550128"/>
                <a:gd name="connsiteX22" fmla="*/ 264067 w 609050"/>
                <a:gd name="connsiteY22" fmla="*/ 343634 h 550128"/>
                <a:gd name="connsiteX23" fmla="*/ 290024 w 609050"/>
                <a:gd name="connsiteY23" fmla="*/ 280499 h 550128"/>
                <a:gd name="connsiteX24" fmla="*/ 405888 w 609050"/>
                <a:gd name="connsiteY24" fmla="*/ 205055 h 550128"/>
                <a:gd name="connsiteX25" fmla="*/ 435036 w 609050"/>
                <a:gd name="connsiteY25" fmla="*/ 202593 h 550128"/>
                <a:gd name="connsiteX26" fmla="*/ 0 w 609050"/>
                <a:gd name="connsiteY26" fmla="*/ 179589 h 550128"/>
                <a:gd name="connsiteX27" fmla="*/ 25955 w 609050"/>
                <a:gd name="connsiteY27" fmla="*/ 194643 h 550128"/>
                <a:gd name="connsiteX28" fmla="*/ 203003 w 609050"/>
                <a:gd name="connsiteY28" fmla="*/ 231699 h 550128"/>
                <a:gd name="connsiteX29" fmla="*/ 256364 w 609050"/>
                <a:gd name="connsiteY29" fmla="*/ 228804 h 550128"/>
                <a:gd name="connsiteX30" fmla="*/ 219968 w 609050"/>
                <a:gd name="connsiteY30" fmla="*/ 289166 h 550128"/>
                <a:gd name="connsiteX31" fmla="*/ 203003 w 609050"/>
                <a:gd name="connsiteY31" fmla="*/ 289600 h 550128"/>
                <a:gd name="connsiteX32" fmla="*/ 0 w 609050"/>
                <a:gd name="connsiteY32" fmla="*/ 202749 h 550128"/>
                <a:gd name="connsiteX33" fmla="*/ 203017 w 609050"/>
                <a:gd name="connsiteY33" fmla="*/ 0 h 550128"/>
                <a:gd name="connsiteX34" fmla="*/ 406034 w 609050"/>
                <a:gd name="connsiteY34" fmla="*/ 86902 h 550128"/>
                <a:gd name="connsiteX35" fmla="*/ 203017 w 609050"/>
                <a:gd name="connsiteY35" fmla="*/ 173804 h 550128"/>
                <a:gd name="connsiteX36" fmla="*/ 0 w 609050"/>
                <a:gd name="connsiteY36" fmla="*/ 86902 h 550128"/>
                <a:gd name="connsiteX37" fmla="*/ 203017 w 609050"/>
                <a:gd name="connsiteY37" fmla="*/ 0 h 550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09050" h="550128">
                  <a:moveTo>
                    <a:pt x="0" y="411255"/>
                  </a:moveTo>
                  <a:cubicBezTo>
                    <a:pt x="7974" y="416611"/>
                    <a:pt x="16529" y="421677"/>
                    <a:pt x="25953" y="426310"/>
                  </a:cubicBezTo>
                  <a:cubicBezTo>
                    <a:pt x="73656" y="450194"/>
                    <a:pt x="136583" y="463367"/>
                    <a:pt x="202989" y="463367"/>
                  </a:cubicBezTo>
                  <a:cubicBezTo>
                    <a:pt x="208644" y="463367"/>
                    <a:pt x="214154" y="463222"/>
                    <a:pt x="219808" y="462933"/>
                  </a:cubicBezTo>
                  <a:cubicBezTo>
                    <a:pt x="227783" y="483054"/>
                    <a:pt x="238657" y="501583"/>
                    <a:pt x="251707" y="518375"/>
                  </a:cubicBezTo>
                  <a:cubicBezTo>
                    <a:pt x="236193" y="520256"/>
                    <a:pt x="219953" y="521125"/>
                    <a:pt x="202989" y="521125"/>
                  </a:cubicBezTo>
                  <a:cubicBezTo>
                    <a:pt x="86850" y="521125"/>
                    <a:pt x="0" y="475382"/>
                    <a:pt x="0" y="434416"/>
                  </a:cubicBezTo>
                  <a:close/>
                  <a:moveTo>
                    <a:pt x="0" y="295387"/>
                  </a:moveTo>
                  <a:cubicBezTo>
                    <a:pt x="7976" y="300746"/>
                    <a:pt x="16533" y="305816"/>
                    <a:pt x="25960" y="310451"/>
                  </a:cubicBezTo>
                  <a:cubicBezTo>
                    <a:pt x="73675" y="334350"/>
                    <a:pt x="136617" y="347531"/>
                    <a:pt x="203040" y="347531"/>
                  </a:cubicBezTo>
                  <a:cubicBezTo>
                    <a:pt x="203621" y="347531"/>
                    <a:pt x="204201" y="347531"/>
                    <a:pt x="204781" y="347531"/>
                  </a:cubicBezTo>
                  <a:cubicBezTo>
                    <a:pt x="203621" y="356946"/>
                    <a:pt x="203040" y="366651"/>
                    <a:pt x="203040" y="376355"/>
                  </a:cubicBezTo>
                  <a:cubicBezTo>
                    <a:pt x="203040" y="386205"/>
                    <a:pt x="203621" y="395909"/>
                    <a:pt x="204781" y="405469"/>
                  </a:cubicBezTo>
                  <a:cubicBezTo>
                    <a:pt x="204201" y="405469"/>
                    <a:pt x="203621" y="405469"/>
                    <a:pt x="203040" y="405469"/>
                  </a:cubicBezTo>
                  <a:cubicBezTo>
                    <a:pt x="86872" y="405469"/>
                    <a:pt x="0" y="359553"/>
                    <a:pt x="0" y="318562"/>
                  </a:cubicBezTo>
                  <a:close/>
                  <a:moveTo>
                    <a:pt x="435036" y="202593"/>
                  </a:moveTo>
                  <a:cubicBezTo>
                    <a:pt x="530889" y="202593"/>
                    <a:pt x="609050" y="280644"/>
                    <a:pt x="609050" y="376361"/>
                  </a:cubicBezTo>
                  <a:cubicBezTo>
                    <a:pt x="609050" y="472222"/>
                    <a:pt x="530889" y="550128"/>
                    <a:pt x="435036" y="550128"/>
                  </a:cubicBezTo>
                  <a:cubicBezTo>
                    <a:pt x="389792" y="550128"/>
                    <a:pt x="348754" y="532896"/>
                    <a:pt x="317721" y="504659"/>
                  </a:cubicBezTo>
                  <a:cubicBezTo>
                    <a:pt x="302785" y="491192"/>
                    <a:pt x="290314" y="474974"/>
                    <a:pt x="280888" y="457018"/>
                  </a:cubicBezTo>
                  <a:cubicBezTo>
                    <a:pt x="271897" y="439930"/>
                    <a:pt x="265517" y="421106"/>
                    <a:pt x="262761" y="401267"/>
                  </a:cubicBezTo>
                  <a:cubicBezTo>
                    <a:pt x="261601" y="393158"/>
                    <a:pt x="261021" y="384904"/>
                    <a:pt x="261021" y="376361"/>
                  </a:cubicBezTo>
                  <a:cubicBezTo>
                    <a:pt x="261021" y="365210"/>
                    <a:pt x="262036" y="354350"/>
                    <a:pt x="264067" y="343634"/>
                  </a:cubicBezTo>
                  <a:cubicBezTo>
                    <a:pt x="268417" y="320755"/>
                    <a:pt x="277408" y="299324"/>
                    <a:pt x="290024" y="280499"/>
                  </a:cubicBezTo>
                  <a:cubicBezTo>
                    <a:pt x="316126" y="241256"/>
                    <a:pt x="357599" y="213309"/>
                    <a:pt x="405888" y="205055"/>
                  </a:cubicBezTo>
                  <a:cubicBezTo>
                    <a:pt x="415314" y="203462"/>
                    <a:pt x="425030" y="202593"/>
                    <a:pt x="435036" y="202593"/>
                  </a:cubicBezTo>
                  <a:close/>
                  <a:moveTo>
                    <a:pt x="0" y="179589"/>
                  </a:moveTo>
                  <a:cubicBezTo>
                    <a:pt x="7975" y="184945"/>
                    <a:pt x="16530" y="190011"/>
                    <a:pt x="25955" y="194643"/>
                  </a:cubicBezTo>
                  <a:cubicBezTo>
                    <a:pt x="73661" y="218527"/>
                    <a:pt x="136592" y="231699"/>
                    <a:pt x="203003" y="231699"/>
                  </a:cubicBezTo>
                  <a:cubicBezTo>
                    <a:pt x="221128" y="231699"/>
                    <a:pt x="238963" y="230686"/>
                    <a:pt x="256364" y="228804"/>
                  </a:cubicBezTo>
                  <a:cubicBezTo>
                    <a:pt x="241284" y="246754"/>
                    <a:pt x="228958" y="267164"/>
                    <a:pt x="219968" y="289166"/>
                  </a:cubicBezTo>
                  <a:cubicBezTo>
                    <a:pt x="214458" y="289455"/>
                    <a:pt x="208658" y="289600"/>
                    <a:pt x="203003" y="289600"/>
                  </a:cubicBezTo>
                  <a:cubicBezTo>
                    <a:pt x="86856" y="289600"/>
                    <a:pt x="0" y="243714"/>
                    <a:pt x="0" y="202749"/>
                  </a:cubicBezTo>
                  <a:close/>
                  <a:moveTo>
                    <a:pt x="203017" y="0"/>
                  </a:moveTo>
                  <a:cubicBezTo>
                    <a:pt x="315140" y="0"/>
                    <a:pt x="406034" y="38907"/>
                    <a:pt x="406034" y="86902"/>
                  </a:cubicBezTo>
                  <a:cubicBezTo>
                    <a:pt x="406034" y="134897"/>
                    <a:pt x="315140" y="173804"/>
                    <a:pt x="203017" y="173804"/>
                  </a:cubicBezTo>
                  <a:cubicBezTo>
                    <a:pt x="90894" y="173804"/>
                    <a:pt x="0" y="134897"/>
                    <a:pt x="0" y="86902"/>
                  </a:cubicBezTo>
                  <a:cubicBezTo>
                    <a:pt x="0" y="38907"/>
                    <a:pt x="90894" y="0"/>
                    <a:pt x="20301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grpSp>
      <p:grpSp>
        <p:nvGrpSpPr>
          <p:cNvPr id="35" name="Group 6">
            <a:extLst>
              <a:ext uri="{FF2B5EF4-FFF2-40B4-BE49-F238E27FC236}">
                <a16:creationId xmlns="" xmlns:a16="http://schemas.microsoft.com/office/drawing/2014/main" id="{0DF433FC-D3E2-4BE5-A2D1-B645DDBC3CC0}"/>
              </a:ext>
            </a:extLst>
          </p:cNvPr>
          <p:cNvGrpSpPr/>
          <p:nvPr/>
        </p:nvGrpSpPr>
        <p:grpSpPr>
          <a:xfrm>
            <a:off x="1259335" y="4788188"/>
            <a:ext cx="952952" cy="1078057"/>
            <a:chOff x="1030735" y="4826288"/>
            <a:chExt cx="952952" cy="1078057"/>
          </a:xfrm>
        </p:grpSpPr>
        <p:sp>
          <p:nvSpPr>
            <p:cNvPr id="36" name="菱形 35">
              <a:extLst>
                <a:ext uri="{FF2B5EF4-FFF2-40B4-BE49-F238E27FC236}">
                  <a16:creationId xmlns="" xmlns:a16="http://schemas.microsoft.com/office/drawing/2014/main" id="{CC6F7571-F47B-463B-BE10-1C769E62D029}"/>
                </a:ext>
              </a:extLst>
            </p:cNvPr>
            <p:cNvSpPr/>
            <p:nvPr/>
          </p:nvSpPr>
          <p:spPr>
            <a:xfrm>
              <a:off x="1235115" y="5356613"/>
              <a:ext cx="547734" cy="547732"/>
            </a:xfrm>
            <a:prstGeom prst="diamond">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dirty="0">
                <a:cs typeface="+mn-ea"/>
                <a:sym typeface="+mn-lt"/>
              </a:endParaRPr>
            </a:p>
          </p:txBody>
        </p:sp>
        <p:sp>
          <p:nvSpPr>
            <p:cNvPr id="37" name="菱形 36">
              <a:extLst>
                <a:ext uri="{FF2B5EF4-FFF2-40B4-BE49-F238E27FC236}">
                  <a16:creationId xmlns="" xmlns:a16="http://schemas.microsoft.com/office/drawing/2014/main" id="{17642C3F-E3DB-45DD-B0A5-68CEB1E14415}"/>
                </a:ext>
              </a:extLst>
            </p:cNvPr>
            <p:cNvSpPr/>
            <p:nvPr/>
          </p:nvSpPr>
          <p:spPr>
            <a:xfrm>
              <a:off x="1030735" y="4826288"/>
              <a:ext cx="952952" cy="952953"/>
            </a:xfrm>
            <a:prstGeom prst="diamond">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sp>
          <p:nvSpPr>
            <p:cNvPr id="38" name="Oval 9">
              <a:extLst>
                <a:ext uri="{FF2B5EF4-FFF2-40B4-BE49-F238E27FC236}">
                  <a16:creationId xmlns="" xmlns:a16="http://schemas.microsoft.com/office/drawing/2014/main" id="{CCE12C22-1945-42AA-B20E-FBBE0D4F6F9B}"/>
                </a:ext>
              </a:extLst>
            </p:cNvPr>
            <p:cNvSpPr/>
            <p:nvPr/>
          </p:nvSpPr>
          <p:spPr>
            <a:xfrm>
              <a:off x="1358089" y="5153884"/>
              <a:ext cx="298243" cy="297758"/>
            </a:xfrm>
            <a:custGeom>
              <a:avLst/>
              <a:gdLst>
                <a:gd name="connsiteX0" fmla="*/ 546137 w 608344"/>
                <a:gd name="connsiteY0" fmla="*/ 402787 h 607356"/>
                <a:gd name="connsiteX1" fmla="*/ 608344 w 608344"/>
                <a:gd name="connsiteY1" fmla="*/ 402787 h 607356"/>
                <a:gd name="connsiteX2" fmla="*/ 608344 w 608344"/>
                <a:gd name="connsiteY2" fmla="*/ 534130 h 607356"/>
                <a:gd name="connsiteX3" fmla="*/ 534996 w 608344"/>
                <a:gd name="connsiteY3" fmla="*/ 607356 h 607356"/>
                <a:gd name="connsiteX4" fmla="*/ 402505 w 608344"/>
                <a:gd name="connsiteY4" fmla="*/ 607356 h 607356"/>
                <a:gd name="connsiteX5" fmla="*/ 402505 w 608344"/>
                <a:gd name="connsiteY5" fmla="*/ 545253 h 607356"/>
                <a:gd name="connsiteX6" fmla="*/ 534996 w 608344"/>
                <a:gd name="connsiteY6" fmla="*/ 545253 h 607356"/>
                <a:gd name="connsiteX7" fmla="*/ 546137 w 608344"/>
                <a:gd name="connsiteY7" fmla="*/ 534130 h 607356"/>
                <a:gd name="connsiteX8" fmla="*/ 0 w 608344"/>
                <a:gd name="connsiteY8" fmla="*/ 402787 h 607356"/>
                <a:gd name="connsiteX9" fmla="*/ 62207 w 608344"/>
                <a:gd name="connsiteY9" fmla="*/ 402787 h 607356"/>
                <a:gd name="connsiteX10" fmla="*/ 62207 w 608344"/>
                <a:gd name="connsiteY10" fmla="*/ 534130 h 607356"/>
                <a:gd name="connsiteX11" fmla="*/ 73348 w 608344"/>
                <a:gd name="connsiteY11" fmla="*/ 545253 h 607356"/>
                <a:gd name="connsiteX12" fmla="*/ 205839 w 608344"/>
                <a:gd name="connsiteY12" fmla="*/ 545253 h 607356"/>
                <a:gd name="connsiteX13" fmla="*/ 205839 w 608344"/>
                <a:gd name="connsiteY13" fmla="*/ 607356 h 607356"/>
                <a:gd name="connsiteX14" fmla="*/ 73348 w 608344"/>
                <a:gd name="connsiteY14" fmla="*/ 607356 h 607356"/>
                <a:gd name="connsiteX15" fmla="*/ 0 w 608344"/>
                <a:gd name="connsiteY15" fmla="*/ 534130 h 607356"/>
                <a:gd name="connsiteX16" fmla="*/ 276116 w 608344"/>
                <a:gd name="connsiteY16" fmla="*/ 329611 h 607356"/>
                <a:gd name="connsiteX17" fmla="*/ 330534 w 608344"/>
                <a:gd name="connsiteY17" fmla="*/ 329611 h 607356"/>
                <a:gd name="connsiteX18" fmla="*/ 443175 w 608344"/>
                <a:gd name="connsiteY18" fmla="*/ 402756 h 607356"/>
                <a:gd name="connsiteX19" fmla="*/ 453947 w 608344"/>
                <a:gd name="connsiteY19" fmla="*/ 452817 h 607356"/>
                <a:gd name="connsiteX20" fmla="*/ 401759 w 608344"/>
                <a:gd name="connsiteY20" fmla="*/ 504825 h 607356"/>
                <a:gd name="connsiteX21" fmla="*/ 401666 w 608344"/>
                <a:gd name="connsiteY21" fmla="*/ 504825 h 607356"/>
                <a:gd name="connsiteX22" fmla="*/ 204891 w 608344"/>
                <a:gd name="connsiteY22" fmla="*/ 504825 h 607356"/>
                <a:gd name="connsiteX23" fmla="*/ 204799 w 608344"/>
                <a:gd name="connsiteY23" fmla="*/ 504825 h 607356"/>
                <a:gd name="connsiteX24" fmla="*/ 152703 w 608344"/>
                <a:gd name="connsiteY24" fmla="*/ 452817 h 607356"/>
                <a:gd name="connsiteX25" fmla="*/ 163382 w 608344"/>
                <a:gd name="connsiteY25" fmla="*/ 402756 h 607356"/>
                <a:gd name="connsiteX26" fmla="*/ 276116 w 608344"/>
                <a:gd name="connsiteY26" fmla="*/ 329611 h 607356"/>
                <a:gd name="connsiteX27" fmla="*/ 303255 w 608344"/>
                <a:gd name="connsiteY27" fmla="*/ 96322 h 607356"/>
                <a:gd name="connsiteX28" fmla="*/ 383241 w 608344"/>
                <a:gd name="connsiteY28" fmla="*/ 198889 h 607356"/>
                <a:gd name="connsiteX29" fmla="*/ 303255 w 608344"/>
                <a:gd name="connsiteY29" fmla="*/ 301456 h 607356"/>
                <a:gd name="connsiteX30" fmla="*/ 223269 w 608344"/>
                <a:gd name="connsiteY30" fmla="*/ 198889 h 607356"/>
                <a:gd name="connsiteX31" fmla="*/ 303255 w 608344"/>
                <a:gd name="connsiteY31" fmla="*/ 96322 h 607356"/>
                <a:gd name="connsiteX32" fmla="*/ 402505 w 608344"/>
                <a:gd name="connsiteY32" fmla="*/ 0 h 607356"/>
                <a:gd name="connsiteX33" fmla="*/ 534996 w 608344"/>
                <a:gd name="connsiteY33" fmla="*/ 0 h 607356"/>
                <a:gd name="connsiteX34" fmla="*/ 608344 w 608344"/>
                <a:gd name="connsiteY34" fmla="*/ 73227 h 607356"/>
                <a:gd name="connsiteX35" fmla="*/ 608344 w 608344"/>
                <a:gd name="connsiteY35" fmla="*/ 206333 h 607356"/>
                <a:gd name="connsiteX36" fmla="*/ 546137 w 608344"/>
                <a:gd name="connsiteY36" fmla="*/ 206333 h 607356"/>
                <a:gd name="connsiteX37" fmla="*/ 546137 w 608344"/>
                <a:gd name="connsiteY37" fmla="*/ 73227 h 607356"/>
                <a:gd name="connsiteX38" fmla="*/ 534996 w 608344"/>
                <a:gd name="connsiteY38" fmla="*/ 62104 h 607356"/>
                <a:gd name="connsiteX39" fmla="*/ 402505 w 608344"/>
                <a:gd name="connsiteY39" fmla="*/ 62104 h 607356"/>
                <a:gd name="connsiteX40" fmla="*/ 73348 w 608344"/>
                <a:gd name="connsiteY40" fmla="*/ 0 h 607356"/>
                <a:gd name="connsiteX41" fmla="*/ 205839 w 608344"/>
                <a:gd name="connsiteY41" fmla="*/ 0 h 607356"/>
                <a:gd name="connsiteX42" fmla="*/ 205839 w 608344"/>
                <a:gd name="connsiteY42" fmla="*/ 62104 h 607356"/>
                <a:gd name="connsiteX43" fmla="*/ 73348 w 608344"/>
                <a:gd name="connsiteY43" fmla="*/ 62104 h 607356"/>
                <a:gd name="connsiteX44" fmla="*/ 62207 w 608344"/>
                <a:gd name="connsiteY44" fmla="*/ 73227 h 607356"/>
                <a:gd name="connsiteX45" fmla="*/ 62207 w 608344"/>
                <a:gd name="connsiteY45" fmla="*/ 206333 h 607356"/>
                <a:gd name="connsiteX46" fmla="*/ 0 w 608344"/>
                <a:gd name="connsiteY46" fmla="*/ 206333 h 607356"/>
                <a:gd name="connsiteX47" fmla="*/ 0 w 608344"/>
                <a:gd name="connsiteY47" fmla="*/ 73227 h 607356"/>
                <a:gd name="connsiteX48" fmla="*/ 73348 w 608344"/>
                <a:gd name="connsiteY48" fmla="*/ 0 h 607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608344" h="607356">
                  <a:moveTo>
                    <a:pt x="546137" y="402787"/>
                  </a:moveTo>
                  <a:lnTo>
                    <a:pt x="608344" y="402787"/>
                  </a:lnTo>
                  <a:lnTo>
                    <a:pt x="608344" y="534130"/>
                  </a:lnTo>
                  <a:cubicBezTo>
                    <a:pt x="608344" y="574543"/>
                    <a:pt x="575477" y="607356"/>
                    <a:pt x="534996" y="607356"/>
                  </a:cubicBezTo>
                  <a:lnTo>
                    <a:pt x="402505" y="607356"/>
                  </a:lnTo>
                  <a:lnTo>
                    <a:pt x="402505" y="545253"/>
                  </a:lnTo>
                  <a:lnTo>
                    <a:pt x="534996" y="545253"/>
                  </a:lnTo>
                  <a:cubicBezTo>
                    <a:pt x="541124" y="545253"/>
                    <a:pt x="546137" y="540248"/>
                    <a:pt x="546137" y="534130"/>
                  </a:cubicBezTo>
                  <a:close/>
                  <a:moveTo>
                    <a:pt x="0" y="402787"/>
                  </a:moveTo>
                  <a:lnTo>
                    <a:pt x="62207" y="402787"/>
                  </a:lnTo>
                  <a:lnTo>
                    <a:pt x="62207" y="534130"/>
                  </a:lnTo>
                  <a:cubicBezTo>
                    <a:pt x="62207" y="540248"/>
                    <a:pt x="67220" y="545253"/>
                    <a:pt x="73348" y="545253"/>
                  </a:cubicBezTo>
                  <a:lnTo>
                    <a:pt x="205839" y="545253"/>
                  </a:lnTo>
                  <a:lnTo>
                    <a:pt x="205839" y="607356"/>
                  </a:lnTo>
                  <a:lnTo>
                    <a:pt x="73348" y="607356"/>
                  </a:lnTo>
                  <a:cubicBezTo>
                    <a:pt x="32960" y="607356"/>
                    <a:pt x="0" y="574543"/>
                    <a:pt x="0" y="534130"/>
                  </a:cubicBezTo>
                  <a:close/>
                  <a:moveTo>
                    <a:pt x="276116" y="329611"/>
                  </a:moveTo>
                  <a:lnTo>
                    <a:pt x="330534" y="329611"/>
                  </a:lnTo>
                  <a:cubicBezTo>
                    <a:pt x="380772" y="329611"/>
                    <a:pt x="423953" y="359648"/>
                    <a:pt x="443175" y="402756"/>
                  </a:cubicBezTo>
                  <a:cubicBezTo>
                    <a:pt x="450047" y="418052"/>
                    <a:pt x="453947" y="434925"/>
                    <a:pt x="453947" y="452817"/>
                  </a:cubicBezTo>
                  <a:cubicBezTo>
                    <a:pt x="453947" y="481556"/>
                    <a:pt x="430546" y="504825"/>
                    <a:pt x="401759" y="504825"/>
                  </a:cubicBezTo>
                  <a:lnTo>
                    <a:pt x="401666" y="504825"/>
                  </a:lnTo>
                  <a:lnTo>
                    <a:pt x="204891" y="504825"/>
                  </a:lnTo>
                  <a:lnTo>
                    <a:pt x="204799" y="504825"/>
                  </a:lnTo>
                  <a:cubicBezTo>
                    <a:pt x="176011" y="504825"/>
                    <a:pt x="152703" y="481556"/>
                    <a:pt x="152703" y="452817"/>
                  </a:cubicBezTo>
                  <a:cubicBezTo>
                    <a:pt x="152703" y="434925"/>
                    <a:pt x="156603" y="418052"/>
                    <a:pt x="163382" y="402756"/>
                  </a:cubicBezTo>
                  <a:cubicBezTo>
                    <a:pt x="182605" y="359648"/>
                    <a:pt x="225785" y="329611"/>
                    <a:pt x="276116" y="329611"/>
                  </a:cubicBezTo>
                  <a:close/>
                  <a:moveTo>
                    <a:pt x="303255" y="96322"/>
                  </a:moveTo>
                  <a:cubicBezTo>
                    <a:pt x="347430" y="96322"/>
                    <a:pt x="383241" y="142243"/>
                    <a:pt x="383241" y="198889"/>
                  </a:cubicBezTo>
                  <a:cubicBezTo>
                    <a:pt x="383241" y="255535"/>
                    <a:pt x="347430" y="301456"/>
                    <a:pt x="303255" y="301456"/>
                  </a:cubicBezTo>
                  <a:cubicBezTo>
                    <a:pt x="259080" y="301456"/>
                    <a:pt x="223269" y="255535"/>
                    <a:pt x="223269" y="198889"/>
                  </a:cubicBezTo>
                  <a:cubicBezTo>
                    <a:pt x="223269" y="142243"/>
                    <a:pt x="259080" y="96322"/>
                    <a:pt x="303255" y="96322"/>
                  </a:cubicBezTo>
                  <a:close/>
                  <a:moveTo>
                    <a:pt x="402505" y="0"/>
                  </a:moveTo>
                  <a:lnTo>
                    <a:pt x="534996" y="0"/>
                  </a:lnTo>
                  <a:cubicBezTo>
                    <a:pt x="575477" y="0"/>
                    <a:pt x="608344" y="32813"/>
                    <a:pt x="608344" y="73227"/>
                  </a:cubicBezTo>
                  <a:lnTo>
                    <a:pt x="608344" y="206333"/>
                  </a:lnTo>
                  <a:lnTo>
                    <a:pt x="546137" y="206333"/>
                  </a:lnTo>
                  <a:lnTo>
                    <a:pt x="546137" y="73227"/>
                  </a:lnTo>
                  <a:cubicBezTo>
                    <a:pt x="546137" y="67109"/>
                    <a:pt x="541124" y="62104"/>
                    <a:pt x="534996" y="62104"/>
                  </a:cubicBezTo>
                  <a:lnTo>
                    <a:pt x="402505" y="62104"/>
                  </a:lnTo>
                  <a:close/>
                  <a:moveTo>
                    <a:pt x="73348" y="0"/>
                  </a:moveTo>
                  <a:lnTo>
                    <a:pt x="205839" y="0"/>
                  </a:lnTo>
                  <a:lnTo>
                    <a:pt x="205839" y="62104"/>
                  </a:lnTo>
                  <a:lnTo>
                    <a:pt x="73348" y="62104"/>
                  </a:lnTo>
                  <a:cubicBezTo>
                    <a:pt x="67220" y="62104"/>
                    <a:pt x="62207" y="67109"/>
                    <a:pt x="62207" y="73227"/>
                  </a:cubicBezTo>
                  <a:lnTo>
                    <a:pt x="62207" y="206333"/>
                  </a:lnTo>
                  <a:lnTo>
                    <a:pt x="0" y="206333"/>
                  </a:lnTo>
                  <a:lnTo>
                    <a:pt x="0" y="73227"/>
                  </a:lnTo>
                  <a:cubicBezTo>
                    <a:pt x="0" y="32813"/>
                    <a:pt x="32960" y="0"/>
                    <a:pt x="73348"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grpSp>
      <p:grpSp>
        <p:nvGrpSpPr>
          <p:cNvPr id="11" name="组合 10">
            <a:extLst>
              <a:ext uri="{FF2B5EF4-FFF2-40B4-BE49-F238E27FC236}">
                <a16:creationId xmlns="" xmlns:a16="http://schemas.microsoft.com/office/drawing/2014/main" id="{1690AC7B-3974-4599-A0ED-CA6D9533B019}"/>
              </a:ext>
            </a:extLst>
          </p:cNvPr>
          <p:cNvGrpSpPr/>
          <p:nvPr/>
        </p:nvGrpSpPr>
        <p:grpSpPr>
          <a:xfrm>
            <a:off x="2334939" y="3399774"/>
            <a:ext cx="3587110" cy="833733"/>
            <a:chOff x="1689252" y="2352404"/>
            <a:chExt cx="4293105" cy="833733"/>
          </a:xfrm>
        </p:grpSpPr>
        <p:sp>
          <p:nvSpPr>
            <p:cNvPr id="12" name="文本框 11">
              <a:extLst>
                <a:ext uri="{FF2B5EF4-FFF2-40B4-BE49-F238E27FC236}">
                  <a16:creationId xmlns="" xmlns:a16="http://schemas.microsoft.com/office/drawing/2014/main" id="{03172793-7AB2-431E-9006-A6F85E492D0F}"/>
                </a:ext>
              </a:extLst>
            </p:cNvPr>
            <p:cNvSpPr txBox="1"/>
            <p:nvPr/>
          </p:nvSpPr>
          <p:spPr>
            <a:xfrm>
              <a:off x="1689252" y="2352404"/>
              <a:ext cx="1737056" cy="400110"/>
            </a:xfrm>
            <a:prstGeom prst="rect">
              <a:avLst/>
            </a:prstGeom>
            <a:noFill/>
          </p:spPr>
          <p:txBody>
            <a:bodyPr wrap="square" rtlCol="0">
              <a:spAutoFit/>
              <a:scene3d>
                <a:camera prst="orthographicFront"/>
                <a:lightRig rig="threePt" dir="t"/>
              </a:scene3d>
              <a:sp3d contourW="12700"/>
            </a:bodyPr>
            <a:lstStyle/>
            <a:p>
              <a:pPr algn="dist"/>
              <a:r>
                <a:rPr lang="zh-CN" altLang="en-US" sz="2000" b="1" dirty="0">
                  <a:cs typeface="+mn-ea"/>
                  <a:sym typeface="+mn-lt"/>
                </a:rPr>
                <a:t>添加标题</a:t>
              </a:r>
            </a:p>
          </p:txBody>
        </p:sp>
        <p:sp>
          <p:nvSpPr>
            <p:cNvPr id="13" name="文本框 12">
              <a:extLst>
                <a:ext uri="{FF2B5EF4-FFF2-40B4-BE49-F238E27FC236}">
                  <a16:creationId xmlns="" xmlns:a16="http://schemas.microsoft.com/office/drawing/2014/main" id="{98D960A3-694D-4C6F-AA6E-03DE6B23AB00}"/>
                </a:ext>
              </a:extLst>
            </p:cNvPr>
            <p:cNvSpPr txBox="1"/>
            <p:nvPr/>
          </p:nvSpPr>
          <p:spPr>
            <a:xfrm>
              <a:off x="1689252" y="2786027"/>
              <a:ext cx="4293105" cy="400110"/>
            </a:xfrm>
            <a:prstGeom prst="rect">
              <a:avLst/>
            </a:prstGeom>
            <a:noFill/>
          </p:spPr>
          <p:txBody>
            <a:bodyPr wrap="square">
              <a:spAutoFit/>
              <a:scene3d>
                <a:camera prst="orthographicFront"/>
                <a:lightRig rig="threePt" dir="t"/>
              </a:scene3d>
              <a:sp3d contourW="12700"/>
            </a:bodyPr>
            <a:lstStyle/>
            <a:p>
              <a:pPr>
                <a:defRPr/>
              </a:pPr>
              <a:r>
                <a:rPr lang="en-US" altLang="zh-CN" sz="1000" dirty="0">
                  <a:solidFill>
                    <a:schemeClr val="tx1">
                      <a:lumMod val="65000"/>
                      <a:lumOff val="35000"/>
                    </a:schemeClr>
                  </a:solidFill>
                  <a:cs typeface="+mn-ea"/>
                  <a:sym typeface="+mn-lt"/>
                </a:rPr>
                <a:t>This template is exclusively designed by Fei </a:t>
              </a:r>
              <a:r>
                <a:rPr lang="en-US" altLang="zh-CN" sz="1000" dirty="0" err="1">
                  <a:solidFill>
                    <a:schemeClr val="tx1">
                      <a:lumMod val="65000"/>
                      <a:lumOff val="35000"/>
                    </a:schemeClr>
                  </a:solidFill>
                  <a:cs typeface="+mn-ea"/>
                  <a:sym typeface="+mn-lt"/>
                </a:rPr>
                <a:t>er</a:t>
              </a:r>
              <a:r>
                <a:rPr lang="en-US" altLang="zh-CN" sz="1000" dirty="0">
                  <a:solidFill>
                    <a:schemeClr val="tx1">
                      <a:lumMod val="65000"/>
                      <a:lumOff val="35000"/>
                    </a:schemeClr>
                  </a:solidFill>
                  <a:cs typeface="+mn-ea"/>
                  <a:sym typeface="+mn-lt"/>
                </a:rPr>
                <a:t> creative and copyrights belong to Bao </a:t>
              </a:r>
              <a:r>
                <a:rPr lang="en-US" altLang="zh-CN" sz="1000" dirty="0" err="1">
                  <a:solidFill>
                    <a:schemeClr val="tx1">
                      <a:lumMod val="65000"/>
                      <a:lumOff val="35000"/>
                    </a:schemeClr>
                  </a:solidFill>
                  <a:cs typeface="+mn-ea"/>
                  <a:sym typeface="+mn-lt"/>
                </a:rPr>
                <a:t>tu</a:t>
              </a:r>
              <a:endParaRPr lang="en-US" altLang="zh-CN" sz="1000" dirty="0">
                <a:solidFill>
                  <a:schemeClr val="tx1">
                    <a:lumMod val="65000"/>
                    <a:lumOff val="35000"/>
                  </a:schemeClr>
                </a:solidFill>
                <a:cs typeface="+mn-ea"/>
                <a:sym typeface="+mn-lt"/>
              </a:endParaRPr>
            </a:p>
          </p:txBody>
        </p:sp>
      </p:grpSp>
      <p:grpSp>
        <p:nvGrpSpPr>
          <p:cNvPr id="14" name="组合 13">
            <a:extLst>
              <a:ext uri="{FF2B5EF4-FFF2-40B4-BE49-F238E27FC236}">
                <a16:creationId xmlns="" xmlns:a16="http://schemas.microsoft.com/office/drawing/2014/main" id="{ECD19D58-5C9B-41FE-A564-91FAEF4A59DF}"/>
              </a:ext>
            </a:extLst>
          </p:cNvPr>
          <p:cNvGrpSpPr/>
          <p:nvPr/>
        </p:nvGrpSpPr>
        <p:grpSpPr>
          <a:xfrm>
            <a:off x="2334939" y="4888064"/>
            <a:ext cx="3587110" cy="833733"/>
            <a:chOff x="1689252" y="2352404"/>
            <a:chExt cx="4293105" cy="833733"/>
          </a:xfrm>
        </p:grpSpPr>
        <p:sp>
          <p:nvSpPr>
            <p:cNvPr id="15" name="文本框 14">
              <a:extLst>
                <a:ext uri="{FF2B5EF4-FFF2-40B4-BE49-F238E27FC236}">
                  <a16:creationId xmlns="" xmlns:a16="http://schemas.microsoft.com/office/drawing/2014/main" id="{CAF41622-9326-454A-A387-4546A33124AF}"/>
                </a:ext>
              </a:extLst>
            </p:cNvPr>
            <p:cNvSpPr txBox="1"/>
            <p:nvPr/>
          </p:nvSpPr>
          <p:spPr>
            <a:xfrm>
              <a:off x="1689252" y="2352404"/>
              <a:ext cx="1737056" cy="400110"/>
            </a:xfrm>
            <a:prstGeom prst="rect">
              <a:avLst/>
            </a:prstGeom>
            <a:noFill/>
          </p:spPr>
          <p:txBody>
            <a:bodyPr wrap="square" rtlCol="0">
              <a:spAutoFit/>
              <a:scene3d>
                <a:camera prst="orthographicFront"/>
                <a:lightRig rig="threePt" dir="t"/>
              </a:scene3d>
              <a:sp3d contourW="12700"/>
            </a:bodyPr>
            <a:lstStyle/>
            <a:p>
              <a:pPr algn="dist"/>
              <a:r>
                <a:rPr lang="zh-CN" altLang="en-US" sz="2000" b="1" dirty="0">
                  <a:cs typeface="+mn-ea"/>
                  <a:sym typeface="+mn-lt"/>
                </a:rPr>
                <a:t>添加标题</a:t>
              </a:r>
            </a:p>
          </p:txBody>
        </p:sp>
        <p:sp>
          <p:nvSpPr>
            <p:cNvPr id="16" name="文本框 15">
              <a:extLst>
                <a:ext uri="{FF2B5EF4-FFF2-40B4-BE49-F238E27FC236}">
                  <a16:creationId xmlns="" xmlns:a16="http://schemas.microsoft.com/office/drawing/2014/main" id="{2A530D90-BFFE-4E3E-AC1D-024D838F0517}"/>
                </a:ext>
              </a:extLst>
            </p:cNvPr>
            <p:cNvSpPr txBox="1"/>
            <p:nvPr/>
          </p:nvSpPr>
          <p:spPr>
            <a:xfrm>
              <a:off x="1689252" y="2786027"/>
              <a:ext cx="4293105" cy="400110"/>
            </a:xfrm>
            <a:prstGeom prst="rect">
              <a:avLst/>
            </a:prstGeom>
            <a:noFill/>
          </p:spPr>
          <p:txBody>
            <a:bodyPr wrap="square">
              <a:spAutoFit/>
              <a:scene3d>
                <a:camera prst="orthographicFront"/>
                <a:lightRig rig="threePt" dir="t"/>
              </a:scene3d>
              <a:sp3d contourW="12700"/>
            </a:bodyPr>
            <a:lstStyle/>
            <a:p>
              <a:pPr>
                <a:defRPr/>
              </a:pPr>
              <a:r>
                <a:rPr lang="en-US" altLang="zh-CN" sz="1000" dirty="0">
                  <a:solidFill>
                    <a:schemeClr val="tx1">
                      <a:lumMod val="65000"/>
                      <a:lumOff val="35000"/>
                    </a:schemeClr>
                  </a:solidFill>
                  <a:cs typeface="+mn-ea"/>
                  <a:sym typeface="+mn-lt"/>
                </a:rPr>
                <a:t>This template is exclusively designed by Fei </a:t>
              </a:r>
              <a:r>
                <a:rPr lang="en-US" altLang="zh-CN" sz="1000" dirty="0" err="1">
                  <a:solidFill>
                    <a:schemeClr val="tx1">
                      <a:lumMod val="65000"/>
                      <a:lumOff val="35000"/>
                    </a:schemeClr>
                  </a:solidFill>
                  <a:cs typeface="+mn-ea"/>
                  <a:sym typeface="+mn-lt"/>
                </a:rPr>
                <a:t>er</a:t>
              </a:r>
              <a:r>
                <a:rPr lang="en-US" altLang="zh-CN" sz="1000" dirty="0">
                  <a:solidFill>
                    <a:schemeClr val="tx1">
                      <a:lumMod val="65000"/>
                      <a:lumOff val="35000"/>
                    </a:schemeClr>
                  </a:solidFill>
                  <a:cs typeface="+mn-ea"/>
                  <a:sym typeface="+mn-lt"/>
                </a:rPr>
                <a:t> creative and copyrights belong to Bao </a:t>
              </a:r>
              <a:r>
                <a:rPr lang="en-US" altLang="zh-CN" sz="1000" dirty="0" err="1">
                  <a:solidFill>
                    <a:schemeClr val="tx1">
                      <a:lumMod val="65000"/>
                      <a:lumOff val="35000"/>
                    </a:schemeClr>
                  </a:solidFill>
                  <a:cs typeface="+mn-ea"/>
                  <a:sym typeface="+mn-lt"/>
                </a:rPr>
                <a:t>tu</a:t>
              </a:r>
              <a:endParaRPr lang="en-US" altLang="zh-CN" sz="1000" dirty="0">
                <a:solidFill>
                  <a:schemeClr val="tx1">
                    <a:lumMod val="65000"/>
                    <a:lumOff val="35000"/>
                  </a:schemeClr>
                </a:solidFill>
                <a:cs typeface="+mn-ea"/>
                <a:sym typeface="+mn-lt"/>
              </a:endParaRPr>
            </a:p>
          </p:txBody>
        </p:sp>
      </p:grpSp>
      <p:grpSp>
        <p:nvGrpSpPr>
          <p:cNvPr id="39" name="Group 16">
            <a:extLst>
              <a:ext uri="{FF2B5EF4-FFF2-40B4-BE49-F238E27FC236}">
                <a16:creationId xmlns="" xmlns:a16="http://schemas.microsoft.com/office/drawing/2014/main" id="{39089C77-58A4-4AAB-A00F-200F2048DA20}"/>
              </a:ext>
            </a:extLst>
          </p:cNvPr>
          <p:cNvGrpSpPr/>
          <p:nvPr/>
        </p:nvGrpSpPr>
        <p:grpSpPr>
          <a:xfrm>
            <a:off x="6402835" y="3337151"/>
            <a:ext cx="952952" cy="1078057"/>
            <a:chOff x="1030735" y="3451451"/>
            <a:chExt cx="952952" cy="1078057"/>
          </a:xfrm>
        </p:grpSpPr>
        <p:sp>
          <p:nvSpPr>
            <p:cNvPr id="40" name="菱形 39">
              <a:extLst>
                <a:ext uri="{FF2B5EF4-FFF2-40B4-BE49-F238E27FC236}">
                  <a16:creationId xmlns="" xmlns:a16="http://schemas.microsoft.com/office/drawing/2014/main" id="{3B4B52F9-F466-4887-BA2C-F341B5561A0A}"/>
                </a:ext>
              </a:extLst>
            </p:cNvPr>
            <p:cNvSpPr/>
            <p:nvPr/>
          </p:nvSpPr>
          <p:spPr>
            <a:xfrm>
              <a:off x="1235115" y="3981776"/>
              <a:ext cx="547734" cy="547732"/>
            </a:xfrm>
            <a:prstGeom prst="diamond">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sp>
          <p:nvSpPr>
            <p:cNvPr id="41" name="菱形 40">
              <a:extLst>
                <a:ext uri="{FF2B5EF4-FFF2-40B4-BE49-F238E27FC236}">
                  <a16:creationId xmlns="" xmlns:a16="http://schemas.microsoft.com/office/drawing/2014/main" id="{84BD7188-C8B1-42DD-AA49-7A610D953BE9}"/>
                </a:ext>
              </a:extLst>
            </p:cNvPr>
            <p:cNvSpPr/>
            <p:nvPr/>
          </p:nvSpPr>
          <p:spPr>
            <a:xfrm>
              <a:off x="1030735" y="3451451"/>
              <a:ext cx="952952" cy="952953"/>
            </a:xfrm>
            <a:prstGeom prst="diamond">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sp>
          <p:nvSpPr>
            <p:cNvPr id="42" name="Oval 19">
              <a:extLst>
                <a:ext uri="{FF2B5EF4-FFF2-40B4-BE49-F238E27FC236}">
                  <a16:creationId xmlns="" xmlns:a16="http://schemas.microsoft.com/office/drawing/2014/main" id="{80915B7E-1AF7-426E-AE4F-2ADB185BE91C}"/>
                </a:ext>
              </a:extLst>
            </p:cNvPr>
            <p:cNvSpPr/>
            <p:nvPr/>
          </p:nvSpPr>
          <p:spPr>
            <a:xfrm>
              <a:off x="1358089" y="3790404"/>
              <a:ext cx="298243" cy="275043"/>
            </a:xfrm>
            <a:custGeom>
              <a:avLst/>
              <a:gdLst>
                <a:gd name="connsiteX0" fmla="*/ 392435 w 609156"/>
                <a:gd name="connsiteY0" fmla="*/ 452324 h 561771"/>
                <a:gd name="connsiteX1" fmla="*/ 427863 w 609156"/>
                <a:gd name="connsiteY1" fmla="*/ 452324 h 561771"/>
                <a:gd name="connsiteX2" fmla="*/ 435435 w 609156"/>
                <a:gd name="connsiteY2" fmla="*/ 459885 h 561771"/>
                <a:gd name="connsiteX3" fmla="*/ 435435 w 609156"/>
                <a:gd name="connsiteY3" fmla="*/ 474634 h 561771"/>
                <a:gd name="connsiteX4" fmla="*/ 435435 w 609156"/>
                <a:gd name="connsiteY4" fmla="*/ 539321 h 561771"/>
                <a:gd name="connsiteX5" fmla="*/ 435435 w 609156"/>
                <a:gd name="connsiteY5" fmla="*/ 553976 h 561771"/>
                <a:gd name="connsiteX6" fmla="*/ 427863 w 609156"/>
                <a:gd name="connsiteY6" fmla="*/ 561630 h 561771"/>
                <a:gd name="connsiteX7" fmla="*/ 392435 w 609156"/>
                <a:gd name="connsiteY7" fmla="*/ 561630 h 561771"/>
                <a:gd name="connsiteX8" fmla="*/ 384863 w 609156"/>
                <a:gd name="connsiteY8" fmla="*/ 553976 h 561771"/>
                <a:gd name="connsiteX9" fmla="*/ 384863 w 609156"/>
                <a:gd name="connsiteY9" fmla="*/ 539321 h 561771"/>
                <a:gd name="connsiteX10" fmla="*/ 384863 w 609156"/>
                <a:gd name="connsiteY10" fmla="*/ 474634 h 561771"/>
                <a:gd name="connsiteX11" fmla="*/ 384863 w 609156"/>
                <a:gd name="connsiteY11" fmla="*/ 459885 h 561771"/>
                <a:gd name="connsiteX12" fmla="*/ 392435 w 609156"/>
                <a:gd name="connsiteY12" fmla="*/ 452324 h 561771"/>
                <a:gd name="connsiteX13" fmla="*/ 464152 w 609156"/>
                <a:gd name="connsiteY13" fmla="*/ 409985 h 561771"/>
                <a:gd name="connsiteX14" fmla="*/ 499488 w 609156"/>
                <a:gd name="connsiteY14" fmla="*/ 409985 h 561771"/>
                <a:gd name="connsiteX15" fmla="*/ 507153 w 609156"/>
                <a:gd name="connsiteY15" fmla="*/ 417551 h 561771"/>
                <a:gd name="connsiteX16" fmla="*/ 507153 w 609156"/>
                <a:gd name="connsiteY16" fmla="*/ 474622 h 561771"/>
                <a:gd name="connsiteX17" fmla="*/ 507153 w 609156"/>
                <a:gd name="connsiteY17" fmla="*/ 496853 h 561771"/>
                <a:gd name="connsiteX18" fmla="*/ 507153 w 609156"/>
                <a:gd name="connsiteY18" fmla="*/ 553923 h 561771"/>
                <a:gd name="connsiteX19" fmla="*/ 499488 w 609156"/>
                <a:gd name="connsiteY19" fmla="*/ 561489 h 561771"/>
                <a:gd name="connsiteX20" fmla="*/ 464152 w 609156"/>
                <a:gd name="connsiteY20" fmla="*/ 561489 h 561771"/>
                <a:gd name="connsiteX21" fmla="*/ 456487 w 609156"/>
                <a:gd name="connsiteY21" fmla="*/ 553923 h 561771"/>
                <a:gd name="connsiteX22" fmla="*/ 456487 w 609156"/>
                <a:gd name="connsiteY22" fmla="*/ 496853 h 561771"/>
                <a:gd name="connsiteX23" fmla="*/ 456487 w 609156"/>
                <a:gd name="connsiteY23" fmla="*/ 474622 h 561771"/>
                <a:gd name="connsiteX24" fmla="*/ 456487 w 609156"/>
                <a:gd name="connsiteY24" fmla="*/ 417551 h 561771"/>
                <a:gd name="connsiteX25" fmla="*/ 464152 w 609156"/>
                <a:gd name="connsiteY25" fmla="*/ 409985 h 561771"/>
                <a:gd name="connsiteX26" fmla="*/ 553539 w 609156"/>
                <a:gd name="connsiteY26" fmla="*/ 277886 h 561771"/>
                <a:gd name="connsiteX27" fmla="*/ 558399 w 609156"/>
                <a:gd name="connsiteY27" fmla="*/ 280594 h 561771"/>
                <a:gd name="connsiteX28" fmla="*/ 608220 w 609156"/>
                <a:gd name="connsiteY28" fmla="*/ 360717 h 561771"/>
                <a:gd name="connsiteX29" fmla="*/ 603359 w 609156"/>
                <a:gd name="connsiteY29" fmla="*/ 369402 h 561771"/>
                <a:gd name="connsiteX30" fmla="*/ 578776 w 609156"/>
                <a:gd name="connsiteY30" fmla="*/ 369402 h 561771"/>
                <a:gd name="connsiteX31" fmla="*/ 578776 w 609156"/>
                <a:gd name="connsiteY31" fmla="*/ 429074 h 561771"/>
                <a:gd name="connsiteX32" fmla="*/ 578776 w 609156"/>
                <a:gd name="connsiteY32" fmla="*/ 432529 h 561771"/>
                <a:gd name="connsiteX33" fmla="*/ 578776 w 609156"/>
                <a:gd name="connsiteY33" fmla="*/ 554674 h 561771"/>
                <a:gd name="connsiteX34" fmla="*/ 571205 w 609156"/>
                <a:gd name="connsiteY34" fmla="*/ 561771 h 561771"/>
                <a:gd name="connsiteX35" fmla="*/ 535779 w 609156"/>
                <a:gd name="connsiteY35" fmla="*/ 561771 h 561771"/>
                <a:gd name="connsiteX36" fmla="*/ 528208 w 609156"/>
                <a:gd name="connsiteY36" fmla="*/ 554207 h 561771"/>
                <a:gd name="connsiteX37" fmla="*/ 528208 w 609156"/>
                <a:gd name="connsiteY37" fmla="*/ 369495 h 561771"/>
                <a:gd name="connsiteX38" fmla="*/ 503625 w 609156"/>
                <a:gd name="connsiteY38" fmla="*/ 369495 h 561771"/>
                <a:gd name="connsiteX39" fmla="*/ 498764 w 609156"/>
                <a:gd name="connsiteY39" fmla="*/ 360717 h 561771"/>
                <a:gd name="connsiteX40" fmla="*/ 548678 w 609156"/>
                <a:gd name="connsiteY40" fmla="*/ 280594 h 561771"/>
                <a:gd name="connsiteX41" fmla="*/ 553539 w 609156"/>
                <a:gd name="connsiteY41" fmla="*/ 277886 h 561771"/>
                <a:gd name="connsiteX42" fmla="*/ 248743 w 609156"/>
                <a:gd name="connsiteY42" fmla="*/ 0 h 561771"/>
                <a:gd name="connsiteX43" fmla="*/ 260245 w 609156"/>
                <a:gd name="connsiteY43" fmla="*/ 0 h 561771"/>
                <a:gd name="connsiteX44" fmla="*/ 271654 w 609156"/>
                <a:gd name="connsiteY44" fmla="*/ 0 h 561771"/>
                <a:gd name="connsiteX45" fmla="*/ 368159 w 609156"/>
                <a:gd name="connsiteY45" fmla="*/ 96367 h 561771"/>
                <a:gd name="connsiteX46" fmla="*/ 368159 w 609156"/>
                <a:gd name="connsiteY46" fmla="*/ 203287 h 561771"/>
                <a:gd name="connsiteX47" fmla="*/ 346651 w 609156"/>
                <a:gd name="connsiteY47" fmla="*/ 243440 h 561771"/>
                <a:gd name="connsiteX48" fmla="*/ 346651 w 609156"/>
                <a:gd name="connsiteY48" fmla="*/ 346532 h 561771"/>
                <a:gd name="connsiteX49" fmla="*/ 349269 w 609156"/>
                <a:gd name="connsiteY49" fmla="*/ 351014 h 561771"/>
                <a:gd name="connsiteX50" fmla="*/ 440257 w 609156"/>
                <a:gd name="connsiteY50" fmla="*/ 403493 h 561771"/>
                <a:gd name="connsiteX51" fmla="*/ 436236 w 609156"/>
                <a:gd name="connsiteY51" fmla="*/ 417687 h 561771"/>
                <a:gd name="connsiteX52" fmla="*/ 436236 w 609156"/>
                <a:gd name="connsiteY52" fmla="*/ 433748 h 561771"/>
                <a:gd name="connsiteX53" fmla="*/ 427820 w 609156"/>
                <a:gd name="connsiteY53" fmla="*/ 432441 h 561771"/>
                <a:gd name="connsiteX54" fmla="*/ 392378 w 609156"/>
                <a:gd name="connsiteY54" fmla="*/ 432441 h 561771"/>
                <a:gd name="connsiteX55" fmla="*/ 364699 w 609156"/>
                <a:gd name="connsiteY55" fmla="*/ 460081 h 561771"/>
                <a:gd name="connsiteX56" fmla="*/ 364699 w 609156"/>
                <a:gd name="connsiteY56" fmla="*/ 474742 h 561771"/>
                <a:gd name="connsiteX57" fmla="*/ 364699 w 609156"/>
                <a:gd name="connsiteY57" fmla="*/ 539454 h 561771"/>
                <a:gd name="connsiteX58" fmla="*/ 364699 w 609156"/>
                <a:gd name="connsiteY58" fmla="*/ 554207 h 561771"/>
                <a:gd name="connsiteX59" fmla="*/ 365821 w 609156"/>
                <a:gd name="connsiteY59" fmla="*/ 561771 h 561771"/>
                <a:gd name="connsiteX60" fmla="*/ 294471 w 609156"/>
                <a:gd name="connsiteY60" fmla="*/ 561771 h 561771"/>
                <a:gd name="connsiteX61" fmla="*/ 272215 w 609156"/>
                <a:gd name="connsiteY61" fmla="*/ 459521 h 561771"/>
                <a:gd name="connsiteX62" fmla="*/ 260339 w 609156"/>
                <a:gd name="connsiteY62" fmla="*/ 393595 h 561771"/>
                <a:gd name="connsiteX63" fmla="*/ 248463 w 609156"/>
                <a:gd name="connsiteY63" fmla="*/ 459521 h 561771"/>
                <a:gd name="connsiteX64" fmla="*/ 226207 w 609156"/>
                <a:gd name="connsiteY64" fmla="*/ 561771 h 561771"/>
                <a:gd name="connsiteX65" fmla="*/ 0 w 609156"/>
                <a:gd name="connsiteY65" fmla="*/ 561771 h 561771"/>
                <a:gd name="connsiteX66" fmla="*/ 0 w 609156"/>
                <a:gd name="connsiteY66" fmla="*/ 488468 h 561771"/>
                <a:gd name="connsiteX67" fmla="*/ 18796 w 609156"/>
                <a:gd name="connsiteY67" fmla="*/ 448315 h 561771"/>
                <a:gd name="connsiteX68" fmla="*/ 171221 w 609156"/>
                <a:gd name="connsiteY68" fmla="*/ 350734 h 561771"/>
                <a:gd name="connsiteX69" fmla="*/ 173840 w 609156"/>
                <a:gd name="connsiteY69" fmla="*/ 346532 h 561771"/>
                <a:gd name="connsiteX70" fmla="*/ 173840 w 609156"/>
                <a:gd name="connsiteY70" fmla="*/ 243440 h 561771"/>
                <a:gd name="connsiteX71" fmla="*/ 152238 w 609156"/>
                <a:gd name="connsiteY71" fmla="*/ 203287 h 561771"/>
                <a:gd name="connsiteX72" fmla="*/ 152238 w 609156"/>
                <a:gd name="connsiteY72" fmla="*/ 96367 h 561771"/>
                <a:gd name="connsiteX73" fmla="*/ 248743 w 609156"/>
                <a:gd name="connsiteY73" fmla="*/ 0 h 561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609156" h="561771">
                  <a:moveTo>
                    <a:pt x="392435" y="452324"/>
                  </a:moveTo>
                  <a:lnTo>
                    <a:pt x="427863" y="452324"/>
                  </a:lnTo>
                  <a:cubicBezTo>
                    <a:pt x="432070" y="452324"/>
                    <a:pt x="435529" y="455685"/>
                    <a:pt x="435435" y="459885"/>
                  </a:cubicBezTo>
                  <a:lnTo>
                    <a:pt x="435435" y="474634"/>
                  </a:lnTo>
                  <a:lnTo>
                    <a:pt x="435435" y="539321"/>
                  </a:lnTo>
                  <a:lnTo>
                    <a:pt x="435435" y="553976"/>
                  </a:lnTo>
                  <a:cubicBezTo>
                    <a:pt x="435435" y="558270"/>
                    <a:pt x="432070" y="561630"/>
                    <a:pt x="427863" y="561630"/>
                  </a:cubicBezTo>
                  <a:lnTo>
                    <a:pt x="392435" y="561630"/>
                  </a:lnTo>
                  <a:cubicBezTo>
                    <a:pt x="388228" y="561630"/>
                    <a:pt x="384863" y="558270"/>
                    <a:pt x="384863" y="553976"/>
                  </a:cubicBezTo>
                  <a:lnTo>
                    <a:pt x="384863" y="539321"/>
                  </a:lnTo>
                  <a:lnTo>
                    <a:pt x="384863" y="474634"/>
                  </a:lnTo>
                  <a:lnTo>
                    <a:pt x="384863" y="459885"/>
                  </a:lnTo>
                  <a:cubicBezTo>
                    <a:pt x="384863" y="455685"/>
                    <a:pt x="388228" y="452324"/>
                    <a:pt x="392435" y="452324"/>
                  </a:cubicBezTo>
                  <a:close/>
                  <a:moveTo>
                    <a:pt x="464152" y="409985"/>
                  </a:moveTo>
                  <a:lnTo>
                    <a:pt x="499488" y="409985"/>
                  </a:lnTo>
                  <a:cubicBezTo>
                    <a:pt x="503788" y="409985"/>
                    <a:pt x="507153" y="413348"/>
                    <a:pt x="507153" y="417551"/>
                  </a:cubicBezTo>
                  <a:lnTo>
                    <a:pt x="507153" y="474622"/>
                  </a:lnTo>
                  <a:lnTo>
                    <a:pt x="507153" y="496853"/>
                  </a:lnTo>
                  <a:lnTo>
                    <a:pt x="507153" y="553923"/>
                  </a:lnTo>
                  <a:cubicBezTo>
                    <a:pt x="507153" y="558127"/>
                    <a:pt x="503788" y="561489"/>
                    <a:pt x="499488" y="561489"/>
                  </a:cubicBezTo>
                  <a:lnTo>
                    <a:pt x="464152" y="561489"/>
                  </a:lnTo>
                  <a:cubicBezTo>
                    <a:pt x="459852" y="561489"/>
                    <a:pt x="456487" y="558127"/>
                    <a:pt x="456487" y="553923"/>
                  </a:cubicBezTo>
                  <a:lnTo>
                    <a:pt x="456487" y="496853"/>
                  </a:lnTo>
                  <a:lnTo>
                    <a:pt x="456487" y="474622"/>
                  </a:lnTo>
                  <a:lnTo>
                    <a:pt x="456487" y="417551"/>
                  </a:lnTo>
                  <a:cubicBezTo>
                    <a:pt x="456487" y="413348"/>
                    <a:pt x="459852" y="409985"/>
                    <a:pt x="464152" y="409985"/>
                  </a:cubicBezTo>
                  <a:close/>
                  <a:moveTo>
                    <a:pt x="553539" y="277886"/>
                  </a:moveTo>
                  <a:cubicBezTo>
                    <a:pt x="555408" y="277886"/>
                    <a:pt x="557277" y="278727"/>
                    <a:pt x="558399" y="280594"/>
                  </a:cubicBezTo>
                  <a:lnTo>
                    <a:pt x="608220" y="360717"/>
                  </a:lnTo>
                  <a:cubicBezTo>
                    <a:pt x="610743" y="364546"/>
                    <a:pt x="607846" y="369495"/>
                    <a:pt x="603359" y="369402"/>
                  </a:cubicBezTo>
                  <a:lnTo>
                    <a:pt x="578776" y="369402"/>
                  </a:lnTo>
                  <a:lnTo>
                    <a:pt x="578776" y="429074"/>
                  </a:lnTo>
                  <a:lnTo>
                    <a:pt x="578776" y="432529"/>
                  </a:lnTo>
                  <a:lnTo>
                    <a:pt x="578776" y="554674"/>
                  </a:lnTo>
                  <a:cubicBezTo>
                    <a:pt x="578589" y="558690"/>
                    <a:pt x="575224" y="561771"/>
                    <a:pt x="571205" y="561771"/>
                  </a:cubicBezTo>
                  <a:lnTo>
                    <a:pt x="535779" y="561771"/>
                  </a:lnTo>
                  <a:cubicBezTo>
                    <a:pt x="531573" y="561771"/>
                    <a:pt x="528208" y="558409"/>
                    <a:pt x="528208" y="554207"/>
                  </a:cubicBezTo>
                  <a:lnTo>
                    <a:pt x="528208" y="369495"/>
                  </a:lnTo>
                  <a:lnTo>
                    <a:pt x="503625" y="369495"/>
                  </a:lnTo>
                  <a:cubicBezTo>
                    <a:pt x="499138" y="369495"/>
                    <a:pt x="496427" y="364546"/>
                    <a:pt x="498764" y="360717"/>
                  </a:cubicBezTo>
                  <a:lnTo>
                    <a:pt x="548678" y="280594"/>
                  </a:lnTo>
                  <a:cubicBezTo>
                    <a:pt x="549800" y="278727"/>
                    <a:pt x="551669" y="277886"/>
                    <a:pt x="553539" y="277886"/>
                  </a:cubicBezTo>
                  <a:close/>
                  <a:moveTo>
                    <a:pt x="248743" y="0"/>
                  </a:moveTo>
                  <a:lnTo>
                    <a:pt x="260245" y="0"/>
                  </a:lnTo>
                  <a:lnTo>
                    <a:pt x="271654" y="0"/>
                  </a:lnTo>
                  <a:cubicBezTo>
                    <a:pt x="325049" y="0"/>
                    <a:pt x="368159" y="43234"/>
                    <a:pt x="368159" y="96367"/>
                  </a:cubicBezTo>
                  <a:lnTo>
                    <a:pt x="368159" y="203287"/>
                  </a:lnTo>
                  <a:cubicBezTo>
                    <a:pt x="368159" y="220002"/>
                    <a:pt x="359555" y="234849"/>
                    <a:pt x="346651" y="243440"/>
                  </a:cubicBezTo>
                  <a:lnTo>
                    <a:pt x="346651" y="346532"/>
                  </a:lnTo>
                  <a:cubicBezTo>
                    <a:pt x="346651" y="348399"/>
                    <a:pt x="347586" y="349987"/>
                    <a:pt x="349269" y="351014"/>
                  </a:cubicBezTo>
                  <a:cubicBezTo>
                    <a:pt x="359368" y="355869"/>
                    <a:pt x="396399" y="374545"/>
                    <a:pt x="440257" y="403493"/>
                  </a:cubicBezTo>
                  <a:cubicBezTo>
                    <a:pt x="437732" y="407602"/>
                    <a:pt x="436236" y="412457"/>
                    <a:pt x="436236" y="417687"/>
                  </a:cubicBezTo>
                  <a:lnTo>
                    <a:pt x="436236" y="433748"/>
                  </a:lnTo>
                  <a:cubicBezTo>
                    <a:pt x="433617" y="432908"/>
                    <a:pt x="430812" y="432441"/>
                    <a:pt x="427820" y="432441"/>
                  </a:cubicBezTo>
                  <a:lnTo>
                    <a:pt x="392378" y="432441"/>
                  </a:lnTo>
                  <a:cubicBezTo>
                    <a:pt x="377136" y="432441"/>
                    <a:pt x="364699" y="444767"/>
                    <a:pt x="364699" y="460081"/>
                  </a:cubicBezTo>
                  <a:lnTo>
                    <a:pt x="364699" y="474742"/>
                  </a:lnTo>
                  <a:lnTo>
                    <a:pt x="364699" y="539454"/>
                  </a:lnTo>
                  <a:lnTo>
                    <a:pt x="364699" y="554207"/>
                  </a:lnTo>
                  <a:cubicBezTo>
                    <a:pt x="364699" y="556822"/>
                    <a:pt x="365073" y="559250"/>
                    <a:pt x="365821" y="561771"/>
                  </a:cubicBezTo>
                  <a:lnTo>
                    <a:pt x="294471" y="561771"/>
                  </a:lnTo>
                  <a:lnTo>
                    <a:pt x="272215" y="459521"/>
                  </a:lnTo>
                  <a:cubicBezTo>
                    <a:pt x="317288" y="396676"/>
                    <a:pt x="268848" y="393688"/>
                    <a:pt x="260339" y="393595"/>
                  </a:cubicBezTo>
                  <a:cubicBezTo>
                    <a:pt x="251829" y="393688"/>
                    <a:pt x="203390" y="396676"/>
                    <a:pt x="248463" y="459521"/>
                  </a:cubicBezTo>
                  <a:lnTo>
                    <a:pt x="226207" y="561771"/>
                  </a:lnTo>
                  <a:lnTo>
                    <a:pt x="0" y="561771"/>
                  </a:lnTo>
                  <a:lnTo>
                    <a:pt x="0" y="488468"/>
                  </a:lnTo>
                  <a:cubicBezTo>
                    <a:pt x="0" y="472874"/>
                    <a:pt x="6826" y="458213"/>
                    <a:pt x="18796" y="448315"/>
                  </a:cubicBezTo>
                  <a:cubicBezTo>
                    <a:pt x="85190" y="393968"/>
                    <a:pt x="156633" y="357830"/>
                    <a:pt x="171221" y="350734"/>
                  </a:cubicBezTo>
                  <a:cubicBezTo>
                    <a:pt x="172811" y="349987"/>
                    <a:pt x="173840" y="348399"/>
                    <a:pt x="173840" y="346532"/>
                  </a:cubicBezTo>
                  <a:lnTo>
                    <a:pt x="173840" y="243440"/>
                  </a:lnTo>
                  <a:cubicBezTo>
                    <a:pt x="160841" y="234849"/>
                    <a:pt x="152238" y="220095"/>
                    <a:pt x="152238" y="203287"/>
                  </a:cubicBezTo>
                  <a:lnTo>
                    <a:pt x="152238" y="96367"/>
                  </a:lnTo>
                  <a:cubicBezTo>
                    <a:pt x="152238" y="43048"/>
                    <a:pt x="195534" y="0"/>
                    <a:pt x="24874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grpSp>
      <p:grpSp>
        <p:nvGrpSpPr>
          <p:cNvPr id="43" name="Group 20">
            <a:extLst>
              <a:ext uri="{FF2B5EF4-FFF2-40B4-BE49-F238E27FC236}">
                <a16:creationId xmlns="" xmlns:a16="http://schemas.microsoft.com/office/drawing/2014/main" id="{C5E99F17-AC42-403B-84AF-15F2F83C4B0A}"/>
              </a:ext>
            </a:extLst>
          </p:cNvPr>
          <p:cNvGrpSpPr/>
          <p:nvPr/>
        </p:nvGrpSpPr>
        <p:grpSpPr>
          <a:xfrm>
            <a:off x="6402835" y="4788188"/>
            <a:ext cx="952952" cy="1078057"/>
            <a:chOff x="1030735" y="4826288"/>
            <a:chExt cx="952952" cy="1078057"/>
          </a:xfrm>
        </p:grpSpPr>
        <p:sp>
          <p:nvSpPr>
            <p:cNvPr id="44" name="菱形 43">
              <a:extLst>
                <a:ext uri="{FF2B5EF4-FFF2-40B4-BE49-F238E27FC236}">
                  <a16:creationId xmlns="" xmlns:a16="http://schemas.microsoft.com/office/drawing/2014/main" id="{2DB49D58-1DCC-4068-A5BD-0166B4716550}"/>
                </a:ext>
              </a:extLst>
            </p:cNvPr>
            <p:cNvSpPr/>
            <p:nvPr/>
          </p:nvSpPr>
          <p:spPr>
            <a:xfrm>
              <a:off x="1235115" y="5356613"/>
              <a:ext cx="547734" cy="547732"/>
            </a:xfrm>
            <a:prstGeom prst="diamond">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sp>
          <p:nvSpPr>
            <p:cNvPr id="45" name="菱形 44">
              <a:extLst>
                <a:ext uri="{FF2B5EF4-FFF2-40B4-BE49-F238E27FC236}">
                  <a16:creationId xmlns="" xmlns:a16="http://schemas.microsoft.com/office/drawing/2014/main" id="{0DCB666C-7891-4E06-BBEC-2E04CCF36391}"/>
                </a:ext>
              </a:extLst>
            </p:cNvPr>
            <p:cNvSpPr/>
            <p:nvPr/>
          </p:nvSpPr>
          <p:spPr>
            <a:xfrm>
              <a:off x="1030735" y="4826288"/>
              <a:ext cx="952952" cy="952953"/>
            </a:xfrm>
            <a:prstGeom prst="diamond">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sp>
          <p:nvSpPr>
            <p:cNvPr id="46" name="Oval 23">
              <a:extLst>
                <a:ext uri="{FF2B5EF4-FFF2-40B4-BE49-F238E27FC236}">
                  <a16:creationId xmlns="" xmlns:a16="http://schemas.microsoft.com/office/drawing/2014/main" id="{9C5FFCF3-5107-4D3F-AEB1-D6F1860A36F9}"/>
                </a:ext>
              </a:extLst>
            </p:cNvPr>
            <p:cNvSpPr/>
            <p:nvPr/>
          </p:nvSpPr>
          <p:spPr>
            <a:xfrm>
              <a:off x="1358244" y="5153642"/>
              <a:ext cx="297932" cy="298243"/>
            </a:xfrm>
            <a:custGeom>
              <a:avLst/>
              <a:gdLst>
                <a:gd name="T0" fmla="*/ 2617 w 2741"/>
                <a:gd name="T1" fmla="*/ 124 h 2748"/>
                <a:gd name="T2" fmla="*/ 2156 w 2741"/>
                <a:gd name="T3" fmla="*/ 137 h 2748"/>
                <a:gd name="T4" fmla="*/ 1708 w 2741"/>
                <a:gd name="T5" fmla="*/ 617 h 2748"/>
                <a:gd name="T6" fmla="*/ 285 w 2741"/>
                <a:gd name="T7" fmla="*/ 191 h 2748"/>
                <a:gd name="T8" fmla="*/ 45 w 2741"/>
                <a:gd name="T9" fmla="*/ 431 h 2748"/>
                <a:gd name="T10" fmla="*/ 45 w 2741"/>
                <a:gd name="T11" fmla="*/ 526 h 2748"/>
                <a:gd name="T12" fmla="*/ 1198 w 2741"/>
                <a:gd name="T13" fmla="*/ 1161 h 2748"/>
                <a:gd name="T14" fmla="*/ 745 w 2741"/>
                <a:gd name="T15" fmla="*/ 1653 h 2748"/>
                <a:gd name="T16" fmla="*/ 651 w 2741"/>
                <a:gd name="T17" fmla="*/ 1784 h 2748"/>
                <a:gd name="T18" fmla="*/ 170 w 2741"/>
                <a:gd name="T19" fmla="*/ 1660 h 2748"/>
                <a:gd name="T20" fmla="*/ 20 w 2741"/>
                <a:gd name="T21" fmla="*/ 1809 h 2748"/>
                <a:gd name="T22" fmla="*/ 20 w 2741"/>
                <a:gd name="T23" fmla="*/ 1881 h 2748"/>
                <a:gd name="T24" fmla="*/ 550 w 2741"/>
                <a:gd name="T25" fmla="*/ 2150 h 2748"/>
                <a:gd name="T26" fmla="*/ 598 w 2741"/>
                <a:gd name="T27" fmla="*/ 2198 h 2748"/>
                <a:gd name="T28" fmla="*/ 867 w 2741"/>
                <a:gd name="T29" fmla="*/ 2728 h 2748"/>
                <a:gd name="T30" fmla="*/ 939 w 2741"/>
                <a:gd name="T31" fmla="*/ 2728 h 2748"/>
                <a:gd name="T32" fmla="*/ 1088 w 2741"/>
                <a:gd name="T33" fmla="*/ 2578 h 2748"/>
                <a:gd name="T34" fmla="*/ 962 w 2741"/>
                <a:gd name="T35" fmla="*/ 2088 h 2748"/>
                <a:gd name="T36" fmla="*/ 1089 w 2741"/>
                <a:gd name="T37" fmla="*/ 1996 h 2748"/>
                <a:gd name="T38" fmla="*/ 1583 w 2741"/>
                <a:gd name="T39" fmla="*/ 1541 h 2748"/>
                <a:gd name="T40" fmla="*/ 2222 w 2741"/>
                <a:gd name="T41" fmla="*/ 2703 h 2748"/>
                <a:gd name="T42" fmla="*/ 2317 w 2741"/>
                <a:gd name="T43" fmla="*/ 2703 h 2748"/>
                <a:gd name="T44" fmla="*/ 2557 w 2741"/>
                <a:gd name="T45" fmla="*/ 2463 h 2748"/>
                <a:gd name="T46" fmla="*/ 2129 w 2741"/>
                <a:gd name="T47" fmla="*/ 1031 h 2748"/>
                <a:gd name="T48" fmla="*/ 2605 w 2741"/>
                <a:gd name="T49" fmla="*/ 586 h 2748"/>
                <a:gd name="T50" fmla="*/ 2617 w 2741"/>
                <a:gd name="T51" fmla="*/ 124 h 2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741" h="2748">
                  <a:moveTo>
                    <a:pt x="2617" y="124"/>
                  </a:moveTo>
                  <a:cubicBezTo>
                    <a:pt x="2494" y="0"/>
                    <a:pt x="2287" y="6"/>
                    <a:pt x="2156" y="137"/>
                  </a:cubicBezTo>
                  <a:lnTo>
                    <a:pt x="1708" y="617"/>
                  </a:lnTo>
                  <a:lnTo>
                    <a:pt x="285" y="191"/>
                  </a:lnTo>
                  <a:lnTo>
                    <a:pt x="45" y="431"/>
                  </a:lnTo>
                  <a:cubicBezTo>
                    <a:pt x="19" y="457"/>
                    <a:pt x="19" y="500"/>
                    <a:pt x="45" y="526"/>
                  </a:cubicBezTo>
                  <a:lnTo>
                    <a:pt x="1198" y="1161"/>
                  </a:lnTo>
                  <a:lnTo>
                    <a:pt x="745" y="1653"/>
                  </a:lnTo>
                  <a:cubicBezTo>
                    <a:pt x="705" y="1693"/>
                    <a:pt x="673" y="1738"/>
                    <a:pt x="651" y="1784"/>
                  </a:cubicBezTo>
                  <a:lnTo>
                    <a:pt x="170" y="1660"/>
                  </a:lnTo>
                  <a:lnTo>
                    <a:pt x="20" y="1809"/>
                  </a:lnTo>
                  <a:cubicBezTo>
                    <a:pt x="0" y="1829"/>
                    <a:pt x="0" y="1861"/>
                    <a:pt x="20" y="1881"/>
                  </a:cubicBezTo>
                  <a:lnTo>
                    <a:pt x="550" y="2150"/>
                  </a:lnTo>
                  <a:lnTo>
                    <a:pt x="598" y="2198"/>
                  </a:lnTo>
                  <a:lnTo>
                    <a:pt x="867" y="2728"/>
                  </a:lnTo>
                  <a:cubicBezTo>
                    <a:pt x="887" y="2748"/>
                    <a:pt x="919" y="2748"/>
                    <a:pt x="939" y="2728"/>
                  </a:cubicBezTo>
                  <a:lnTo>
                    <a:pt x="1088" y="2578"/>
                  </a:lnTo>
                  <a:lnTo>
                    <a:pt x="962" y="2088"/>
                  </a:lnTo>
                  <a:cubicBezTo>
                    <a:pt x="1006" y="2066"/>
                    <a:pt x="1050" y="2036"/>
                    <a:pt x="1089" y="1996"/>
                  </a:cubicBezTo>
                  <a:lnTo>
                    <a:pt x="1583" y="1541"/>
                  </a:lnTo>
                  <a:lnTo>
                    <a:pt x="2222" y="2703"/>
                  </a:lnTo>
                  <a:cubicBezTo>
                    <a:pt x="2248" y="2729"/>
                    <a:pt x="2291" y="2729"/>
                    <a:pt x="2317" y="2703"/>
                  </a:cubicBezTo>
                  <a:lnTo>
                    <a:pt x="2557" y="2463"/>
                  </a:lnTo>
                  <a:lnTo>
                    <a:pt x="2129" y="1031"/>
                  </a:lnTo>
                  <a:lnTo>
                    <a:pt x="2605" y="586"/>
                  </a:lnTo>
                  <a:cubicBezTo>
                    <a:pt x="2735" y="455"/>
                    <a:pt x="2741" y="248"/>
                    <a:pt x="2617" y="12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grpSp>
      <p:grpSp>
        <p:nvGrpSpPr>
          <p:cNvPr id="25" name="组合 24">
            <a:extLst>
              <a:ext uri="{FF2B5EF4-FFF2-40B4-BE49-F238E27FC236}">
                <a16:creationId xmlns="" xmlns:a16="http://schemas.microsoft.com/office/drawing/2014/main" id="{B576868A-86EF-45B4-B766-C9F14BEC0A30}"/>
              </a:ext>
            </a:extLst>
          </p:cNvPr>
          <p:cNvGrpSpPr/>
          <p:nvPr/>
        </p:nvGrpSpPr>
        <p:grpSpPr>
          <a:xfrm>
            <a:off x="7478439" y="3399774"/>
            <a:ext cx="3587110" cy="833733"/>
            <a:chOff x="1689252" y="2352404"/>
            <a:chExt cx="4293105" cy="833733"/>
          </a:xfrm>
        </p:grpSpPr>
        <p:sp>
          <p:nvSpPr>
            <p:cNvPr id="26" name="文本框 25">
              <a:extLst>
                <a:ext uri="{FF2B5EF4-FFF2-40B4-BE49-F238E27FC236}">
                  <a16:creationId xmlns="" xmlns:a16="http://schemas.microsoft.com/office/drawing/2014/main" id="{CA64D761-6A30-4CD1-BDF4-1BF67AFD60C4}"/>
                </a:ext>
              </a:extLst>
            </p:cNvPr>
            <p:cNvSpPr txBox="1"/>
            <p:nvPr/>
          </p:nvSpPr>
          <p:spPr>
            <a:xfrm>
              <a:off x="1689252" y="2352404"/>
              <a:ext cx="1737056" cy="400110"/>
            </a:xfrm>
            <a:prstGeom prst="rect">
              <a:avLst/>
            </a:prstGeom>
            <a:noFill/>
          </p:spPr>
          <p:txBody>
            <a:bodyPr wrap="square" rtlCol="0">
              <a:spAutoFit/>
              <a:scene3d>
                <a:camera prst="orthographicFront"/>
                <a:lightRig rig="threePt" dir="t"/>
              </a:scene3d>
              <a:sp3d contourW="12700"/>
            </a:bodyPr>
            <a:lstStyle/>
            <a:p>
              <a:pPr algn="dist"/>
              <a:r>
                <a:rPr lang="zh-CN" altLang="en-US" sz="2000" b="1" dirty="0">
                  <a:cs typeface="+mn-ea"/>
                  <a:sym typeface="+mn-lt"/>
                </a:rPr>
                <a:t>添加标题</a:t>
              </a:r>
            </a:p>
          </p:txBody>
        </p:sp>
        <p:sp>
          <p:nvSpPr>
            <p:cNvPr id="27" name="文本框 26">
              <a:extLst>
                <a:ext uri="{FF2B5EF4-FFF2-40B4-BE49-F238E27FC236}">
                  <a16:creationId xmlns="" xmlns:a16="http://schemas.microsoft.com/office/drawing/2014/main" id="{727CFC4A-A86D-4731-A756-02667D301642}"/>
                </a:ext>
              </a:extLst>
            </p:cNvPr>
            <p:cNvSpPr txBox="1"/>
            <p:nvPr/>
          </p:nvSpPr>
          <p:spPr>
            <a:xfrm>
              <a:off x="1689252" y="2786027"/>
              <a:ext cx="4293105" cy="400110"/>
            </a:xfrm>
            <a:prstGeom prst="rect">
              <a:avLst/>
            </a:prstGeom>
            <a:noFill/>
          </p:spPr>
          <p:txBody>
            <a:bodyPr wrap="square">
              <a:spAutoFit/>
              <a:scene3d>
                <a:camera prst="orthographicFront"/>
                <a:lightRig rig="threePt" dir="t"/>
              </a:scene3d>
              <a:sp3d contourW="12700"/>
            </a:bodyPr>
            <a:lstStyle/>
            <a:p>
              <a:pPr>
                <a:defRPr/>
              </a:pPr>
              <a:r>
                <a:rPr lang="en-US" altLang="zh-CN" sz="1000" dirty="0">
                  <a:solidFill>
                    <a:schemeClr val="tx1">
                      <a:lumMod val="65000"/>
                      <a:lumOff val="35000"/>
                    </a:schemeClr>
                  </a:solidFill>
                  <a:cs typeface="+mn-ea"/>
                  <a:sym typeface="+mn-lt"/>
                </a:rPr>
                <a:t>This template is exclusively designed by Fei </a:t>
              </a:r>
              <a:r>
                <a:rPr lang="en-US" altLang="zh-CN" sz="1000" dirty="0" err="1">
                  <a:solidFill>
                    <a:schemeClr val="tx1">
                      <a:lumMod val="65000"/>
                      <a:lumOff val="35000"/>
                    </a:schemeClr>
                  </a:solidFill>
                  <a:cs typeface="+mn-ea"/>
                  <a:sym typeface="+mn-lt"/>
                </a:rPr>
                <a:t>er</a:t>
              </a:r>
              <a:r>
                <a:rPr lang="en-US" altLang="zh-CN" sz="1000" dirty="0">
                  <a:solidFill>
                    <a:schemeClr val="tx1">
                      <a:lumMod val="65000"/>
                      <a:lumOff val="35000"/>
                    </a:schemeClr>
                  </a:solidFill>
                  <a:cs typeface="+mn-ea"/>
                  <a:sym typeface="+mn-lt"/>
                </a:rPr>
                <a:t> creative and copyrights belong to Bao </a:t>
              </a:r>
              <a:r>
                <a:rPr lang="en-US" altLang="zh-CN" sz="1000" dirty="0" err="1">
                  <a:solidFill>
                    <a:schemeClr val="tx1">
                      <a:lumMod val="65000"/>
                      <a:lumOff val="35000"/>
                    </a:schemeClr>
                  </a:solidFill>
                  <a:cs typeface="+mn-ea"/>
                  <a:sym typeface="+mn-lt"/>
                </a:rPr>
                <a:t>tu</a:t>
              </a:r>
              <a:endParaRPr lang="en-US" altLang="zh-CN" sz="1000" dirty="0">
                <a:solidFill>
                  <a:schemeClr val="tx1">
                    <a:lumMod val="65000"/>
                    <a:lumOff val="35000"/>
                  </a:schemeClr>
                </a:solidFill>
                <a:cs typeface="+mn-ea"/>
                <a:sym typeface="+mn-lt"/>
              </a:endParaRPr>
            </a:p>
          </p:txBody>
        </p:sp>
      </p:grpSp>
      <p:grpSp>
        <p:nvGrpSpPr>
          <p:cNvPr id="28" name="组合 27">
            <a:extLst>
              <a:ext uri="{FF2B5EF4-FFF2-40B4-BE49-F238E27FC236}">
                <a16:creationId xmlns="" xmlns:a16="http://schemas.microsoft.com/office/drawing/2014/main" id="{524F439C-BF4F-4612-B860-9BC82636B138}"/>
              </a:ext>
            </a:extLst>
          </p:cNvPr>
          <p:cNvGrpSpPr/>
          <p:nvPr/>
        </p:nvGrpSpPr>
        <p:grpSpPr>
          <a:xfrm>
            <a:off x="7478439" y="4888064"/>
            <a:ext cx="3587110" cy="833733"/>
            <a:chOff x="1689252" y="2352404"/>
            <a:chExt cx="4293105" cy="833733"/>
          </a:xfrm>
        </p:grpSpPr>
        <p:sp>
          <p:nvSpPr>
            <p:cNvPr id="29" name="文本框 28">
              <a:extLst>
                <a:ext uri="{FF2B5EF4-FFF2-40B4-BE49-F238E27FC236}">
                  <a16:creationId xmlns="" xmlns:a16="http://schemas.microsoft.com/office/drawing/2014/main" id="{620DF197-19E8-48B7-940E-771BB8E88DE8}"/>
                </a:ext>
              </a:extLst>
            </p:cNvPr>
            <p:cNvSpPr txBox="1"/>
            <p:nvPr/>
          </p:nvSpPr>
          <p:spPr>
            <a:xfrm>
              <a:off x="1689252" y="2352404"/>
              <a:ext cx="1737056" cy="400110"/>
            </a:xfrm>
            <a:prstGeom prst="rect">
              <a:avLst/>
            </a:prstGeom>
            <a:noFill/>
          </p:spPr>
          <p:txBody>
            <a:bodyPr wrap="square" rtlCol="0">
              <a:spAutoFit/>
              <a:scene3d>
                <a:camera prst="orthographicFront"/>
                <a:lightRig rig="threePt" dir="t"/>
              </a:scene3d>
              <a:sp3d contourW="12700"/>
            </a:bodyPr>
            <a:lstStyle/>
            <a:p>
              <a:pPr algn="dist"/>
              <a:r>
                <a:rPr lang="zh-CN" altLang="en-US" sz="2000" b="1" dirty="0">
                  <a:cs typeface="+mn-ea"/>
                  <a:sym typeface="+mn-lt"/>
                </a:rPr>
                <a:t>添加标题</a:t>
              </a:r>
            </a:p>
          </p:txBody>
        </p:sp>
        <p:sp>
          <p:nvSpPr>
            <p:cNvPr id="30" name="文本框 29">
              <a:extLst>
                <a:ext uri="{FF2B5EF4-FFF2-40B4-BE49-F238E27FC236}">
                  <a16:creationId xmlns="" xmlns:a16="http://schemas.microsoft.com/office/drawing/2014/main" id="{BBD61080-14A4-4FF8-AFF6-2A2B7CE6D554}"/>
                </a:ext>
              </a:extLst>
            </p:cNvPr>
            <p:cNvSpPr txBox="1"/>
            <p:nvPr/>
          </p:nvSpPr>
          <p:spPr>
            <a:xfrm>
              <a:off x="1689252" y="2786027"/>
              <a:ext cx="4293105" cy="400110"/>
            </a:xfrm>
            <a:prstGeom prst="rect">
              <a:avLst/>
            </a:prstGeom>
            <a:noFill/>
          </p:spPr>
          <p:txBody>
            <a:bodyPr wrap="square">
              <a:spAutoFit/>
              <a:scene3d>
                <a:camera prst="orthographicFront"/>
                <a:lightRig rig="threePt" dir="t"/>
              </a:scene3d>
              <a:sp3d contourW="12700"/>
            </a:bodyPr>
            <a:lstStyle/>
            <a:p>
              <a:pPr>
                <a:defRPr/>
              </a:pPr>
              <a:r>
                <a:rPr lang="en-US" altLang="zh-CN" sz="1000" dirty="0">
                  <a:solidFill>
                    <a:schemeClr val="tx1">
                      <a:lumMod val="65000"/>
                      <a:lumOff val="35000"/>
                    </a:schemeClr>
                  </a:solidFill>
                  <a:cs typeface="+mn-ea"/>
                  <a:sym typeface="+mn-lt"/>
                </a:rPr>
                <a:t>This template is exclusively designed by Fei </a:t>
              </a:r>
              <a:r>
                <a:rPr lang="en-US" altLang="zh-CN" sz="1000" dirty="0" err="1">
                  <a:solidFill>
                    <a:schemeClr val="tx1">
                      <a:lumMod val="65000"/>
                      <a:lumOff val="35000"/>
                    </a:schemeClr>
                  </a:solidFill>
                  <a:cs typeface="+mn-ea"/>
                  <a:sym typeface="+mn-lt"/>
                </a:rPr>
                <a:t>er</a:t>
              </a:r>
              <a:r>
                <a:rPr lang="en-US" altLang="zh-CN" sz="1000" dirty="0">
                  <a:solidFill>
                    <a:schemeClr val="tx1">
                      <a:lumMod val="65000"/>
                      <a:lumOff val="35000"/>
                    </a:schemeClr>
                  </a:solidFill>
                  <a:cs typeface="+mn-ea"/>
                  <a:sym typeface="+mn-lt"/>
                </a:rPr>
                <a:t> creative and copyrights belong to Bao </a:t>
              </a:r>
              <a:r>
                <a:rPr lang="en-US" altLang="zh-CN" sz="1000" dirty="0" err="1">
                  <a:solidFill>
                    <a:schemeClr val="tx1">
                      <a:lumMod val="65000"/>
                      <a:lumOff val="35000"/>
                    </a:schemeClr>
                  </a:solidFill>
                  <a:cs typeface="+mn-ea"/>
                  <a:sym typeface="+mn-lt"/>
                </a:rPr>
                <a:t>tu</a:t>
              </a:r>
              <a:endParaRPr lang="en-US" altLang="zh-CN" sz="1000" dirty="0">
                <a:solidFill>
                  <a:schemeClr val="tx1">
                    <a:lumMod val="65000"/>
                    <a:lumOff val="35000"/>
                  </a:schemeClr>
                </a:solidFill>
                <a:cs typeface="+mn-ea"/>
                <a:sym typeface="+mn-lt"/>
              </a:endParaRPr>
            </a:p>
          </p:txBody>
        </p:sp>
      </p:grpSp>
      <p:grpSp>
        <p:nvGrpSpPr>
          <p:cNvPr id="47" name="组合 46"/>
          <p:cNvGrpSpPr/>
          <p:nvPr/>
        </p:nvGrpSpPr>
        <p:grpSpPr>
          <a:xfrm>
            <a:off x="858416" y="403598"/>
            <a:ext cx="7908457" cy="584775"/>
            <a:chOff x="-1772911" y="3402483"/>
            <a:chExt cx="7908457" cy="584775"/>
          </a:xfrm>
        </p:grpSpPr>
        <p:sp>
          <p:nvSpPr>
            <p:cNvPr id="48" name="文本框 47"/>
            <p:cNvSpPr txBox="1"/>
            <p:nvPr/>
          </p:nvSpPr>
          <p:spPr>
            <a:xfrm>
              <a:off x="-1772911" y="3402483"/>
              <a:ext cx="3586317" cy="584775"/>
            </a:xfrm>
            <a:prstGeom prst="rect">
              <a:avLst/>
            </a:prstGeom>
            <a:noFill/>
          </p:spPr>
          <p:txBody>
            <a:bodyPr wrap="square" rtlCol="0">
              <a:spAutoFit/>
              <a:scene3d>
                <a:camera prst="orthographicFront"/>
                <a:lightRig rig="threePt" dir="t"/>
              </a:scene3d>
              <a:sp3d contourW="12700"/>
            </a:bodyPr>
            <a:lstStyle/>
            <a:p>
              <a:r>
                <a:rPr lang="zh-CN" altLang="en-US" sz="3200" b="1" dirty="0">
                  <a:solidFill>
                    <a:schemeClr val="tx1">
                      <a:lumMod val="75000"/>
                      <a:lumOff val="25000"/>
                    </a:schemeClr>
                  </a:solidFill>
                  <a:latin typeface="思源宋体 CN Heavy" panose="02020900000000000000" pitchFamily="18" charset="-122"/>
                  <a:ea typeface="思源宋体 CN Heavy" panose="02020900000000000000" pitchFamily="18" charset="-122"/>
                  <a:cs typeface="+mn-ea"/>
                  <a:sym typeface="+mn-lt"/>
                </a:rPr>
                <a:t>标题文字添加名称</a:t>
              </a:r>
            </a:p>
          </p:txBody>
        </p:sp>
        <p:sp>
          <p:nvSpPr>
            <p:cNvPr id="49" name="文本框 48"/>
            <p:cNvSpPr txBox="1"/>
            <p:nvPr/>
          </p:nvSpPr>
          <p:spPr>
            <a:xfrm>
              <a:off x="1680468" y="3447474"/>
              <a:ext cx="4455078" cy="443198"/>
            </a:xfrm>
            <a:prstGeom prst="rect">
              <a:avLst/>
            </a:prstGeom>
            <a:noFill/>
          </p:spPr>
          <p:txBody>
            <a:bodyPr wrap="square" rtlCol="0">
              <a:spAutoFit/>
              <a:scene3d>
                <a:camera prst="orthographicFront"/>
                <a:lightRig rig="threePt" dir="t"/>
              </a:scene3d>
              <a:sp3d contourW="12700"/>
            </a:bodyPr>
            <a:lstStyle/>
            <a:p>
              <a:pPr>
                <a:lnSpc>
                  <a:spcPct val="114000"/>
                </a:lnSpc>
              </a:pPr>
              <a:r>
                <a:rPr lang="en-US" altLang="zh-CN" sz="1000" dirty="0">
                  <a:solidFill>
                    <a:schemeClr val="tx1">
                      <a:lumMod val="65000"/>
                      <a:lumOff val="35000"/>
                    </a:schemeClr>
                  </a:solidFill>
                  <a:cs typeface="+mn-ea"/>
                  <a:sym typeface="+mn-lt"/>
                </a:rPr>
                <a:t>The user can demonstrate on a projector or computer, or presentation and make it film to be used in a wider field</a:t>
              </a:r>
            </a:p>
          </p:txBody>
        </p:sp>
      </p:grpSp>
      <p:grpSp>
        <p:nvGrpSpPr>
          <p:cNvPr id="50" name="组合 49"/>
          <p:cNvGrpSpPr/>
          <p:nvPr/>
        </p:nvGrpSpPr>
        <p:grpSpPr>
          <a:xfrm rot="19343009">
            <a:off x="-774193" y="-1295526"/>
            <a:ext cx="2033578" cy="2033578"/>
            <a:chOff x="7670569" y="-4107846"/>
            <a:chExt cx="6939795" cy="6939795"/>
          </a:xfrm>
        </p:grpSpPr>
        <p:sp>
          <p:nvSpPr>
            <p:cNvPr id="51" name="圆: 空心 6">
              <a:extLst>
                <a:ext uri="{FF2B5EF4-FFF2-40B4-BE49-F238E27FC236}">
                  <a16:creationId xmlns="" xmlns:a16="http://schemas.microsoft.com/office/drawing/2014/main" id="{F18338BA-7FB4-4542-8779-D4FB968328BE}"/>
                </a:ext>
              </a:extLst>
            </p:cNvPr>
            <p:cNvSpPr/>
            <p:nvPr/>
          </p:nvSpPr>
          <p:spPr>
            <a:xfrm rot="20523313">
              <a:off x="7670569" y="-4107846"/>
              <a:ext cx="6939795" cy="6939795"/>
            </a:xfrm>
            <a:prstGeom prst="roundRect">
              <a:avLst/>
            </a:prstGeom>
            <a:solidFill>
              <a:srgbClr val="D02D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entury Gothic" panose="020B0502020202020204" pitchFamily="34" charset="0"/>
                <a:ea typeface="inpin culangti" panose="02000000000000000000" pitchFamily="2" charset="-122"/>
                <a:cs typeface="+mn-cs"/>
                <a:sym typeface="Century Gothic" panose="020B0502020202020204" pitchFamily="34" charset="0"/>
              </a:endParaRPr>
            </a:p>
          </p:txBody>
        </p:sp>
        <p:sp>
          <p:nvSpPr>
            <p:cNvPr id="52" name="圆: 空心 6">
              <a:extLst>
                <a:ext uri="{FF2B5EF4-FFF2-40B4-BE49-F238E27FC236}">
                  <a16:creationId xmlns="" xmlns:a16="http://schemas.microsoft.com/office/drawing/2014/main" id="{F18338BA-7FB4-4542-8779-D4FB968328BE}"/>
                </a:ext>
              </a:extLst>
            </p:cNvPr>
            <p:cNvSpPr/>
            <p:nvPr/>
          </p:nvSpPr>
          <p:spPr>
            <a:xfrm rot="20523313">
              <a:off x="8298103" y="-3480314"/>
              <a:ext cx="5684729" cy="568472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entury Gothic" panose="020B0502020202020204" pitchFamily="34" charset="0"/>
                <a:ea typeface="inpin culangti" panose="02000000000000000000" pitchFamily="2" charset="-122"/>
                <a:cs typeface="+mn-cs"/>
                <a:sym typeface="Century Gothic" panose="020B0502020202020204" pitchFamily="34" charset="0"/>
              </a:endParaRPr>
            </a:p>
          </p:txBody>
        </p:sp>
      </p:grpSp>
    </p:spTree>
    <p:extLst>
      <p:ext uri="{BB962C8B-B14F-4D97-AF65-F5344CB8AC3E}">
        <p14:creationId xmlns:p14="http://schemas.microsoft.com/office/powerpoint/2010/main" val="242523352"/>
      </p:ext>
    </p:extLst>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rot="19343009">
            <a:off x="-2390453" y="-5015101"/>
            <a:ext cx="6939795" cy="6939795"/>
            <a:chOff x="7670569" y="-4107846"/>
            <a:chExt cx="6939795" cy="6939795"/>
          </a:xfrm>
        </p:grpSpPr>
        <p:sp>
          <p:nvSpPr>
            <p:cNvPr id="6" name="圆: 空心 6">
              <a:extLst>
                <a:ext uri="{FF2B5EF4-FFF2-40B4-BE49-F238E27FC236}">
                  <a16:creationId xmlns="" xmlns:a16="http://schemas.microsoft.com/office/drawing/2014/main" id="{F18338BA-7FB4-4542-8779-D4FB968328BE}"/>
                </a:ext>
              </a:extLst>
            </p:cNvPr>
            <p:cNvSpPr/>
            <p:nvPr/>
          </p:nvSpPr>
          <p:spPr>
            <a:xfrm rot="20523313">
              <a:off x="7670569" y="-4107846"/>
              <a:ext cx="6939795" cy="6939795"/>
            </a:xfrm>
            <a:prstGeom prst="roundRect">
              <a:avLst/>
            </a:prstGeom>
            <a:solidFill>
              <a:srgbClr val="D02D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entury Gothic" panose="020B0502020202020204" pitchFamily="34" charset="0"/>
                <a:ea typeface="inpin culangti" panose="02000000000000000000" pitchFamily="2" charset="-122"/>
                <a:cs typeface="+mn-cs"/>
                <a:sym typeface="Century Gothic" panose="020B0502020202020204" pitchFamily="34" charset="0"/>
              </a:endParaRPr>
            </a:p>
          </p:txBody>
        </p:sp>
        <p:sp>
          <p:nvSpPr>
            <p:cNvPr id="21" name="圆: 空心 6">
              <a:extLst>
                <a:ext uri="{FF2B5EF4-FFF2-40B4-BE49-F238E27FC236}">
                  <a16:creationId xmlns="" xmlns:a16="http://schemas.microsoft.com/office/drawing/2014/main" id="{F18338BA-7FB4-4542-8779-D4FB968328BE}"/>
                </a:ext>
              </a:extLst>
            </p:cNvPr>
            <p:cNvSpPr/>
            <p:nvPr/>
          </p:nvSpPr>
          <p:spPr>
            <a:xfrm rot="20523313">
              <a:off x="8298103" y="-3480314"/>
              <a:ext cx="5684729" cy="568472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entury Gothic" panose="020B0502020202020204" pitchFamily="34" charset="0"/>
                <a:ea typeface="inpin culangti" panose="02000000000000000000" pitchFamily="2" charset="-122"/>
                <a:cs typeface="+mn-cs"/>
                <a:sym typeface="Century Gothic" panose="020B0502020202020204" pitchFamily="34" charset="0"/>
              </a:endParaRPr>
            </a:p>
          </p:txBody>
        </p:sp>
      </p:grpSp>
      <p:sp>
        <p:nvSpPr>
          <p:cNvPr id="7" name="圆角矩形 6">
            <a:extLst>
              <a:ext uri="{FF2B5EF4-FFF2-40B4-BE49-F238E27FC236}">
                <a16:creationId xmlns="" xmlns:a16="http://schemas.microsoft.com/office/drawing/2014/main" id="{D3A63BC2-45E4-4FA5-8C6C-5D72108111B3}"/>
              </a:ext>
            </a:extLst>
          </p:cNvPr>
          <p:cNvSpPr/>
          <p:nvPr/>
        </p:nvSpPr>
        <p:spPr>
          <a:xfrm rot="19470699">
            <a:off x="-89269" y="5527264"/>
            <a:ext cx="1795609" cy="1725549"/>
          </a:xfrm>
          <a:prstGeom prst="roundRect">
            <a:avLst/>
          </a:prstGeom>
          <a:solidFill>
            <a:srgbClr val="D02D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entury Gothic" panose="020B0502020202020204" pitchFamily="34" charset="0"/>
              <a:ea typeface="inpin culangti" panose="02000000000000000000" pitchFamily="2" charset="-122"/>
              <a:cs typeface="+mn-cs"/>
              <a:sym typeface="Century Gothic" panose="020B0502020202020204" pitchFamily="34" charset="0"/>
            </a:endParaRPr>
          </a:p>
        </p:txBody>
      </p:sp>
      <p:sp>
        <p:nvSpPr>
          <p:cNvPr id="17" name="圆角矩形 16">
            <a:extLst>
              <a:ext uri="{FF2B5EF4-FFF2-40B4-BE49-F238E27FC236}">
                <a16:creationId xmlns="" xmlns:a16="http://schemas.microsoft.com/office/drawing/2014/main" id="{D3A63BC2-45E4-4FA5-8C6C-5D72108111B3}"/>
              </a:ext>
            </a:extLst>
          </p:cNvPr>
          <p:cNvSpPr/>
          <p:nvPr/>
        </p:nvSpPr>
        <p:spPr>
          <a:xfrm rot="2423932">
            <a:off x="10091342" y="-1301116"/>
            <a:ext cx="2602230" cy="2602230"/>
          </a:xfrm>
          <a:prstGeom prst="roundRect">
            <a:avLst/>
          </a:prstGeom>
          <a:solidFill>
            <a:srgbClr val="D02D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entury Gothic" panose="020B0502020202020204" pitchFamily="34" charset="0"/>
              <a:ea typeface="inpin culangti" panose="02000000000000000000" pitchFamily="2" charset="-122"/>
              <a:cs typeface="+mn-cs"/>
              <a:sym typeface="Century Gothic" panose="020B0502020202020204" pitchFamily="34" charset="0"/>
            </a:endParaRPr>
          </a:p>
        </p:txBody>
      </p:sp>
      <p:sp>
        <p:nvSpPr>
          <p:cNvPr id="18" name="圆角矩形 17">
            <a:extLst>
              <a:ext uri="{FF2B5EF4-FFF2-40B4-BE49-F238E27FC236}">
                <a16:creationId xmlns="" xmlns:a16="http://schemas.microsoft.com/office/drawing/2014/main" id="{D3A63BC2-45E4-4FA5-8C6C-5D72108111B3}"/>
              </a:ext>
            </a:extLst>
          </p:cNvPr>
          <p:cNvSpPr/>
          <p:nvPr/>
        </p:nvSpPr>
        <p:spPr>
          <a:xfrm rot="2684925">
            <a:off x="11729181" y="5276566"/>
            <a:ext cx="1543643" cy="1495824"/>
          </a:xfrm>
          <a:prstGeom prst="roundRect">
            <a:avLst/>
          </a:prstGeom>
          <a:solidFill>
            <a:srgbClr val="D02D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entury Gothic" panose="020B0502020202020204" pitchFamily="34" charset="0"/>
              <a:ea typeface="inpin culangti" panose="02000000000000000000" pitchFamily="2" charset="-122"/>
              <a:cs typeface="+mn-cs"/>
              <a:sym typeface="Century Gothic" panose="020B0502020202020204" pitchFamily="34" charset="0"/>
            </a:endParaRPr>
          </a:p>
        </p:txBody>
      </p:sp>
      <p:grpSp>
        <p:nvGrpSpPr>
          <p:cNvPr id="64" name="组合 63"/>
          <p:cNvGrpSpPr/>
          <p:nvPr/>
        </p:nvGrpSpPr>
        <p:grpSpPr>
          <a:xfrm>
            <a:off x="4797939" y="2112187"/>
            <a:ext cx="2031326" cy="1655119"/>
            <a:chOff x="5867813" y="1698103"/>
            <a:chExt cx="1295968" cy="1055952"/>
          </a:xfrm>
        </p:grpSpPr>
        <p:sp>
          <p:nvSpPr>
            <p:cNvPr id="69" name="文本框 68"/>
            <p:cNvSpPr txBox="1"/>
            <p:nvPr/>
          </p:nvSpPr>
          <p:spPr>
            <a:xfrm>
              <a:off x="5867813" y="2341701"/>
              <a:ext cx="1295968" cy="412354"/>
            </a:xfrm>
            <a:prstGeom prst="rect">
              <a:avLst/>
            </a:prstGeom>
            <a:noFill/>
          </p:spPr>
          <p:txBody>
            <a:bodyPr wrap="none" rtlCol="0">
              <a:spAutoFit/>
              <a:scene3d>
                <a:camera prst="orthographicFront"/>
                <a:lightRig rig="threePt" dir="t"/>
              </a:scene3d>
              <a:sp3d contourW="12700"/>
            </a:bodyPr>
            <a:lstStyle/>
            <a:p>
              <a:pPr marL="0" marR="0" lvl="0" indent="0" defTabSz="914400" rtl="0" eaLnBrk="1" fontAlgn="auto" latinLnBrk="0" hangingPunct="1">
                <a:lnSpc>
                  <a:spcPct val="100000"/>
                </a:lnSpc>
                <a:spcBef>
                  <a:spcPts val="0"/>
                </a:spcBef>
                <a:spcAft>
                  <a:spcPts val="0"/>
                </a:spcAft>
                <a:buClrTx/>
                <a:buSzTx/>
                <a:buFontTx/>
                <a:buNone/>
                <a:tabLst/>
                <a:defRPr/>
              </a:pPr>
              <a:r>
                <a:rPr lang="zh-CN" altLang="en-US" sz="3600" b="1" noProof="0" smtClean="0">
                  <a:solidFill>
                    <a:schemeClr val="tx1">
                      <a:lumMod val="65000"/>
                      <a:lumOff val="35000"/>
                    </a:schemeClr>
                  </a:solidFill>
                  <a:cs typeface="+mn-ea"/>
                  <a:sym typeface="+mn-lt"/>
                </a:rPr>
                <a:t>市场概况</a:t>
              </a:r>
              <a:endParaRPr kumimoji="0" lang="zh-CN" altLang="en-US" sz="3600" b="1" i="0" u="none" strike="noStrike" kern="1200" cap="none" spc="0" normalizeH="0" baseline="0" noProof="0" dirty="0">
                <a:ln>
                  <a:noFill/>
                </a:ln>
                <a:solidFill>
                  <a:schemeClr val="tx1">
                    <a:lumMod val="65000"/>
                    <a:lumOff val="35000"/>
                  </a:schemeClr>
                </a:solidFill>
                <a:effectLst/>
                <a:uLnTx/>
                <a:uFillTx/>
                <a:cs typeface="+mn-ea"/>
                <a:sym typeface="+mn-lt"/>
              </a:endParaRPr>
            </a:p>
          </p:txBody>
        </p:sp>
        <p:grpSp>
          <p:nvGrpSpPr>
            <p:cNvPr id="66" name="组合 65"/>
            <p:cNvGrpSpPr/>
            <p:nvPr/>
          </p:nvGrpSpPr>
          <p:grpSpPr>
            <a:xfrm>
              <a:off x="6249097" y="1698103"/>
              <a:ext cx="533400" cy="533400"/>
              <a:chOff x="6249097" y="1698103"/>
              <a:chExt cx="533400" cy="533400"/>
            </a:xfrm>
          </p:grpSpPr>
          <p:sp>
            <p:nvSpPr>
              <p:cNvPr id="67" name="菱形 66"/>
              <p:cNvSpPr/>
              <p:nvPr/>
            </p:nvSpPr>
            <p:spPr>
              <a:xfrm>
                <a:off x="6249097" y="1698103"/>
                <a:ext cx="533400" cy="533400"/>
              </a:xfrm>
              <a:prstGeom prst="diamond">
                <a:avLst/>
              </a:prstGeom>
              <a:solidFill>
                <a:schemeClr val="accent3"/>
              </a:solidFill>
              <a:ln>
                <a:noFill/>
              </a:ln>
              <a:effectLst>
                <a:outerShdw blurRad="774700" dist="850900" dir="2700000" algn="tl"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contourW="12700"/>
              </a:bodyPr>
              <a:lstStyle/>
              <a:p>
                <a:pPr algn="ctr"/>
                <a:endParaRPr lang="zh-CN" altLang="en-US" sz="2400">
                  <a:cs typeface="+mn-ea"/>
                  <a:sym typeface="+mn-lt"/>
                </a:endParaRPr>
              </a:p>
            </p:txBody>
          </p:sp>
          <p:sp>
            <p:nvSpPr>
              <p:cNvPr id="68" name="文本框 67"/>
              <p:cNvSpPr txBox="1"/>
              <p:nvPr/>
            </p:nvSpPr>
            <p:spPr>
              <a:xfrm>
                <a:off x="6278370" y="1778617"/>
                <a:ext cx="474855" cy="346124"/>
              </a:xfrm>
              <a:prstGeom prst="rect">
                <a:avLst/>
              </a:prstGeom>
              <a:noFill/>
            </p:spPr>
            <p:txBody>
              <a:bodyPr wrap="square" rtlCol="0">
                <a:spAutoFit/>
                <a:scene3d>
                  <a:camera prst="orthographicFront"/>
                  <a:lightRig rig="threePt" dir="t"/>
                </a:scene3d>
                <a:sp3d contourW="12700"/>
              </a:bodyPr>
              <a:lstStyle/>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schemeClr val="bg1"/>
                    </a:solidFill>
                    <a:effectLst/>
                    <a:uLnTx/>
                    <a:uFillTx/>
                    <a:cs typeface="+mn-ea"/>
                    <a:sym typeface="+mn-lt"/>
                  </a:rPr>
                  <a:t>01</a:t>
                </a:r>
              </a:p>
            </p:txBody>
          </p:sp>
        </p:grpSp>
      </p:grpSp>
    </p:spTree>
    <p:extLst>
      <p:ext uri="{BB962C8B-B14F-4D97-AF65-F5344CB8AC3E}">
        <p14:creationId xmlns:p14="http://schemas.microsoft.com/office/powerpoint/2010/main" val="411732197"/>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62" name="组合 61">
            <a:extLst>
              <a:ext uri="{FF2B5EF4-FFF2-40B4-BE49-F238E27FC236}">
                <a16:creationId xmlns="" xmlns:a16="http://schemas.microsoft.com/office/drawing/2014/main" id="{2B44811A-D163-4E64-AB5E-AF6121D69F3D}"/>
              </a:ext>
            </a:extLst>
          </p:cNvPr>
          <p:cNvGrpSpPr/>
          <p:nvPr/>
        </p:nvGrpSpPr>
        <p:grpSpPr>
          <a:xfrm>
            <a:off x="2368550" y="2374900"/>
            <a:ext cx="7451725" cy="3035300"/>
            <a:chOff x="2368550" y="2374900"/>
            <a:chExt cx="7451725" cy="3035300"/>
          </a:xfrm>
        </p:grpSpPr>
        <p:sp>
          <p:nvSpPr>
            <p:cNvPr id="11" name="Freeform 6">
              <a:extLst>
                <a:ext uri="{FF2B5EF4-FFF2-40B4-BE49-F238E27FC236}">
                  <a16:creationId xmlns="" xmlns:a16="http://schemas.microsoft.com/office/drawing/2014/main" id="{22817AB8-F6E4-4FD9-A332-289A7177D838}"/>
                </a:ext>
              </a:extLst>
            </p:cNvPr>
            <p:cNvSpPr>
              <a:spLocks/>
            </p:cNvSpPr>
            <p:nvPr/>
          </p:nvSpPr>
          <p:spPr bwMode="auto">
            <a:xfrm>
              <a:off x="2368550" y="2374900"/>
              <a:ext cx="7451725" cy="3035300"/>
            </a:xfrm>
            <a:custGeom>
              <a:avLst/>
              <a:gdLst>
                <a:gd name="T0" fmla="*/ 1576 w 1758"/>
                <a:gd name="T1" fmla="*/ 339 h 714"/>
                <a:gd name="T2" fmla="*/ 1531 w 1758"/>
                <a:gd name="T3" fmla="*/ 343 h 714"/>
                <a:gd name="T4" fmla="*/ 1446 w 1758"/>
                <a:gd name="T5" fmla="*/ 317 h 714"/>
                <a:gd name="T6" fmla="*/ 1430 w 1758"/>
                <a:gd name="T7" fmla="*/ 302 h 714"/>
                <a:gd name="T8" fmla="*/ 1404 w 1758"/>
                <a:gd name="T9" fmla="*/ 219 h 714"/>
                <a:gd name="T10" fmla="*/ 1407 w 1758"/>
                <a:gd name="T11" fmla="*/ 182 h 714"/>
                <a:gd name="T12" fmla="*/ 1229 w 1758"/>
                <a:gd name="T13" fmla="*/ 3 h 714"/>
                <a:gd name="T14" fmla="*/ 1039 w 1758"/>
                <a:gd name="T15" fmla="*/ 187 h 714"/>
                <a:gd name="T16" fmla="*/ 1045 w 1758"/>
                <a:gd name="T17" fmla="*/ 233 h 714"/>
                <a:gd name="T18" fmla="*/ 1020 w 1758"/>
                <a:gd name="T19" fmla="*/ 322 h 714"/>
                <a:gd name="T20" fmla="*/ 929 w 1758"/>
                <a:gd name="T21" fmla="*/ 347 h 714"/>
                <a:gd name="T22" fmla="*/ 877 w 1758"/>
                <a:gd name="T23" fmla="*/ 339 h 714"/>
                <a:gd name="T24" fmla="*/ 829 w 1758"/>
                <a:gd name="T25" fmla="*/ 345 h 714"/>
                <a:gd name="T26" fmla="*/ 739 w 1758"/>
                <a:gd name="T27" fmla="*/ 321 h 714"/>
                <a:gd name="T28" fmla="*/ 732 w 1758"/>
                <a:gd name="T29" fmla="*/ 314 h 714"/>
                <a:gd name="T30" fmla="*/ 706 w 1758"/>
                <a:gd name="T31" fmla="*/ 227 h 714"/>
                <a:gd name="T32" fmla="*/ 711 w 1758"/>
                <a:gd name="T33" fmla="*/ 182 h 714"/>
                <a:gd name="T34" fmla="*/ 534 w 1758"/>
                <a:gd name="T35" fmla="*/ 3 h 714"/>
                <a:gd name="T36" fmla="*/ 343 w 1758"/>
                <a:gd name="T37" fmla="*/ 187 h 714"/>
                <a:gd name="T38" fmla="*/ 347 w 1758"/>
                <a:gd name="T39" fmla="*/ 223 h 714"/>
                <a:gd name="T40" fmla="*/ 318 w 1758"/>
                <a:gd name="T41" fmla="*/ 314 h 714"/>
                <a:gd name="T42" fmla="*/ 317 w 1758"/>
                <a:gd name="T43" fmla="*/ 315 h 714"/>
                <a:gd name="T44" fmla="*/ 225 w 1758"/>
                <a:gd name="T45" fmla="*/ 343 h 714"/>
                <a:gd name="T46" fmla="*/ 183 w 1758"/>
                <a:gd name="T47" fmla="*/ 339 h 714"/>
                <a:gd name="T48" fmla="*/ 5 w 1758"/>
                <a:gd name="T49" fmla="*/ 514 h 714"/>
                <a:gd name="T50" fmla="*/ 198 w 1758"/>
                <a:gd name="T51" fmla="*/ 707 h 714"/>
                <a:gd name="T52" fmla="*/ 373 w 1758"/>
                <a:gd name="T53" fmla="*/ 529 h 714"/>
                <a:gd name="T54" fmla="*/ 369 w 1758"/>
                <a:gd name="T55" fmla="*/ 487 h 714"/>
                <a:gd name="T56" fmla="*/ 397 w 1758"/>
                <a:gd name="T57" fmla="*/ 395 h 714"/>
                <a:gd name="T58" fmla="*/ 489 w 1758"/>
                <a:gd name="T59" fmla="*/ 367 h 714"/>
                <a:gd name="T60" fmla="*/ 527 w 1758"/>
                <a:gd name="T61" fmla="*/ 371 h 714"/>
                <a:gd name="T62" fmla="*/ 580 w 1758"/>
                <a:gd name="T63" fmla="*/ 363 h 714"/>
                <a:gd name="T64" fmla="*/ 635 w 1758"/>
                <a:gd name="T65" fmla="*/ 377 h 714"/>
                <a:gd name="T66" fmla="*/ 669 w 1758"/>
                <a:gd name="T67" fmla="*/ 411 h 714"/>
                <a:gd name="T68" fmla="*/ 696 w 1758"/>
                <a:gd name="T69" fmla="*/ 492 h 714"/>
                <a:gd name="T70" fmla="*/ 694 w 1758"/>
                <a:gd name="T71" fmla="*/ 536 h 714"/>
                <a:gd name="T72" fmla="*/ 864 w 1758"/>
                <a:gd name="T73" fmla="*/ 706 h 714"/>
                <a:gd name="T74" fmla="*/ 1061 w 1758"/>
                <a:gd name="T75" fmla="*/ 523 h 714"/>
                <a:gd name="T76" fmla="*/ 1059 w 1758"/>
                <a:gd name="T77" fmla="*/ 496 h 714"/>
                <a:gd name="T78" fmla="*/ 1086 w 1758"/>
                <a:gd name="T79" fmla="*/ 416 h 714"/>
                <a:gd name="T80" fmla="*/ 1107 w 1758"/>
                <a:gd name="T81" fmla="*/ 395 h 714"/>
                <a:gd name="T82" fmla="*/ 1190 w 1758"/>
                <a:gd name="T83" fmla="*/ 368 h 714"/>
                <a:gd name="T84" fmla="*/ 1223 w 1758"/>
                <a:gd name="T85" fmla="*/ 371 h 714"/>
                <a:gd name="T86" fmla="*/ 1269 w 1758"/>
                <a:gd name="T87" fmla="*/ 365 h 714"/>
                <a:gd name="T88" fmla="*/ 1359 w 1758"/>
                <a:gd name="T89" fmla="*/ 389 h 714"/>
                <a:gd name="T90" fmla="*/ 1364 w 1758"/>
                <a:gd name="T91" fmla="*/ 395 h 714"/>
                <a:gd name="T92" fmla="*/ 1390 w 1758"/>
                <a:gd name="T93" fmla="*/ 482 h 714"/>
                <a:gd name="T94" fmla="*/ 1385 w 1758"/>
                <a:gd name="T95" fmla="*/ 527 h 714"/>
                <a:gd name="T96" fmla="*/ 1560 w 1758"/>
                <a:gd name="T97" fmla="*/ 707 h 714"/>
                <a:gd name="T98" fmla="*/ 1753 w 1758"/>
                <a:gd name="T99" fmla="*/ 514 h 714"/>
                <a:gd name="T100" fmla="*/ 1576 w 1758"/>
                <a:gd name="T101" fmla="*/ 339 h 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758" h="714">
                  <a:moveTo>
                    <a:pt x="1576" y="339"/>
                  </a:moveTo>
                  <a:cubicBezTo>
                    <a:pt x="1560" y="339"/>
                    <a:pt x="1545" y="340"/>
                    <a:pt x="1531" y="343"/>
                  </a:cubicBezTo>
                  <a:cubicBezTo>
                    <a:pt x="1500" y="350"/>
                    <a:pt x="1468" y="340"/>
                    <a:pt x="1446" y="317"/>
                  </a:cubicBezTo>
                  <a:cubicBezTo>
                    <a:pt x="1430" y="302"/>
                    <a:pt x="1430" y="302"/>
                    <a:pt x="1430" y="302"/>
                  </a:cubicBezTo>
                  <a:cubicBezTo>
                    <a:pt x="1409" y="280"/>
                    <a:pt x="1399" y="250"/>
                    <a:pt x="1404" y="219"/>
                  </a:cubicBezTo>
                  <a:cubicBezTo>
                    <a:pt x="1406" y="207"/>
                    <a:pt x="1407" y="195"/>
                    <a:pt x="1407" y="182"/>
                  </a:cubicBezTo>
                  <a:cubicBezTo>
                    <a:pt x="1404" y="86"/>
                    <a:pt x="1326" y="7"/>
                    <a:pt x="1229" y="3"/>
                  </a:cubicBezTo>
                  <a:cubicBezTo>
                    <a:pt x="1125" y="0"/>
                    <a:pt x="1039" y="83"/>
                    <a:pt x="1039" y="187"/>
                  </a:cubicBezTo>
                  <a:cubicBezTo>
                    <a:pt x="1039" y="203"/>
                    <a:pt x="1041" y="218"/>
                    <a:pt x="1045" y="233"/>
                  </a:cubicBezTo>
                  <a:cubicBezTo>
                    <a:pt x="1053" y="265"/>
                    <a:pt x="1044" y="299"/>
                    <a:pt x="1020" y="322"/>
                  </a:cubicBezTo>
                  <a:cubicBezTo>
                    <a:pt x="996" y="346"/>
                    <a:pt x="961" y="356"/>
                    <a:pt x="929" y="347"/>
                  </a:cubicBezTo>
                  <a:cubicBezTo>
                    <a:pt x="912" y="342"/>
                    <a:pt x="895" y="339"/>
                    <a:pt x="877" y="339"/>
                  </a:cubicBezTo>
                  <a:cubicBezTo>
                    <a:pt x="860" y="339"/>
                    <a:pt x="844" y="341"/>
                    <a:pt x="829" y="345"/>
                  </a:cubicBezTo>
                  <a:cubicBezTo>
                    <a:pt x="797" y="354"/>
                    <a:pt x="762" y="345"/>
                    <a:pt x="739" y="321"/>
                  </a:cubicBezTo>
                  <a:cubicBezTo>
                    <a:pt x="732" y="314"/>
                    <a:pt x="732" y="314"/>
                    <a:pt x="732" y="314"/>
                  </a:cubicBezTo>
                  <a:cubicBezTo>
                    <a:pt x="709" y="291"/>
                    <a:pt x="699" y="259"/>
                    <a:pt x="706" y="227"/>
                  </a:cubicBezTo>
                  <a:cubicBezTo>
                    <a:pt x="710" y="213"/>
                    <a:pt x="711" y="198"/>
                    <a:pt x="711" y="182"/>
                  </a:cubicBezTo>
                  <a:cubicBezTo>
                    <a:pt x="708" y="86"/>
                    <a:pt x="630" y="7"/>
                    <a:pt x="534" y="3"/>
                  </a:cubicBezTo>
                  <a:cubicBezTo>
                    <a:pt x="429" y="0"/>
                    <a:pt x="343" y="83"/>
                    <a:pt x="343" y="187"/>
                  </a:cubicBezTo>
                  <a:cubicBezTo>
                    <a:pt x="343" y="199"/>
                    <a:pt x="344" y="211"/>
                    <a:pt x="347" y="223"/>
                  </a:cubicBezTo>
                  <a:cubicBezTo>
                    <a:pt x="353" y="256"/>
                    <a:pt x="342" y="290"/>
                    <a:pt x="318" y="314"/>
                  </a:cubicBezTo>
                  <a:cubicBezTo>
                    <a:pt x="317" y="315"/>
                    <a:pt x="317" y="315"/>
                    <a:pt x="317" y="315"/>
                  </a:cubicBezTo>
                  <a:cubicBezTo>
                    <a:pt x="293" y="339"/>
                    <a:pt x="258" y="349"/>
                    <a:pt x="225" y="343"/>
                  </a:cubicBezTo>
                  <a:cubicBezTo>
                    <a:pt x="211" y="340"/>
                    <a:pt x="198" y="339"/>
                    <a:pt x="183" y="339"/>
                  </a:cubicBezTo>
                  <a:cubicBezTo>
                    <a:pt x="88" y="342"/>
                    <a:pt x="10" y="419"/>
                    <a:pt x="5" y="514"/>
                  </a:cubicBezTo>
                  <a:cubicBezTo>
                    <a:pt x="0" y="623"/>
                    <a:pt x="89" y="712"/>
                    <a:pt x="198" y="707"/>
                  </a:cubicBezTo>
                  <a:cubicBezTo>
                    <a:pt x="293" y="702"/>
                    <a:pt x="370" y="624"/>
                    <a:pt x="373" y="529"/>
                  </a:cubicBezTo>
                  <a:cubicBezTo>
                    <a:pt x="373" y="514"/>
                    <a:pt x="372" y="501"/>
                    <a:pt x="369" y="487"/>
                  </a:cubicBezTo>
                  <a:cubicBezTo>
                    <a:pt x="363" y="454"/>
                    <a:pt x="373" y="419"/>
                    <a:pt x="397" y="395"/>
                  </a:cubicBezTo>
                  <a:cubicBezTo>
                    <a:pt x="421" y="371"/>
                    <a:pt x="455" y="360"/>
                    <a:pt x="489" y="367"/>
                  </a:cubicBezTo>
                  <a:cubicBezTo>
                    <a:pt x="501" y="369"/>
                    <a:pt x="514" y="371"/>
                    <a:pt x="527" y="371"/>
                  </a:cubicBezTo>
                  <a:cubicBezTo>
                    <a:pt x="546" y="371"/>
                    <a:pt x="563" y="368"/>
                    <a:pt x="580" y="363"/>
                  </a:cubicBezTo>
                  <a:cubicBezTo>
                    <a:pt x="600" y="357"/>
                    <a:pt x="621" y="362"/>
                    <a:pt x="635" y="377"/>
                  </a:cubicBezTo>
                  <a:cubicBezTo>
                    <a:pt x="669" y="411"/>
                    <a:pt x="669" y="411"/>
                    <a:pt x="669" y="411"/>
                  </a:cubicBezTo>
                  <a:cubicBezTo>
                    <a:pt x="691" y="432"/>
                    <a:pt x="701" y="462"/>
                    <a:pt x="696" y="492"/>
                  </a:cubicBezTo>
                  <a:cubicBezTo>
                    <a:pt x="693" y="506"/>
                    <a:pt x="693" y="521"/>
                    <a:pt x="694" y="536"/>
                  </a:cubicBezTo>
                  <a:cubicBezTo>
                    <a:pt x="700" y="626"/>
                    <a:pt x="773" y="700"/>
                    <a:pt x="864" y="706"/>
                  </a:cubicBezTo>
                  <a:cubicBezTo>
                    <a:pt x="971" y="714"/>
                    <a:pt x="1061" y="629"/>
                    <a:pt x="1061" y="523"/>
                  </a:cubicBezTo>
                  <a:cubicBezTo>
                    <a:pt x="1061" y="514"/>
                    <a:pt x="1060" y="505"/>
                    <a:pt x="1059" y="496"/>
                  </a:cubicBezTo>
                  <a:cubicBezTo>
                    <a:pt x="1054" y="467"/>
                    <a:pt x="1065" y="437"/>
                    <a:pt x="1086" y="416"/>
                  </a:cubicBezTo>
                  <a:cubicBezTo>
                    <a:pt x="1107" y="395"/>
                    <a:pt x="1107" y="395"/>
                    <a:pt x="1107" y="395"/>
                  </a:cubicBezTo>
                  <a:cubicBezTo>
                    <a:pt x="1129" y="373"/>
                    <a:pt x="1160" y="362"/>
                    <a:pt x="1190" y="368"/>
                  </a:cubicBezTo>
                  <a:cubicBezTo>
                    <a:pt x="1201" y="370"/>
                    <a:pt x="1212" y="371"/>
                    <a:pt x="1223" y="371"/>
                  </a:cubicBezTo>
                  <a:cubicBezTo>
                    <a:pt x="1239" y="371"/>
                    <a:pt x="1254" y="369"/>
                    <a:pt x="1269" y="365"/>
                  </a:cubicBezTo>
                  <a:cubicBezTo>
                    <a:pt x="1301" y="357"/>
                    <a:pt x="1335" y="366"/>
                    <a:pt x="1359" y="389"/>
                  </a:cubicBezTo>
                  <a:cubicBezTo>
                    <a:pt x="1364" y="395"/>
                    <a:pt x="1364" y="395"/>
                    <a:pt x="1364" y="395"/>
                  </a:cubicBezTo>
                  <a:cubicBezTo>
                    <a:pt x="1387" y="418"/>
                    <a:pt x="1397" y="451"/>
                    <a:pt x="1390" y="482"/>
                  </a:cubicBezTo>
                  <a:cubicBezTo>
                    <a:pt x="1386" y="497"/>
                    <a:pt x="1385" y="512"/>
                    <a:pt x="1385" y="527"/>
                  </a:cubicBezTo>
                  <a:cubicBezTo>
                    <a:pt x="1387" y="623"/>
                    <a:pt x="1464" y="702"/>
                    <a:pt x="1560" y="707"/>
                  </a:cubicBezTo>
                  <a:cubicBezTo>
                    <a:pt x="1668" y="712"/>
                    <a:pt x="1758" y="623"/>
                    <a:pt x="1753" y="514"/>
                  </a:cubicBezTo>
                  <a:cubicBezTo>
                    <a:pt x="1748" y="419"/>
                    <a:pt x="1670" y="343"/>
                    <a:pt x="1576" y="339"/>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cs typeface="+mn-ea"/>
                <a:sym typeface="+mn-lt"/>
              </a:endParaRPr>
            </a:p>
          </p:txBody>
        </p:sp>
        <p:sp>
          <p:nvSpPr>
            <p:cNvPr id="12" name="Freeform 7">
              <a:extLst>
                <a:ext uri="{FF2B5EF4-FFF2-40B4-BE49-F238E27FC236}">
                  <a16:creationId xmlns="" xmlns:a16="http://schemas.microsoft.com/office/drawing/2014/main" id="{0DBE2292-32EA-4529-8CD5-D2BDFF81245B}"/>
                </a:ext>
              </a:extLst>
            </p:cNvPr>
            <p:cNvSpPr>
              <a:spLocks/>
            </p:cNvSpPr>
            <p:nvPr/>
          </p:nvSpPr>
          <p:spPr bwMode="auto">
            <a:xfrm>
              <a:off x="4003675" y="2570163"/>
              <a:ext cx="1200150" cy="1198563"/>
            </a:xfrm>
            <a:custGeom>
              <a:avLst/>
              <a:gdLst>
                <a:gd name="T0" fmla="*/ 50 w 283"/>
                <a:gd name="T1" fmla="*/ 50 h 282"/>
                <a:gd name="T2" fmla="*/ 50 w 283"/>
                <a:gd name="T3" fmla="*/ 232 h 282"/>
                <a:gd name="T4" fmla="*/ 232 w 283"/>
                <a:gd name="T5" fmla="*/ 232 h 282"/>
                <a:gd name="T6" fmla="*/ 232 w 283"/>
                <a:gd name="T7" fmla="*/ 50 h 282"/>
                <a:gd name="T8" fmla="*/ 50 w 283"/>
                <a:gd name="T9" fmla="*/ 50 h 282"/>
              </a:gdLst>
              <a:ahLst/>
              <a:cxnLst>
                <a:cxn ang="0">
                  <a:pos x="T0" y="T1"/>
                </a:cxn>
                <a:cxn ang="0">
                  <a:pos x="T2" y="T3"/>
                </a:cxn>
                <a:cxn ang="0">
                  <a:pos x="T4" y="T5"/>
                </a:cxn>
                <a:cxn ang="0">
                  <a:pos x="T6" y="T7"/>
                </a:cxn>
                <a:cxn ang="0">
                  <a:pos x="T8" y="T9"/>
                </a:cxn>
              </a:cxnLst>
              <a:rect l="0" t="0" r="r" b="b"/>
              <a:pathLst>
                <a:path w="283" h="282">
                  <a:moveTo>
                    <a:pt x="50" y="50"/>
                  </a:moveTo>
                  <a:cubicBezTo>
                    <a:pt x="0" y="100"/>
                    <a:pt x="0" y="182"/>
                    <a:pt x="50" y="232"/>
                  </a:cubicBezTo>
                  <a:cubicBezTo>
                    <a:pt x="100" y="282"/>
                    <a:pt x="182" y="282"/>
                    <a:pt x="232" y="232"/>
                  </a:cubicBezTo>
                  <a:cubicBezTo>
                    <a:pt x="283" y="182"/>
                    <a:pt x="283" y="100"/>
                    <a:pt x="232" y="50"/>
                  </a:cubicBezTo>
                  <a:cubicBezTo>
                    <a:pt x="182" y="0"/>
                    <a:pt x="100" y="0"/>
                    <a:pt x="50" y="5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3" name="Freeform 8">
              <a:extLst>
                <a:ext uri="{FF2B5EF4-FFF2-40B4-BE49-F238E27FC236}">
                  <a16:creationId xmlns="" xmlns:a16="http://schemas.microsoft.com/office/drawing/2014/main" id="{FA6D3966-AAF4-49C6-ACBE-45BEF3ACC96A}"/>
                </a:ext>
              </a:extLst>
            </p:cNvPr>
            <p:cNvSpPr>
              <a:spLocks/>
            </p:cNvSpPr>
            <p:nvPr/>
          </p:nvSpPr>
          <p:spPr bwMode="auto">
            <a:xfrm>
              <a:off x="6950075" y="2570163"/>
              <a:ext cx="1200150" cy="1198563"/>
            </a:xfrm>
            <a:custGeom>
              <a:avLst/>
              <a:gdLst>
                <a:gd name="T0" fmla="*/ 51 w 283"/>
                <a:gd name="T1" fmla="*/ 50 h 282"/>
                <a:gd name="T2" fmla="*/ 51 w 283"/>
                <a:gd name="T3" fmla="*/ 232 h 282"/>
                <a:gd name="T4" fmla="*/ 233 w 283"/>
                <a:gd name="T5" fmla="*/ 232 h 282"/>
                <a:gd name="T6" fmla="*/ 233 w 283"/>
                <a:gd name="T7" fmla="*/ 50 h 282"/>
                <a:gd name="T8" fmla="*/ 51 w 283"/>
                <a:gd name="T9" fmla="*/ 50 h 282"/>
              </a:gdLst>
              <a:ahLst/>
              <a:cxnLst>
                <a:cxn ang="0">
                  <a:pos x="T0" y="T1"/>
                </a:cxn>
                <a:cxn ang="0">
                  <a:pos x="T2" y="T3"/>
                </a:cxn>
                <a:cxn ang="0">
                  <a:pos x="T4" y="T5"/>
                </a:cxn>
                <a:cxn ang="0">
                  <a:pos x="T6" y="T7"/>
                </a:cxn>
                <a:cxn ang="0">
                  <a:pos x="T8" y="T9"/>
                </a:cxn>
              </a:cxnLst>
              <a:rect l="0" t="0" r="r" b="b"/>
              <a:pathLst>
                <a:path w="283" h="282">
                  <a:moveTo>
                    <a:pt x="51" y="50"/>
                  </a:moveTo>
                  <a:cubicBezTo>
                    <a:pt x="0" y="100"/>
                    <a:pt x="0" y="182"/>
                    <a:pt x="51" y="232"/>
                  </a:cubicBezTo>
                  <a:cubicBezTo>
                    <a:pt x="101" y="282"/>
                    <a:pt x="183" y="282"/>
                    <a:pt x="233" y="232"/>
                  </a:cubicBezTo>
                  <a:cubicBezTo>
                    <a:pt x="283" y="182"/>
                    <a:pt x="283" y="100"/>
                    <a:pt x="233" y="50"/>
                  </a:cubicBezTo>
                  <a:cubicBezTo>
                    <a:pt x="183" y="0"/>
                    <a:pt x="101" y="0"/>
                    <a:pt x="51" y="5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4" name="Freeform 9">
              <a:extLst>
                <a:ext uri="{FF2B5EF4-FFF2-40B4-BE49-F238E27FC236}">
                  <a16:creationId xmlns="" xmlns:a16="http://schemas.microsoft.com/office/drawing/2014/main" id="{1A123C28-8C1F-4A81-B495-1F026CBC55F8}"/>
                </a:ext>
              </a:extLst>
            </p:cNvPr>
            <p:cNvSpPr>
              <a:spLocks/>
            </p:cNvSpPr>
            <p:nvPr/>
          </p:nvSpPr>
          <p:spPr bwMode="auto">
            <a:xfrm>
              <a:off x="8416925" y="3998913"/>
              <a:ext cx="1200150" cy="1198563"/>
            </a:xfrm>
            <a:custGeom>
              <a:avLst/>
              <a:gdLst>
                <a:gd name="T0" fmla="*/ 51 w 283"/>
                <a:gd name="T1" fmla="*/ 50 h 282"/>
                <a:gd name="T2" fmla="*/ 51 w 283"/>
                <a:gd name="T3" fmla="*/ 232 h 282"/>
                <a:gd name="T4" fmla="*/ 233 w 283"/>
                <a:gd name="T5" fmla="*/ 232 h 282"/>
                <a:gd name="T6" fmla="*/ 233 w 283"/>
                <a:gd name="T7" fmla="*/ 50 h 282"/>
                <a:gd name="T8" fmla="*/ 51 w 283"/>
                <a:gd name="T9" fmla="*/ 50 h 282"/>
              </a:gdLst>
              <a:ahLst/>
              <a:cxnLst>
                <a:cxn ang="0">
                  <a:pos x="T0" y="T1"/>
                </a:cxn>
                <a:cxn ang="0">
                  <a:pos x="T2" y="T3"/>
                </a:cxn>
                <a:cxn ang="0">
                  <a:pos x="T4" y="T5"/>
                </a:cxn>
                <a:cxn ang="0">
                  <a:pos x="T6" y="T7"/>
                </a:cxn>
                <a:cxn ang="0">
                  <a:pos x="T8" y="T9"/>
                </a:cxn>
              </a:cxnLst>
              <a:rect l="0" t="0" r="r" b="b"/>
              <a:pathLst>
                <a:path w="283" h="282">
                  <a:moveTo>
                    <a:pt x="51" y="50"/>
                  </a:moveTo>
                  <a:cubicBezTo>
                    <a:pt x="0" y="100"/>
                    <a:pt x="0" y="182"/>
                    <a:pt x="51" y="232"/>
                  </a:cubicBezTo>
                  <a:cubicBezTo>
                    <a:pt x="101" y="282"/>
                    <a:pt x="183" y="282"/>
                    <a:pt x="233" y="232"/>
                  </a:cubicBezTo>
                  <a:cubicBezTo>
                    <a:pt x="283" y="182"/>
                    <a:pt x="283" y="100"/>
                    <a:pt x="233" y="50"/>
                  </a:cubicBezTo>
                  <a:cubicBezTo>
                    <a:pt x="183" y="0"/>
                    <a:pt x="101" y="0"/>
                    <a:pt x="51" y="5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5" name="Freeform 10">
              <a:extLst>
                <a:ext uri="{FF2B5EF4-FFF2-40B4-BE49-F238E27FC236}">
                  <a16:creationId xmlns="" xmlns:a16="http://schemas.microsoft.com/office/drawing/2014/main" id="{2C862588-4857-429F-AC6F-171AF1568DCA}"/>
                </a:ext>
              </a:extLst>
            </p:cNvPr>
            <p:cNvSpPr>
              <a:spLocks/>
            </p:cNvSpPr>
            <p:nvPr/>
          </p:nvSpPr>
          <p:spPr bwMode="auto">
            <a:xfrm>
              <a:off x="5487988" y="3998913"/>
              <a:ext cx="1195388" cy="1198563"/>
            </a:xfrm>
            <a:custGeom>
              <a:avLst/>
              <a:gdLst>
                <a:gd name="T0" fmla="*/ 50 w 282"/>
                <a:gd name="T1" fmla="*/ 50 h 282"/>
                <a:gd name="T2" fmla="*/ 50 w 282"/>
                <a:gd name="T3" fmla="*/ 232 h 282"/>
                <a:gd name="T4" fmla="*/ 232 w 282"/>
                <a:gd name="T5" fmla="*/ 232 h 282"/>
                <a:gd name="T6" fmla="*/ 232 w 282"/>
                <a:gd name="T7" fmla="*/ 50 h 282"/>
                <a:gd name="T8" fmla="*/ 50 w 282"/>
                <a:gd name="T9" fmla="*/ 50 h 282"/>
              </a:gdLst>
              <a:ahLst/>
              <a:cxnLst>
                <a:cxn ang="0">
                  <a:pos x="T0" y="T1"/>
                </a:cxn>
                <a:cxn ang="0">
                  <a:pos x="T2" y="T3"/>
                </a:cxn>
                <a:cxn ang="0">
                  <a:pos x="T4" y="T5"/>
                </a:cxn>
                <a:cxn ang="0">
                  <a:pos x="T6" y="T7"/>
                </a:cxn>
                <a:cxn ang="0">
                  <a:pos x="T8" y="T9"/>
                </a:cxn>
              </a:cxnLst>
              <a:rect l="0" t="0" r="r" b="b"/>
              <a:pathLst>
                <a:path w="282" h="282">
                  <a:moveTo>
                    <a:pt x="50" y="50"/>
                  </a:moveTo>
                  <a:cubicBezTo>
                    <a:pt x="0" y="100"/>
                    <a:pt x="0" y="182"/>
                    <a:pt x="50" y="232"/>
                  </a:cubicBezTo>
                  <a:cubicBezTo>
                    <a:pt x="100" y="282"/>
                    <a:pt x="182" y="282"/>
                    <a:pt x="232" y="232"/>
                  </a:cubicBezTo>
                  <a:cubicBezTo>
                    <a:pt x="282" y="182"/>
                    <a:pt x="282" y="100"/>
                    <a:pt x="232" y="50"/>
                  </a:cubicBezTo>
                  <a:cubicBezTo>
                    <a:pt x="182" y="0"/>
                    <a:pt x="100" y="0"/>
                    <a:pt x="50" y="5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6" name="Freeform 11">
              <a:extLst>
                <a:ext uri="{FF2B5EF4-FFF2-40B4-BE49-F238E27FC236}">
                  <a16:creationId xmlns="" xmlns:a16="http://schemas.microsoft.com/office/drawing/2014/main" id="{9612ED7D-254E-4E71-89FF-0BB7694051BC}"/>
                </a:ext>
              </a:extLst>
            </p:cNvPr>
            <p:cNvSpPr>
              <a:spLocks/>
            </p:cNvSpPr>
            <p:nvPr/>
          </p:nvSpPr>
          <p:spPr bwMode="auto">
            <a:xfrm>
              <a:off x="2571750" y="3998913"/>
              <a:ext cx="1198563" cy="1198563"/>
            </a:xfrm>
            <a:custGeom>
              <a:avLst/>
              <a:gdLst>
                <a:gd name="T0" fmla="*/ 50 w 283"/>
                <a:gd name="T1" fmla="*/ 50 h 282"/>
                <a:gd name="T2" fmla="*/ 50 w 283"/>
                <a:gd name="T3" fmla="*/ 232 h 282"/>
                <a:gd name="T4" fmla="*/ 232 w 283"/>
                <a:gd name="T5" fmla="*/ 232 h 282"/>
                <a:gd name="T6" fmla="*/ 232 w 283"/>
                <a:gd name="T7" fmla="*/ 50 h 282"/>
                <a:gd name="T8" fmla="*/ 50 w 283"/>
                <a:gd name="T9" fmla="*/ 50 h 282"/>
              </a:gdLst>
              <a:ahLst/>
              <a:cxnLst>
                <a:cxn ang="0">
                  <a:pos x="T0" y="T1"/>
                </a:cxn>
                <a:cxn ang="0">
                  <a:pos x="T2" y="T3"/>
                </a:cxn>
                <a:cxn ang="0">
                  <a:pos x="T4" y="T5"/>
                </a:cxn>
                <a:cxn ang="0">
                  <a:pos x="T6" y="T7"/>
                </a:cxn>
                <a:cxn ang="0">
                  <a:pos x="T8" y="T9"/>
                </a:cxn>
              </a:cxnLst>
              <a:rect l="0" t="0" r="r" b="b"/>
              <a:pathLst>
                <a:path w="283" h="282">
                  <a:moveTo>
                    <a:pt x="50" y="50"/>
                  </a:moveTo>
                  <a:cubicBezTo>
                    <a:pt x="0" y="100"/>
                    <a:pt x="0" y="182"/>
                    <a:pt x="50" y="232"/>
                  </a:cubicBezTo>
                  <a:cubicBezTo>
                    <a:pt x="100" y="282"/>
                    <a:pt x="182" y="282"/>
                    <a:pt x="232" y="232"/>
                  </a:cubicBezTo>
                  <a:cubicBezTo>
                    <a:pt x="283" y="182"/>
                    <a:pt x="283" y="100"/>
                    <a:pt x="232" y="50"/>
                  </a:cubicBezTo>
                  <a:cubicBezTo>
                    <a:pt x="182" y="0"/>
                    <a:pt x="100" y="0"/>
                    <a:pt x="50" y="5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7" name="Freeform 12">
              <a:extLst>
                <a:ext uri="{FF2B5EF4-FFF2-40B4-BE49-F238E27FC236}">
                  <a16:creationId xmlns="" xmlns:a16="http://schemas.microsoft.com/office/drawing/2014/main" id="{68C4DE66-1B87-48A1-8DB5-C27707FE1C1A}"/>
                </a:ext>
              </a:extLst>
            </p:cNvPr>
            <p:cNvSpPr>
              <a:spLocks/>
            </p:cNvSpPr>
            <p:nvPr/>
          </p:nvSpPr>
          <p:spPr bwMode="auto">
            <a:xfrm>
              <a:off x="2787650" y="4214813"/>
              <a:ext cx="763588" cy="766763"/>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solidFill>
                  <a:schemeClr val="lt1"/>
                </a:solidFill>
                <a:cs typeface="+mn-ea"/>
                <a:sym typeface="+mn-lt"/>
              </a:endParaRPr>
            </a:p>
          </p:txBody>
        </p:sp>
        <p:sp>
          <p:nvSpPr>
            <p:cNvPr id="18" name="Freeform 13">
              <a:extLst>
                <a:ext uri="{FF2B5EF4-FFF2-40B4-BE49-F238E27FC236}">
                  <a16:creationId xmlns="" xmlns:a16="http://schemas.microsoft.com/office/drawing/2014/main" id="{527D3B3A-A7B8-4F5A-8843-1087547EA0D5}"/>
                </a:ext>
              </a:extLst>
            </p:cNvPr>
            <p:cNvSpPr>
              <a:spLocks/>
            </p:cNvSpPr>
            <p:nvPr/>
          </p:nvSpPr>
          <p:spPr bwMode="auto">
            <a:xfrm>
              <a:off x="4219575" y="2787650"/>
              <a:ext cx="763588" cy="765175"/>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cs typeface="+mn-ea"/>
                <a:sym typeface="+mn-lt"/>
              </a:endParaRPr>
            </a:p>
          </p:txBody>
        </p:sp>
        <p:sp>
          <p:nvSpPr>
            <p:cNvPr id="19" name="Freeform 14">
              <a:extLst>
                <a:ext uri="{FF2B5EF4-FFF2-40B4-BE49-F238E27FC236}">
                  <a16:creationId xmlns="" xmlns:a16="http://schemas.microsoft.com/office/drawing/2014/main" id="{EA22100A-7B14-4533-9778-1DF41B5B8B6E}"/>
                </a:ext>
              </a:extLst>
            </p:cNvPr>
            <p:cNvSpPr>
              <a:spLocks/>
            </p:cNvSpPr>
            <p:nvPr/>
          </p:nvSpPr>
          <p:spPr bwMode="auto">
            <a:xfrm>
              <a:off x="7170738" y="2787650"/>
              <a:ext cx="763588" cy="765175"/>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cs typeface="+mn-ea"/>
                <a:sym typeface="+mn-lt"/>
              </a:endParaRPr>
            </a:p>
          </p:txBody>
        </p:sp>
        <p:sp>
          <p:nvSpPr>
            <p:cNvPr id="20" name="Freeform 15">
              <a:extLst>
                <a:ext uri="{FF2B5EF4-FFF2-40B4-BE49-F238E27FC236}">
                  <a16:creationId xmlns="" xmlns:a16="http://schemas.microsoft.com/office/drawing/2014/main" id="{FB2086B1-83D8-410A-87F7-81F9D227F0A1}"/>
                </a:ext>
              </a:extLst>
            </p:cNvPr>
            <p:cNvSpPr>
              <a:spLocks/>
            </p:cNvSpPr>
            <p:nvPr/>
          </p:nvSpPr>
          <p:spPr bwMode="auto">
            <a:xfrm>
              <a:off x="5695950" y="4214813"/>
              <a:ext cx="762000" cy="766763"/>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cs typeface="+mn-ea"/>
                <a:sym typeface="+mn-lt"/>
              </a:endParaRPr>
            </a:p>
          </p:txBody>
        </p:sp>
        <p:sp>
          <p:nvSpPr>
            <p:cNvPr id="21" name="Freeform 16">
              <a:extLst>
                <a:ext uri="{FF2B5EF4-FFF2-40B4-BE49-F238E27FC236}">
                  <a16:creationId xmlns="" xmlns:a16="http://schemas.microsoft.com/office/drawing/2014/main" id="{971EE958-FBE3-402A-B13F-7F157DA020A4}"/>
                </a:ext>
              </a:extLst>
            </p:cNvPr>
            <p:cNvSpPr>
              <a:spLocks/>
            </p:cNvSpPr>
            <p:nvPr/>
          </p:nvSpPr>
          <p:spPr bwMode="auto">
            <a:xfrm>
              <a:off x="8637588" y="4214813"/>
              <a:ext cx="762000" cy="766763"/>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cs typeface="+mn-ea"/>
                <a:sym typeface="+mn-lt"/>
              </a:endParaRPr>
            </a:p>
          </p:txBody>
        </p:sp>
        <p:sp>
          <p:nvSpPr>
            <p:cNvPr id="57" name="椭圆 33">
              <a:extLst>
                <a:ext uri="{FF2B5EF4-FFF2-40B4-BE49-F238E27FC236}">
                  <a16:creationId xmlns="" xmlns:a16="http://schemas.microsoft.com/office/drawing/2014/main" id="{BA091500-21A7-43C6-8406-BB87843F1F7A}"/>
                </a:ext>
              </a:extLst>
            </p:cNvPr>
            <p:cNvSpPr/>
            <p:nvPr/>
          </p:nvSpPr>
          <p:spPr>
            <a:xfrm>
              <a:off x="2951957" y="4381010"/>
              <a:ext cx="434974" cy="434367"/>
            </a:xfrm>
            <a:custGeom>
              <a:avLst/>
              <a:gdLst>
                <a:gd name="T0" fmla="*/ 4740 w 6302"/>
                <a:gd name="T1" fmla="*/ 841 h 6302"/>
                <a:gd name="T2" fmla="*/ 4920 w 6302"/>
                <a:gd name="T3" fmla="*/ 841 h 6302"/>
                <a:gd name="T4" fmla="*/ 5605 w 6302"/>
                <a:gd name="T5" fmla="*/ 1420 h 6302"/>
                <a:gd name="T6" fmla="*/ 6302 w 6302"/>
                <a:gd name="T7" fmla="*/ 723 h 6302"/>
                <a:gd name="T8" fmla="*/ 6302 w 6302"/>
                <a:gd name="T9" fmla="*/ 697 h 6302"/>
                <a:gd name="T10" fmla="*/ 5605 w 6302"/>
                <a:gd name="T11" fmla="*/ 0 h 6302"/>
                <a:gd name="T12" fmla="*/ 4920 w 6302"/>
                <a:gd name="T13" fmla="*/ 579 h 6302"/>
                <a:gd name="T14" fmla="*/ 4740 w 6302"/>
                <a:gd name="T15" fmla="*/ 579 h 6302"/>
                <a:gd name="T16" fmla="*/ 3912 w 6302"/>
                <a:gd name="T17" fmla="*/ 1420 h 6302"/>
                <a:gd name="T18" fmla="*/ 3912 w 6302"/>
                <a:gd name="T19" fmla="*/ 3019 h 6302"/>
                <a:gd name="T20" fmla="*/ 2687 w 6302"/>
                <a:gd name="T21" fmla="*/ 3019 h 6302"/>
                <a:gd name="T22" fmla="*/ 1347 w 6302"/>
                <a:gd name="T23" fmla="*/ 1779 h 6302"/>
                <a:gd name="T24" fmla="*/ 0 w 6302"/>
                <a:gd name="T25" fmla="*/ 3151 h 6302"/>
                <a:gd name="T26" fmla="*/ 1347 w 6302"/>
                <a:gd name="T27" fmla="*/ 4523 h 6302"/>
                <a:gd name="T28" fmla="*/ 2687 w 6302"/>
                <a:gd name="T29" fmla="*/ 3282 h 6302"/>
                <a:gd name="T30" fmla="*/ 3912 w 6302"/>
                <a:gd name="T31" fmla="*/ 3282 h 6302"/>
                <a:gd name="T32" fmla="*/ 3912 w 6302"/>
                <a:gd name="T33" fmla="*/ 4882 h 6302"/>
                <a:gd name="T34" fmla="*/ 4740 w 6302"/>
                <a:gd name="T35" fmla="*/ 5723 h 6302"/>
                <a:gd name="T36" fmla="*/ 4920 w 6302"/>
                <a:gd name="T37" fmla="*/ 5723 h 6302"/>
                <a:gd name="T38" fmla="*/ 5605 w 6302"/>
                <a:gd name="T39" fmla="*/ 6302 h 6302"/>
                <a:gd name="T40" fmla="*/ 6302 w 6302"/>
                <a:gd name="T41" fmla="*/ 5605 h 6302"/>
                <a:gd name="T42" fmla="*/ 6302 w 6302"/>
                <a:gd name="T43" fmla="*/ 5578 h 6302"/>
                <a:gd name="T44" fmla="*/ 5605 w 6302"/>
                <a:gd name="T45" fmla="*/ 4881 h 6302"/>
                <a:gd name="T46" fmla="*/ 4920 w 6302"/>
                <a:gd name="T47" fmla="*/ 5460 h 6302"/>
                <a:gd name="T48" fmla="*/ 4740 w 6302"/>
                <a:gd name="T49" fmla="*/ 5460 h 6302"/>
                <a:gd name="T50" fmla="*/ 4174 w 6302"/>
                <a:gd name="T51" fmla="*/ 4882 h 6302"/>
                <a:gd name="T52" fmla="*/ 4174 w 6302"/>
                <a:gd name="T53" fmla="*/ 3282 h 6302"/>
                <a:gd name="T54" fmla="*/ 4920 w 6302"/>
                <a:gd name="T55" fmla="*/ 3282 h 6302"/>
                <a:gd name="T56" fmla="*/ 5605 w 6302"/>
                <a:gd name="T57" fmla="*/ 3861 h 6302"/>
                <a:gd name="T58" fmla="*/ 6302 w 6302"/>
                <a:gd name="T59" fmla="*/ 3164 h 6302"/>
                <a:gd name="T60" fmla="*/ 6302 w 6302"/>
                <a:gd name="T61" fmla="*/ 3138 h 6302"/>
                <a:gd name="T62" fmla="*/ 5605 w 6302"/>
                <a:gd name="T63" fmla="*/ 2441 h 6302"/>
                <a:gd name="T64" fmla="*/ 4920 w 6302"/>
                <a:gd name="T65" fmla="*/ 3019 h 6302"/>
                <a:gd name="T66" fmla="*/ 4174 w 6302"/>
                <a:gd name="T67" fmla="*/ 3019 h 6302"/>
                <a:gd name="T68" fmla="*/ 4174 w 6302"/>
                <a:gd name="T69" fmla="*/ 1420 h 6302"/>
                <a:gd name="T70" fmla="*/ 4740 w 6302"/>
                <a:gd name="T71" fmla="*/ 841 h 6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302" h="6302">
                  <a:moveTo>
                    <a:pt x="4740" y="841"/>
                  </a:moveTo>
                  <a:lnTo>
                    <a:pt x="4920" y="841"/>
                  </a:lnTo>
                  <a:cubicBezTo>
                    <a:pt x="4976" y="1170"/>
                    <a:pt x="5260" y="1420"/>
                    <a:pt x="5605" y="1420"/>
                  </a:cubicBezTo>
                  <a:cubicBezTo>
                    <a:pt x="5990" y="1420"/>
                    <a:pt x="6302" y="1108"/>
                    <a:pt x="6302" y="723"/>
                  </a:cubicBezTo>
                  <a:lnTo>
                    <a:pt x="6302" y="697"/>
                  </a:lnTo>
                  <a:cubicBezTo>
                    <a:pt x="6302" y="312"/>
                    <a:pt x="5990" y="0"/>
                    <a:pt x="5605" y="0"/>
                  </a:cubicBezTo>
                  <a:cubicBezTo>
                    <a:pt x="5260" y="0"/>
                    <a:pt x="4976" y="250"/>
                    <a:pt x="4920" y="579"/>
                  </a:cubicBezTo>
                  <a:lnTo>
                    <a:pt x="4740" y="579"/>
                  </a:lnTo>
                  <a:cubicBezTo>
                    <a:pt x="4283" y="579"/>
                    <a:pt x="3912" y="956"/>
                    <a:pt x="3912" y="1420"/>
                  </a:cubicBezTo>
                  <a:lnTo>
                    <a:pt x="3912" y="3019"/>
                  </a:lnTo>
                  <a:lnTo>
                    <a:pt x="2687" y="3019"/>
                  </a:lnTo>
                  <a:cubicBezTo>
                    <a:pt x="2622" y="2323"/>
                    <a:pt x="2047" y="1779"/>
                    <a:pt x="1347" y="1779"/>
                  </a:cubicBezTo>
                  <a:cubicBezTo>
                    <a:pt x="603" y="1779"/>
                    <a:pt x="0" y="2393"/>
                    <a:pt x="0" y="3151"/>
                  </a:cubicBezTo>
                  <a:cubicBezTo>
                    <a:pt x="0" y="3909"/>
                    <a:pt x="603" y="4523"/>
                    <a:pt x="1347" y="4523"/>
                  </a:cubicBezTo>
                  <a:cubicBezTo>
                    <a:pt x="2047" y="4523"/>
                    <a:pt x="2622" y="3978"/>
                    <a:pt x="2687" y="3282"/>
                  </a:cubicBezTo>
                  <a:lnTo>
                    <a:pt x="3912" y="3282"/>
                  </a:lnTo>
                  <a:lnTo>
                    <a:pt x="3912" y="4882"/>
                  </a:lnTo>
                  <a:cubicBezTo>
                    <a:pt x="3912" y="5345"/>
                    <a:pt x="4283" y="5723"/>
                    <a:pt x="4740" y="5723"/>
                  </a:cubicBezTo>
                  <a:lnTo>
                    <a:pt x="4920" y="5723"/>
                  </a:lnTo>
                  <a:cubicBezTo>
                    <a:pt x="4976" y="6051"/>
                    <a:pt x="5260" y="6302"/>
                    <a:pt x="5605" y="6302"/>
                  </a:cubicBezTo>
                  <a:cubicBezTo>
                    <a:pt x="5990" y="6302"/>
                    <a:pt x="6302" y="5990"/>
                    <a:pt x="6302" y="5605"/>
                  </a:cubicBezTo>
                  <a:lnTo>
                    <a:pt x="6302" y="5578"/>
                  </a:lnTo>
                  <a:cubicBezTo>
                    <a:pt x="6302" y="5193"/>
                    <a:pt x="5990" y="4881"/>
                    <a:pt x="5605" y="4881"/>
                  </a:cubicBezTo>
                  <a:cubicBezTo>
                    <a:pt x="5260" y="4881"/>
                    <a:pt x="4976" y="5132"/>
                    <a:pt x="4920" y="5460"/>
                  </a:cubicBezTo>
                  <a:lnTo>
                    <a:pt x="4740" y="5460"/>
                  </a:lnTo>
                  <a:cubicBezTo>
                    <a:pt x="4428" y="5460"/>
                    <a:pt x="4174" y="5201"/>
                    <a:pt x="4174" y="4882"/>
                  </a:cubicBezTo>
                  <a:lnTo>
                    <a:pt x="4174" y="3282"/>
                  </a:lnTo>
                  <a:lnTo>
                    <a:pt x="4920" y="3282"/>
                  </a:lnTo>
                  <a:cubicBezTo>
                    <a:pt x="4976" y="3610"/>
                    <a:pt x="5260" y="3861"/>
                    <a:pt x="5605" y="3861"/>
                  </a:cubicBezTo>
                  <a:cubicBezTo>
                    <a:pt x="5990" y="3861"/>
                    <a:pt x="6302" y="3549"/>
                    <a:pt x="6302" y="3164"/>
                  </a:cubicBezTo>
                  <a:lnTo>
                    <a:pt x="6302" y="3138"/>
                  </a:lnTo>
                  <a:cubicBezTo>
                    <a:pt x="6302" y="2753"/>
                    <a:pt x="5990" y="2441"/>
                    <a:pt x="5605" y="2441"/>
                  </a:cubicBezTo>
                  <a:cubicBezTo>
                    <a:pt x="5260" y="2441"/>
                    <a:pt x="4976" y="2691"/>
                    <a:pt x="4920" y="3019"/>
                  </a:cubicBezTo>
                  <a:lnTo>
                    <a:pt x="4174" y="3019"/>
                  </a:lnTo>
                  <a:lnTo>
                    <a:pt x="4174" y="1420"/>
                  </a:lnTo>
                  <a:cubicBezTo>
                    <a:pt x="4174" y="1101"/>
                    <a:pt x="4428" y="841"/>
                    <a:pt x="4740" y="84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sp>
          <p:nvSpPr>
            <p:cNvPr id="59" name="椭圆 34">
              <a:extLst>
                <a:ext uri="{FF2B5EF4-FFF2-40B4-BE49-F238E27FC236}">
                  <a16:creationId xmlns="" xmlns:a16="http://schemas.microsoft.com/office/drawing/2014/main" id="{274A75C1-A2F8-4569-89DA-C3BF1469FA8F}"/>
                </a:ext>
              </a:extLst>
            </p:cNvPr>
            <p:cNvSpPr/>
            <p:nvPr/>
          </p:nvSpPr>
          <p:spPr>
            <a:xfrm>
              <a:off x="5868195" y="4381062"/>
              <a:ext cx="434974" cy="434264"/>
            </a:xfrm>
            <a:custGeom>
              <a:avLst/>
              <a:gdLst>
                <a:gd name="connsiteX0" fmla="*/ 140017 w 606581"/>
                <a:gd name="connsiteY0" fmla="*/ 411043 h 605592"/>
                <a:gd name="connsiteX1" fmla="*/ 178821 w 606581"/>
                <a:gd name="connsiteY1" fmla="*/ 427078 h 605592"/>
                <a:gd name="connsiteX2" fmla="*/ 178821 w 606581"/>
                <a:gd name="connsiteY2" fmla="*/ 504564 h 605592"/>
                <a:gd name="connsiteX3" fmla="*/ 93692 w 606581"/>
                <a:gd name="connsiteY3" fmla="*/ 589557 h 605592"/>
                <a:gd name="connsiteX4" fmla="*/ 54887 w 606581"/>
                <a:gd name="connsiteY4" fmla="*/ 605592 h 605592"/>
                <a:gd name="connsiteX5" fmla="*/ 16083 w 606581"/>
                <a:gd name="connsiteY5" fmla="*/ 589557 h 605592"/>
                <a:gd name="connsiteX6" fmla="*/ 16083 w 606581"/>
                <a:gd name="connsiteY6" fmla="*/ 511979 h 605592"/>
                <a:gd name="connsiteX7" fmla="*/ 101212 w 606581"/>
                <a:gd name="connsiteY7" fmla="*/ 427078 h 605592"/>
                <a:gd name="connsiteX8" fmla="*/ 140017 w 606581"/>
                <a:gd name="connsiteY8" fmla="*/ 411043 h 605592"/>
                <a:gd name="connsiteX9" fmla="*/ 382501 w 606581"/>
                <a:gd name="connsiteY9" fmla="*/ 49537 h 605592"/>
                <a:gd name="connsiteX10" fmla="*/ 557044 w 606581"/>
                <a:gd name="connsiteY10" fmla="*/ 223798 h 605592"/>
                <a:gd name="connsiteX11" fmla="*/ 382501 w 606581"/>
                <a:gd name="connsiteY11" fmla="*/ 398059 h 605592"/>
                <a:gd name="connsiteX12" fmla="*/ 207957 w 606581"/>
                <a:gd name="connsiteY12" fmla="*/ 223798 h 605592"/>
                <a:gd name="connsiteX13" fmla="*/ 382501 w 606581"/>
                <a:gd name="connsiteY13" fmla="*/ 49537 h 605592"/>
                <a:gd name="connsiteX14" fmla="*/ 382536 w 606581"/>
                <a:gd name="connsiteY14" fmla="*/ 24750 h 605592"/>
                <a:gd name="connsiteX15" fmla="*/ 304914 w 606581"/>
                <a:gd name="connsiteY15" fmla="*/ 40417 h 605592"/>
                <a:gd name="connsiteX16" fmla="*/ 241591 w 606581"/>
                <a:gd name="connsiteY16" fmla="*/ 83058 h 605592"/>
                <a:gd name="connsiteX17" fmla="*/ 198880 w 606581"/>
                <a:gd name="connsiteY17" fmla="*/ 146278 h 605592"/>
                <a:gd name="connsiteX18" fmla="*/ 183189 w 606581"/>
                <a:gd name="connsiteY18" fmla="*/ 223774 h 605592"/>
                <a:gd name="connsiteX19" fmla="*/ 198880 w 606581"/>
                <a:gd name="connsiteY19" fmla="*/ 301177 h 605592"/>
                <a:gd name="connsiteX20" fmla="*/ 241591 w 606581"/>
                <a:gd name="connsiteY20" fmla="*/ 364490 h 605592"/>
                <a:gd name="connsiteX21" fmla="*/ 304914 w 606581"/>
                <a:gd name="connsiteY21" fmla="*/ 407131 h 605592"/>
                <a:gd name="connsiteX22" fmla="*/ 382536 w 606581"/>
                <a:gd name="connsiteY22" fmla="*/ 422705 h 605592"/>
                <a:gd name="connsiteX23" fmla="*/ 460158 w 606581"/>
                <a:gd name="connsiteY23" fmla="*/ 407131 h 605592"/>
                <a:gd name="connsiteX24" fmla="*/ 523481 w 606581"/>
                <a:gd name="connsiteY24" fmla="*/ 364490 h 605592"/>
                <a:gd name="connsiteX25" fmla="*/ 566192 w 606581"/>
                <a:gd name="connsiteY25" fmla="*/ 301177 h 605592"/>
                <a:gd name="connsiteX26" fmla="*/ 581883 w 606581"/>
                <a:gd name="connsiteY26" fmla="*/ 223774 h 605592"/>
                <a:gd name="connsiteX27" fmla="*/ 566192 w 606581"/>
                <a:gd name="connsiteY27" fmla="*/ 146278 h 605592"/>
                <a:gd name="connsiteX28" fmla="*/ 523481 w 606581"/>
                <a:gd name="connsiteY28" fmla="*/ 83058 h 605592"/>
                <a:gd name="connsiteX29" fmla="*/ 460158 w 606581"/>
                <a:gd name="connsiteY29" fmla="*/ 40417 h 605592"/>
                <a:gd name="connsiteX30" fmla="*/ 382536 w 606581"/>
                <a:gd name="connsiteY30" fmla="*/ 24750 h 605592"/>
                <a:gd name="connsiteX31" fmla="*/ 382536 w 606581"/>
                <a:gd name="connsiteY31" fmla="*/ 0 h 605592"/>
                <a:gd name="connsiteX32" fmla="*/ 469721 w 606581"/>
                <a:gd name="connsiteY32" fmla="*/ 17613 h 605592"/>
                <a:gd name="connsiteX33" fmla="*/ 540937 w 606581"/>
                <a:gd name="connsiteY33" fmla="*/ 65538 h 605592"/>
                <a:gd name="connsiteX34" fmla="*/ 588940 w 606581"/>
                <a:gd name="connsiteY34" fmla="*/ 136637 h 605592"/>
                <a:gd name="connsiteX35" fmla="*/ 606581 w 606581"/>
                <a:gd name="connsiteY35" fmla="*/ 223774 h 605592"/>
                <a:gd name="connsiteX36" fmla="*/ 588940 w 606581"/>
                <a:gd name="connsiteY36" fmla="*/ 310818 h 605592"/>
                <a:gd name="connsiteX37" fmla="*/ 540937 w 606581"/>
                <a:gd name="connsiteY37" fmla="*/ 381917 h 605592"/>
                <a:gd name="connsiteX38" fmla="*/ 469721 w 606581"/>
                <a:gd name="connsiteY38" fmla="*/ 429842 h 605592"/>
                <a:gd name="connsiteX39" fmla="*/ 382536 w 606581"/>
                <a:gd name="connsiteY39" fmla="*/ 447455 h 605592"/>
                <a:gd name="connsiteX40" fmla="*/ 295258 w 606581"/>
                <a:gd name="connsiteY40" fmla="*/ 429842 h 605592"/>
                <a:gd name="connsiteX41" fmla="*/ 240105 w 606581"/>
                <a:gd name="connsiteY41" fmla="*/ 396471 h 605592"/>
                <a:gd name="connsiteX42" fmla="*/ 209558 w 606581"/>
                <a:gd name="connsiteY42" fmla="*/ 427061 h 605592"/>
                <a:gd name="connsiteX43" fmla="*/ 196373 w 606581"/>
                <a:gd name="connsiteY43" fmla="*/ 409541 h 605592"/>
                <a:gd name="connsiteX44" fmla="*/ 178918 w 606581"/>
                <a:gd name="connsiteY44" fmla="*/ 396378 h 605592"/>
                <a:gd name="connsiteX45" fmla="*/ 209465 w 606581"/>
                <a:gd name="connsiteY45" fmla="*/ 365880 h 605592"/>
                <a:gd name="connsiteX46" fmla="*/ 176040 w 606581"/>
                <a:gd name="connsiteY46" fmla="*/ 310818 h 605592"/>
                <a:gd name="connsiteX47" fmla="*/ 158491 w 606581"/>
                <a:gd name="connsiteY47" fmla="*/ 223774 h 605592"/>
                <a:gd name="connsiteX48" fmla="*/ 176040 w 606581"/>
                <a:gd name="connsiteY48" fmla="*/ 136637 h 605592"/>
                <a:gd name="connsiteX49" fmla="*/ 224043 w 606581"/>
                <a:gd name="connsiteY49" fmla="*/ 65538 h 605592"/>
                <a:gd name="connsiteX50" fmla="*/ 295258 w 606581"/>
                <a:gd name="connsiteY50" fmla="*/ 17613 h 605592"/>
                <a:gd name="connsiteX51" fmla="*/ 382536 w 606581"/>
                <a:gd name="connsiteY51" fmla="*/ 0 h 605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06581" h="605592">
                  <a:moveTo>
                    <a:pt x="140017" y="411043"/>
                  </a:moveTo>
                  <a:cubicBezTo>
                    <a:pt x="154035" y="411043"/>
                    <a:pt x="168053" y="416326"/>
                    <a:pt x="178821" y="427078"/>
                  </a:cubicBezTo>
                  <a:cubicBezTo>
                    <a:pt x="200266" y="448488"/>
                    <a:pt x="200266" y="483153"/>
                    <a:pt x="178821" y="504564"/>
                  </a:cubicBezTo>
                  <a:lnTo>
                    <a:pt x="93692" y="589557"/>
                  </a:lnTo>
                  <a:cubicBezTo>
                    <a:pt x="83016" y="600216"/>
                    <a:pt x="68905" y="605592"/>
                    <a:pt x="54887" y="605592"/>
                  </a:cubicBezTo>
                  <a:cubicBezTo>
                    <a:pt x="40870" y="605592"/>
                    <a:pt x="26759" y="600216"/>
                    <a:pt x="16083" y="589557"/>
                  </a:cubicBezTo>
                  <a:cubicBezTo>
                    <a:pt x="-5362" y="568147"/>
                    <a:pt x="-5362" y="533389"/>
                    <a:pt x="16083" y="511979"/>
                  </a:cubicBezTo>
                  <a:lnTo>
                    <a:pt x="101212" y="427078"/>
                  </a:lnTo>
                  <a:cubicBezTo>
                    <a:pt x="111888" y="416326"/>
                    <a:pt x="125999" y="411043"/>
                    <a:pt x="140017" y="411043"/>
                  </a:cubicBezTo>
                  <a:close/>
                  <a:moveTo>
                    <a:pt x="382501" y="49537"/>
                  </a:moveTo>
                  <a:cubicBezTo>
                    <a:pt x="478871" y="49537"/>
                    <a:pt x="557044" y="127491"/>
                    <a:pt x="557044" y="223798"/>
                  </a:cubicBezTo>
                  <a:cubicBezTo>
                    <a:pt x="557044" y="320012"/>
                    <a:pt x="478871" y="398059"/>
                    <a:pt x="382501" y="398059"/>
                  </a:cubicBezTo>
                  <a:cubicBezTo>
                    <a:pt x="286130" y="398059"/>
                    <a:pt x="207957" y="320012"/>
                    <a:pt x="207957" y="223798"/>
                  </a:cubicBezTo>
                  <a:cubicBezTo>
                    <a:pt x="207957" y="127491"/>
                    <a:pt x="286130" y="49537"/>
                    <a:pt x="382501" y="49537"/>
                  </a:cubicBezTo>
                  <a:close/>
                  <a:moveTo>
                    <a:pt x="382536" y="24750"/>
                  </a:moveTo>
                  <a:cubicBezTo>
                    <a:pt x="355610" y="24750"/>
                    <a:pt x="329519" y="30034"/>
                    <a:pt x="304914" y="40417"/>
                  </a:cubicBezTo>
                  <a:cubicBezTo>
                    <a:pt x="281238" y="50428"/>
                    <a:pt x="259882" y="64796"/>
                    <a:pt x="241591" y="83058"/>
                  </a:cubicBezTo>
                  <a:cubicBezTo>
                    <a:pt x="223300" y="101319"/>
                    <a:pt x="208908" y="122547"/>
                    <a:pt x="198880" y="146278"/>
                  </a:cubicBezTo>
                  <a:cubicBezTo>
                    <a:pt x="188481" y="170843"/>
                    <a:pt x="183189" y="196891"/>
                    <a:pt x="183189" y="223774"/>
                  </a:cubicBezTo>
                  <a:cubicBezTo>
                    <a:pt x="183189" y="250564"/>
                    <a:pt x="188481" y="276705"/>
                    <a:pt x="198880" y="301177"/>
                  </a:cubicBezTo>
                  <a:cubicBezTo>
                    <a:pt x="208908" y="324908"/>
                    <a:pt x="223300" y="346228"/>
                    <a:pt x="241591" y="364490"/>
                  </a:cubicBezTo>
                  <a:cubicBezTo>
                    <a:pt x="259882" y="382752"/>
                    <a:pt x="281238" y="397027"/>
                    <a:pt x="304914" y="407131"/>
                  </a:cubicBezTo>
                  <a:cubicBezTo>
                    <a:pt x="329519" y="417513"/>
                    <a:pt x="355610" y="422705"/>
                    <a:pt x="382536" y="422705"/>
                  </a:cubicBezTo>
                  <a:cubicBezTo>
                    <a:pt x="409462" y="422705"/>
                    <a:pt x="435553" y="417513"/>
                    <a:pt x="460158" y="407131"/>
                  </a:cubicBezTo>
                  <a:cubicBezTo>
                    <a:pt x="483834" y="397027"/>
                    <a:pt x="505190" y="382752"/>
                    <a:pt x="523481" y="364490"/>
                  </a:cubicBezTo>
                  <a:cubicBezTo>
                    <a:pt x="541772" y="346228"/>
                    <a:pt x="556164" y="324908"/>
                    <a:pt x="566192" y="301177"/>
                  </a:cubicBezTo>
                  <a:cubicBezTo>
                    <a:pt x="576591" y="276705"/>
                    <a:pt x="581883" y="250564"/>
                    <a:pt x="581883" y="223774"/>
                  </a:cubicBezTo>
                  <a:cubicBezTo>
                    <a:pt x="581883" y="196891"/>
                    <a:pt x="576591" y="170843"/>
                    <a:pt x="566192" y="146278"/>
                  </a:cubicBezTo>
                  <a:cubicBezTo>
                    <a:pt x="556164" y="122547"/>
                    <a:pt x="541772" y="101319"/>
                    <a:pt x="523481" y="83058"/>
                  </a:cubicBezTo>
                  <a:cubicBezTo>
                    <a:pt x="505190" y="64796"/>
                    <a:pt x="483834" y="50428"/>
                    <a:pt x="460158" y="40417"/>
                  </a:cubicBezTo>
                  <a:cubicBezTo>
                    <a:pt x="435553" y="30034"/>
                    <a:pt x="409462" y="24750"/>
                    <a:pt x="382536" y="24750"/>
                  </a:cubicBezTo>
                  <a:close/>
                  <a:moveTo>
                    <a:pt x="382536" y="0"/>
                  </a:moveTo>
                  <a:cubicBezTo>
                    <a:pt x="412712" y="0"/>
                    <a:pt x="442145" y="5933"/>
                    <a:pt x="469721" y="17613"/>
                  </a:cubicBezTo>
                  <a:cubicBezTo>
                    <a:pt x="496462" y="28922"/>
                    <a:pt x="520417" y="45051"/>
                    <a:pt x="540937" y="65538"/>
                  </a:cubicBezTo>
                  <a:cubicBezTo>
                    <a:pt x="561549" y="86117"/>
                    <a:pt x="577705" y="110033"/>
                    <a:pt x="588940" y="136637"/>
                  </a:cubicBezTo>
                  <a:cubicBezTo>
                    <a:pt x="600639" y="164262"/>
                    <a:pt x="606581" y="193554"/>
                    <a:pt x="606581" y="223774"/>
                  </a:cubicBezTo>
                  <a:cubicBezTo>
                    <a:pt x="606581" y="253901"/>
                    <a:pt x="600639" y="283194"/>
                    <a:pt x="588940" y="310818"/>
                  </a:cubicBezTo>
                  <a:cubicBezTo>
                    <a:pt x="577705" y="337515"/>
                    <a:pt x="561549" y="361431"/>
                    <a:pt x="540937" y="381917"/>
                  </a:cubicBezTo>
                  <a:cubicBezTo>
                    <a:pt x="520417" y="402496"/>
                    <a:pt x="496462" y="418626"/>
                    <a:pt x="469721" y="429842"/>
                  </a:cubicBezTo>
                  <a:cubicBezTo>
                    <a:pt x="442145" y="441522"/>
                    <a:pt x="412805" y="447455"/>
                    <a:pt x="382536" y="447455"/>
                  </a:cubicBezTo>
                  <a:cubicBezTo>
                    <a:pt x="352267" y="447455"/>
                    <a:pt x="322927" y="441522"/>
                    <a:pt x="295258" y="429842"/>
                  </a:cubicBezTo>
                  <a:cubicBezTo>
                    <a:pt x="275295" y="421407"/>
                    <a:pt x="256818" y="410190"/>
                    <a:pt x="240105" y="396471"/>
                  </a:cubicBezTo>
                  <a:lnTo>
                    <a:pt x="209558" y="427061"/>
                  </a:lnTo>
                  <a:cubicBezTo>
                    <a:pt x="206030" y="420758"/>
                    <a:pt x="201666" y="414918"/>
                    <a:pt x="196373" y="409541"/>
                  </a:cubicBezTo>
                  <a:cubicBezTo>
                    <a:pt x="191081" y="404350"/>
                    <a:pt x="185232" y="399901"/>
                    <a:pt x="178918" y="396378"/>
                  </a:cubicBezTo>
                  <a:lnTo>
                    <a:pt x="209465" y="365880"/>
                  </a:lnTo>
                  <a:cubicBezTo>
                    <a:pt x="195724" y="349287"/>
                    <a:pt x="184582" y="330840"/>
                    <a:pt x="176040" y="310818"/>
                  </a:cubicBezTo>
                  <a:cubicBezTo>
                    <a:pt x="164341" y="283194"/>
                    <a:pt x="158491" y="253901"/>
                    <a:pt x="158491" y="223774"/>
                  </a:cubicBezTo>
                  <a:cubicBezTo>
                    <a:pt x="158491" y="193554"/>
                    <a:pt x="164341" y="164262"/>
                    <a:pt x="176040" y="136637"/>
                  </a:cubicBezTo>
                  <a:cubicBezTo>
                    <a:pt x="187367" y="110033"/>
                    <a:pt x="203523" y="86117"/>
                    <a:pt x="224043" y="65538"/>
                  </a:cubicBezTo>
                  <a:cubicBezTo>
                    <a:pt x="244655" y="45051"/>
                    <a:pt x="268610" y="28922"/>
                    <a:pt x="295258" y="17613"/>
                  </a:cubicBezTo>
                  <a:cubicBezTo>
                    <a:pt x="322927" y="5933"/>
                    <a:pt x="352267" y="0"/>
                    <a:pt x="38253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sp>
          <p:nvSpPr>
            <p:cNvPr id="61" name="椭圆 35">
              <a:extLst>
                <a:ext uri="{FF2B5EF4-FFF2-40B4-BE49-F238E27FC236}">
                  <a16:creationId xmlns="" xmlns:a16="http://schemas.microsoft.com/office/drawing/2014/main" id="{47AF17A0-1637-403A-9F10-D1AAA38F176C}"/>
                </a:ext>
              </a:extLst>
            </p:cNvPr>
            <p:cNvSpPr/>
            <p:nvPr/>
          </p:nvSpPr>
          <p:spPr>
            <a:xfrm>
              <a:off x="8799513" y="4397347"/>
              <a:ext cx="434974" cy="401693"/>
            </a:xfrm>
            <a:custGeom>
              <a:avLst/>
              <a:gdLst>
                <a:gd name="connsiteX0" fmla="*/ 186302 w 608697"/>
                <a:gd name="connsiteY0" fmla="*/ 63862 h 562124"/>
                <a:gd name="connsiteX1" fmla="*/ 204357 w 608697"/>
                <a:gd name="connsiteY1" fmla="*/ 81889 h 562124"/>
                <a:gd name="connsiteX2" fmla="*/ 186302 w 608697"/>
                <a:gd name="connsiteY2" fmla="*/ 99991 h 562124"/>
                <a:gd name="connsiteX3" fmla="*/ 99759 w 608697"/>
                <a:gd name="connsiteY3" fmla="*/ 186326 h 562124"/>
                <a:gd name="connsiteX4" fmla="*/ 81705 w 608697"/>
                <a:gd name="connsiteY4" fmla="*/ 204428 h 562124"/>
                <a:gd name="connsiteX5" fmla="*/ 63650 w 608697"/>
                <a:gd name="connsiteY5" fmla="*/ 186326 h 562124"/>
                <a:gd name="connsiteX6" fmla="*/ 186302 w 608697"/>
                <a:gd name="connsiteY6" fmla="*/ 63862 h 562124"/>
                <a:gd name="connsiteX7" fmla="*/ 175448 w 608697"/>
                <a:gd name="connsiteY7" fmla="*/ 36129 h 562124"/>
                <a:gd name="connsiteX8" fmla="*/ 36179 w 608697"/>
                <a:gd name="connsiteY8" fmla="*/ 175282 h 562124"/>
                <a:gd name="connsiteX9" fmla="*/ 276226 w 608697"/>
                <a:gd name="connsiteY9" fmla="*/ 490611 h 562124"/>
                <a:gd name="connsiteX10" fmla="*/ 276972 w 608697"/>
                <a:gd name="connsiteY10" fmla="*/ 491356 h 562124"/>
                <a:gd name="connsiteX11" fmla="*/ 304349 w 608697"/>
                <a:gd name="connsiteY11" fmla="*/ 518546 h 562124"/>
                <a:gd name="connsiteX12" fmla="*/ 331725 w 608697"/>
                <a:gd name="connsiteY12" fmla="*/ 491356 h 562124"/>
                <a:gd name="connsiteX13" fmla="*/ 332471 w 608697"/>
                <a:gd name="connsiteY13" fmla="*/ 490611 h 562124"/>
                <a:gd name="connsiteX14" fmla="*/ 572518 w 608697"/>
                <a:gd name="connsiteY14" fmla="*/ 175282 h 562124"/>
                <a:gd name="connsiteX15" fmla="*/ 433249 w 608697"/>
                <a:gd name="connsiteY15" fmla="*/ 36129 h 562124"/>
                <a:gd name="connsiteX16" fmla="*/ 318149 w 608697"/>
                <a:gd name="connsiteY16" fmla="*/ 89764 h 562124"/>
                <a:gd name="connsiteX17" fmla="*/ 304349 w 608697"/>
                <a:gd name="connsiteY17" fmla="*/ 96170 h 562124"/>
                <a:gd name="connsiteX18" fmla="*/ 290548 w 608697"/>
                <a:gd name="connsiteY18" fmla="*/ 89764 h 562124"/>
                <a:gd name="connsiteX19" fmla="*/ 175448 w 608697"/>
                <a:gd name="connsiteY19" fmla="*/ 36129 h 562124"/>
                <a:gd name="connsiteX20" fmla="*/ 175448 w 608697"/>
                <a:gd name="connsiteY20" fmla="*/ 0 h 562124"/>
                <a:gd name="connsiteX21" fmla="*/ 304349 w 608697"/>
                <a:gd name="connsiteY21" fmla="*/ 51847 h 562124"/>
                <a:gd name="connsiteX22" fmla="*/ 433249 w 608697"/>
                <a:gd name="connsiteY22" fmla="*/ 0 h 562124"/>
                <a:gd name="connsiteX23" fmla="*/ 608697 w 608697"/>
                <a:gd name="connsiteY23" fmla="*/ 175282 h 562124"/>
                <a:gd name="connsiteX24" fmla="*/ 537309 w 608697"/>
                <a:gd name="connsiteY24" fmla="*/ 342593 h 562124"/>
                <a:gd name="connsiteX25" fmla="*/ 356864 w 608697"/>
                <a:gd name="connsiteY25" fmla="*/ 517354 h 562124"/>
                <a:gd name="connsiteX26" fmla="*/ 317104 w 608697"/>
                <a:gd name="connsiteY26" fmla="*/ 556835 h 562124"/>
                <a:gd name="connsiteX27" fmla="*/ 304349 w 608697"/>
                <a:gd name="connsiteY27" fmla="*/ 562124 h 562124"/>
                <a:gd name="connsiteX28" fmla="*/ 291593 w 608697"/>
                <a:gd name="connsiteY28" fmla="*/ 556835 h 562124"/>
                <a:gd name="connsiteX29" fmla="*/ 251834 w 608697"/>
                <a:gd name="connsiteY29" fmla="*/ 517354 h 562124"/>
                <a:gd name="connsiteX30" fmla="*/ 71388 w 608697"/>
                <a:gd name="connsiteY30" fmla="*/ 342593 h 562124"/>
                <a:gd name="connsiteX31" fmla="*/ 0 w 608697"/>
                <a:gd name="connsiteY31" fmla="*/ 175282 h 562124"/>
                <a:gd name="connsiteX32" fmla="*/ 175448 w 608697"/>
                <a:gd name="connsiteY32" fmla="*/ 0 h 562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08697" h="562124">
                  <a:moveTo>
                    <a:pt x="186302" y="63862"/>
                  </a:moveTo>
                  <a:cubicBezTo>
                    <a:pt x="196225" y="63862"/>
                    <a:pt x="204357" y="71907"/>
                    <a:pt x="204357" y="81889"/>
                  </a:cubicBezTo>
                  <a:cubicBezTo>
                    <a:pt x="204357" y="91871"/>
                    <a:pt x="196300" y="99991"/>
                    <a:pt x="186302" y="99991"/>
                  </a:cubicBezTo>
                  <a:cubicBezTo>
                    <a:pt x="137808" y="99991"/>
                    <a:pt x="99759" y="137907"/>
                    <a:pt x="99759" y="186326"/>
                  </a:cubicBezTo>
                  <a:cubicBezTo>
                    <a:pt x="99759" y="196308"/>
                    <a:pt x="91702" y="204428"/>
                    <a:pt x="81705" y="204428"/>
                  </a:cubicBezTo>
                  <a:cubicBezTo>
                    <a:pt x="71708" y="204428"/>
                    <a:pt x="63650" y="196308"/>
                    <a:pt x="63650" y="186326"/>
                  </a:cubicBezTo>
                  <a:cubicBezTo>
                    <a:pt x="63650" y="117645"/>
                    <a:pt x="117516" y="63862"/>
                    <a:pt x="186302" y="63862"/>
                  </a:cubicBezTo>
                  <a:close/>
                  <a:moveTo>
                    <a:pt x="175448" y="36129"/>
                  </a:moveTo>
                  <a:cubicBezTo>
                    <a:pt x="97347" y="36129"/>
                    <a:pt x="36179" y="97213"/>
                    <a:pt x="36179" y="175282"/>
                  </a:cubicBezTo>
                  <a:cubicBezTo>
                    <a:pt x="36179" y="273687"/>
                    <a:pt x="122933" y="355182"/>
                    <a:pt x="276226" y="490611"/>
                  </a:cubicBezTo>
                  <a:cubicBezTo>
                    <a:pt x="276450" y="490834"/>
                    <a:pt x="276748" y="491132"/>
                    <a:pt x="276972" y="491356"/>
                  </a:cubicBezTo>
                  <a:lnTo>
                    <a:pt x="304349" y="518546"/>
                  </a:lnTo>
                  <a:lnTo>
                    <a:pt x="331725" y="491356"/>
                  </a:lnTo>
                  <a:cubicBezTo>
                    <a:pt x="331949" y="491132"/>
                    <a:pt x="332247" y="490834"/>
                    <a:pt x="332471" y="490611"/>
                  </a:cubicBezTo>
                  <a:cubicBezTo>
                    <a:pt x="485764" y="355182"/>
                    <a:pt x="572518" y="273762"/>
                    <a:pt x="572518" y="175282"/>
                  </a:cubicBezTo>
                  <a:cubicBezTo>
                    <a:pt x="572518" y="97213"/>
                    <a:pt x="511350" y="36129"/>
                    <a:pt x="433249" y="36129"/>
                  </a:cubicBezTo>
                  <a:cubicBezTo>
                    <a:pt x="390282" y="36129"/>
                    <a:pt x="346196" y="56689"/>
                    <a:pt x="318149" y="89764"/>
                  </a:cubicBezTo>
                  <a:cubicBezTo>
                    <a:pt x="314717" y="93861"/>
                    <a:pt x="309645" y="96170"/>
                    <a:pt x="304349" y="96170"/>
                  </a:cubicBezTo>
                  <a:cubicBezTo>
                    <a:pt x="299052" y="96170"/>
                    <a:pt x="293980" y="93861"/>
                    <a:pt x="290548" y="89764"/>
                  </a:cubicBezTo>
                  <a:cubicBezTo>
                    <a:pt x="262501" y="56689"/>
                    <a:pt x="218415" y="36129"/>
                    <a:pt x="175448" y="36129"/>
                  </a:cubicBezTo>
                  <a:close/>
                  <a:moveTo>
                    <a:pt x="175448" y="0"/>
                  </a:moveTo>
                  <a:cubicBezTo>
                    <a:pt x="222891" y="0"/>
                    <a:pt x="269736" y="19145"/>
                    <a:pt x="304349" y="51847"/>
                  </a:cubicBezTo>
                  <a:cubicBezTo>
                    <a:pt x="338961" y="19145"/>
                    <a:pt x="385807" y="0"/>
                    <a:pt x="433249" y="0"/>
                  </a:cubicBezTo>
                  <a:cubicBezTo>
                    <a:pt x="531640" y="0"/>
                    <a:pt x="608697" y="77026"/>
                    <a:pt x="608697" y="175282"/>
                  </a:cubicBezTo>
                  <a:cubicBezTo>
                    <a:pt x="608697" y="230258"/>
                    <a:pt x="586020" y="283446"/>
                    <a:pt x="537309" y="342593"/>
                  </a:cubicBezTo>
                  <a:cubicBezTo>
                    <a:pt x="494865" y="394291"/>
                    <a:pt x="435711" y="447628"/>
                    <a:pt x="356864" y="517354"/>
                  </a:cubicBezTo>
                  <a:lnTo>
                    <a:pt x="317104" y="556835"/>
                  </a:lnTo>
                  <a:cubicBezTo>
                    <a:pt x="313598" y="560336"/>
                    <a:pt x="308973" y="562124"/>
                    <a:pt x="304349" y="562124"/>
                  </a:cubicBezTo>
                  <a:cubicBezTo>
                    <a:pt x="299724" y="562124"/>
                    <a:pt x="295099" y="560336"/>
                    <a:pt x="291593" y="556835"/>
                  </a:cubicBezTo>
                  <a:lnTo>
                    <a:pt x="251834" y="517354"/>
                  </a:lnTo>
                  <a:cubicBezTo>
                    <a:pt x="172986" y="447628"/>
                    <a:pt x="113832" y="394291"/>
                    <a:pt x="71388" y="342593"/>
                  </a:cubicBezTo>
                  <a:cubicBezTo>
                    <a:pt x="22677" y="283446"/>
                    <a:pt x="0" y="230258"/>
                    <a:pt x="0" y="175282"/>
                  </a:cubicBezTo>
                  <a:cubicBezTo>
                    <a:pt x="0" y="77026"/>
                    <a:pt x="77057" y="0"/>
                    <a:pt x="175448"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sp>
          <p:nvSpPr>
            <p:cNvPr id="60" name="椭圆 36">
              <a:extLst>
                <a:ext uri="{FF2B5EF4-FFF2-40B4-BE49-F238E27FC236}">
                  <a16:creationId xmlns="" xmlns:a16="http://schemas.microsoft.com/office/drawing/2014/main" id="{3088F0E1-EAF3-48E2-9977-2D55D25F7105}"/>
                </a:ext>
              </a:extLst>
            </p:cNvPr>
            <p:cNvSpPr/>
            <p:nvPr/>
          </p:nvSpPr>
          <p:spPr>
            <a:xfrm>
              <a:off x="7332663" y="3033489"/>
              <a:ext cx="434974" cy="271909"/>
            </a:xfrm>
            <a:custGeom>
              <a:avLst/>
              <a:gdLst>
                <a:gd name="connsiteX0" fmla="*/ 218748 w 607427"/>
                <a:gd name="connsiteY0" fmla="*/ 211767 h 379713"/>
                <a:gd name="connsiteX1" fmla="*/ 303678 w 607427"/>
                <a:gd name="connsiteY1" fmla="*/ 286283 h 379713"/>
                <a:gd name="connsiteX2" fmla="*/ 388608 w 607427"/>
                <a:gd name="connsiteY2" fmla="*/ 211767 h 379713"/>
                <a:gd name="connsiteX3" fmla="*/ 580118 w 607427"/>
                <a:gd name="connsiteY3" fmla="*/ 379713 h 379713"/>
                <a:gd name="connsiteX4" fmla="*/ 27238 w 607427"/>
                <a:gd name="connsiteY4" fmla="*/ 379713 h 379713"/>
                <a:gd name="connsiteX5" fmla="*/ 607427 w 607427"/>
                <a:gd name="connsiteY5" fmla="*/ 19970 h 379713"/>
                <a:gd name="connsiteX6" fmla="*/ 607427 w 607427"/>
                <a:gd name="connsiteY6" fmla="*/ 359531 h 379713"/>
                <a:gd name="connsiteX7" fmla="*/ 413725 w 607427"/>
                <a:gd name="connsiteY7" fmla="*/ 189751 h 379713"/>
                <a:gd name="connsiteX8" fmla="*/ 0 w 607427"/>
                <a:gd name="connsiteY8" fmla="*/ 19970 h 379713"/>
                <a:gd name="connsiteX9" fmla="*/ 193561 w 607427"/>
                <a:gd name="connsiteY9" fmla="*/ 189751 h 379713"/>
                <a:gd name="connsiteX10" fmla="*/ 0 w 607427"/>
                <a:gd name="connsiteY10" fmla="*/ 359531 h 379713"/>
                <a:gd name="connsiteX11" fmla="*/ 27379 w 607427"/>
                <a:gd name="connsiteY11" fmla="*/ 0 h 379713"/>
                <a:gd name="connsiteX12" fmla="*/ 579906 w 607427"/>
                <a:gd name="connsiteY12" fmla="*/ 0 h 379713"/>
                <a:gd name="connsiteX13" fmla="*/ 303694 w 607427"/>
                <a:gd name="connsiteY13" fmla="*/ 242251 h 379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7427" h="379713">
                  <a:moveTo>
                    <a:pt x="218748" y="211767"/>
                  </a:moveTo>
                  <a:lnTo>
                    <a:pt x="303678" y="286283"/>
                  </a:lnTo>
                  <a:lnTo>
                    <a:pt x="388608" y="211767"/>
                  </a:lnTo>
                  <a:lnTo>
                    <a:pt x="580118" y="379713"/>
                  </a:lnTo>
                  <a:lnTo>
                    <a:pt x="27238" y="379713"/>
                  </a:lnTo>
                  <a:close/>
                  <a:moveTo>
                    <a:pt x="607427" y="19970"/>
                  </a:moveTo>
                  <a:lnTo>
                    <a:pt x="607427" y="359531"/>
                  </a:lnTo>
                  <a:lnTo>
                    <a:pt x="413725" y="189751"/>
                  </a:lnTo>
                  <a:close/>
                  <a:moveTo>
                    <a:pt x="0" y="19970"/>
                  </a:moveTo>
                  <a:lnTo>
                    <a:pt x="193561" y="189751"/>
                  </a:lnTo>
                  <a:lnTo>
                    <a:pt x="0" y="359531"/>
                  </a:lnTo>
                  <a:close/>
                  <a:moveTo>
                    <a:pt x="27379" y="0"/>
                  </a:moveTo>
                  <a:lnTo>
                    <a:pt x="579906" y="0"/>
                  </a:lnTo>
                  <a:lnTo>
                    <a:pt x="303694" y="242251"/>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sp>
          <p:nvSpPr>
            <p:cNvPr id="58" name="椭圆 37">
              <a:extLst>
                <a:ext uri="{FF2B5EF4-FFF2-40B4-BE49-F238E27FC236}">
                  <a16:creationId xmlns="" xmlns:a16="http://schemas.microsoft.com/office/drawing/2014/main" id="{4CF37D89-4C6F-4FA0-90B7-5A652479999F}"/>
                </a:ext>
              </a:extLst>
            </p:cNvPr>
            <p:cNvSpPr/>
            <p:nvPr/>
          </p:nvSpPr>
          <p:spPr>
            <a:xfrm>
              <a:off x="4383882" y="2956198"/>
              <a:ext cx="434974" cy="426492"/>
            </a:xfrm>
            <a:custGeom>
              <a:avLst/>
              <a:gdLst>
                <a:gd name="T0" fmla="*/ 1312 w 1990"/>
                <a:gd name="T1" fmla="*/ 1552 h 1954"/>
                <a:gd name="T2" fmla="*/ 291 w 1990"/>
                <a:gd name="T3" fmla="*/ 1746 h 1954"/>
                <a:gd name="T4" fmla="*/ 0 w 1990"/>
                <a:gd name="T5" fmla="*/ 540 h 1954"/>
                <a:gd name="T6" fmla="*/ 515 w 1990"/>
                <a:gd name="T7" fmla="*/ 249 h 1954"/>
                <a:gd name="T8" fmla="*/ 1205 w 1990"/>
                <a:gd name="T9" fmla="*/ 0 h 1954"/>
                <a:gd name="T10" fmla="*/ 1496 w 1990"/>
                <a:gd name="T11" fmla="*/ 489 h 1954"/>
                <a:gd name="T12" fmla="*/ 1413 w 1990"/>
                <a:gd name="T13" fmla="*/ 291 h 1954"/>
                <a:gd name="T14" fmla="*/ 802 w 1990"/>
                <a:gd name="T15" fmla="*/ 83 h 1954"/>
                <a:gd name="T16" fmla="*/ 1039 w 1990"/>
                <a:gd name="T17" fmla="*/ 249 h 1954"/>
                <a:gd name="T18" fmla="*/ 1243 w 1990"/>
                <a:gd name="T19" fmla="*/ 499 h 1954"/>
                <a:gd name="T20" fmla="*/ 291 w 1990"/>
                <a:gd name="T21" fmla="*/ 333 h 1954"/>
                <a:gd name="T22" fmla="*/ 83 w 1990"/>
                <a:gd name="T23" fmla="*/ 1455 h 1954"/>
                <a:gd name="T24" fmla="*/ 1039 w 1990"/>
                <a:gd name="T25" fmla="*/ 1663 h 1954"/>
                <a:gd name="T26" fmla="*/ 1641 w 1990"/>
                <a:gd name="T27" fmla="*/ 1453 h 1954"/>
                <a:gd name="T28" fmla="*/ 1138 w 1990"/>
                <a:gd name="T29" fmla="*/ 583 h 1954"/>
                <a:gd name="T30" fmla="*/ 1641 w 1990"/>
                <a:gd name="T31" fmla="*/ 1453 h 1954"/>
                <a:gd name="T32" fmla="*/ 1752 w 1990"/>
                <a:gd name="T33" fmla="*/ 809 h 1954"/>
                <a:gd name="T34" fmla="*/ 1026 w 1990"/>
                <a:gd name="T35" fmla="*/ 1228 h 1954"/>
                <a:gd name="T36" fmla="*/ 1767 w 1990"/>
                <a:gd name="T37" fmla="*/ 1422 h 1954"/>
                <a:gd name="T38" fmla="*/ 1717 w 1990"/>
                <a:gd name="T39" fmla="*/ 1835 h 1954"/>
                <a:gd name="T40" fmla="*/ 1767 w 1990"/>
                <a:gd name="T41" fmla="*/ 1422 h 1954"/>
                <a:gd name="T42" fmla="*/ 1739 w 1990"/>
                <a:gd name="T43" fmla="*/ 1874 h 1954"/>
                <a:gd name="T44" fmla="*/ 1956 w 1990"/>
                <a:gd name="T45" fmla="*/ 1749 h 1954"/>
                <a:gd name="T46" fmla="*/ 249 w 1990"/>
                <a:gd name="T47" fmla="*/ 551 h 1954"/>
                <a:gd name="T48" fmla="*/ 803 w 1990"/>
                <a:gd name="T49" fmla="*/ 613 h 1954"/>
                <a:gd name="T50" fmla="*/ 675 w 1990"/>
                <a:gd name="T51" fmla="*/ 828 h 1954"/>
                <a:gd name="T52" fmla="*/ 249 w 1990"/>
                <a:gd name="T53" fmla="*/ 890 h 1954"/>
                <a:gd name="T54" fmla="*/ 675 w 1990"/>
                <a:gd name="T55" fmla="*/ 828 h 1954"/>
                <a:gd name="T56" fmla="*/ 675 w 1990"/>
                <a:gd name="T57" fmla="*/ 1167 h 1954"/>
                <a:gd name="T58" fmla="*/ 249 w 1990"/>
                <a:gd name="T59" fmla="*/ 1105 h 1954"/>
                <a:gd name="T60" fmla="*/ 249 w 1990"/>
                <a:gd name="T61" fmla="*/ 1444 h 1954"/>
                <a:gd name="T62" fmla="*/ 803 w 1990"/>
                <a:gd name="T63" fmla="*/ 1382 h 1954"/>
                <a:gd name="T64" fmla="*/ 249 w 1990"/>
                <a:gd name="T65" fmla="*/ 1444 h 1954"/>
                <a:gd name="T66" fmla="*/ 1179 w 1990"/>
                <a:gd name="T67" fmla="*/ 961 h 1954"/>
                <a:gd name="T68" fmla="*/ 1300 w 1990"/>
                <a:gd name="T69" fmla="*/ 1219 h 1954"/>
                <a:gd name="T70" fmla="*/ 1604 w 1990"/>
                <a:gd name="T71" fmla="*/ 858 h 1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90" h="1954">
                  <a:moveTo>
                    <a:pt x="1231" y="1534"/>
                  </a:moveTo>
                  <a:cubicBezTo>
                    <a:pt x="1258" y="1542"/>
                    <a:pt x="1285" y="1548"/>
                    <a:pt x="1312" y="1552"/>
                  </a:cubicBezTo>
                  <a:cubicBezTo>
                    <a:pt x="1272" y="1665"/>
                    <a:pt x="1165" y="1746"/>
                    <a:pt x="1039" y="1746"/>
                  </a:cubicBezTo>
                  <a:lnTo>
                    <a:pt x="291" y="1746"/>
                  </a:lnTo>
                  <a:cubicBezTo>
                    <a:pt x="131" y="1746"/>
                    <a:pt x="0" y="1615"/>
                    <a:pt x="0" y="1455"/>
                  </a:cubicBezTo>
                  <a:lnTo>
                    <a:pt x="0" y="540"/>
                  </a:lnTo>
                  <a:cubicBezTo>
                    <a:pt x="0" y="380"/>
                    <a:pt x="131" y="249"/>
                    <a:pt x="291" y="249"/>
                  </a:cubicBezTo>
                  <a:lnTo>
                    <a:pt x="515" y="249"/>
                  </a:lnTo>
                  <a:cubicBezTo>
                    <a:pt x="535" y="109"/>
                    <a:pt x="656" y="0"/>
                    <a:pt x="802" y="0"/>
                  </a:cubicBezTo>
                  <a:lnTo>
                    <a:pt x="1205" y="0"/>
                  </a:lnTo>
                  <a:cubicBezTo>
                    <a:pt x="1366" y="0"/>
                    <a:pt x="1496" y="131"/>
                    <a:pt x="1496" y="291"/>
                  </a:cubicBezTo>
                  <a:lnTo>
                    <a:pt x="1496" y="489"/>
                  </a:lnTo>
                  <a:cubicBezTo>
                    <a:pt x="1469" y="484"/>
                    <a:pt x="1441" y="480"/>
                    <a:pt x="1413" y="479"/>
                  </a:cubicBezTo>
                  <a:lnTo>
                    <a:pt x="1413" y="291"/>
                  </a:lnTo>
                  <a:cubicBezTo>
                    <a:pt x="1413" y="176"/>
                    <a:pt x="1320" y="83"/>
                    <a:pt x="1205" y="83"/>
                  </a:cubicBezTo>
                  <a:lnTo>
                    <a:pt x="802" y="83"/>
                  </a:lnTo>
                  <a:cubicBezTo>
                    <a:pt x="701" y="83"/>
                    <a:pt x="617" y="155"/>
                    <a:pt x="598" y="249"/>
                  </a:cubicBezTo>
                  <a:lnTo>
                    <a:pt x="1039" y="249"/>
                  </a:lnTo>
                  <a:cubicBezTo>
                    <a:pt x="1180" y="249"/>
                    <a:pt x="1297" y="349"/>
                    <a:pt x="1324" y="482"/>
                  </a:cubicBezTo>
                  <a:cubicBezTo>
                    <a:pt x="1297" y="485"/>
                    <a:pt x="1270" y="491"/>
                    <a:pt x="1243" y="499"/>
                  </a:cubicBezTo>
                  <a:cubicBezTo>
                    <a:pt x="1224" y="404"/>
                    <a:pt x="1140" y="333"/>
                    <a:pt x="1039" y="333"/>
                  </a:cubicBezTo>
                  <a:lnTo>
                    <a:pt x="291" y="333"/>
                  </a:lnTo>
                  <a:cubicBezTo>
                    <a:pt x="177" y="333"/>
                    <a:pt x="83" y="426"/>
                    <a:pt x="83" y="540"/>
                  </a:cubicBezTo>
                  <a:lnTo>
                    <a:pt x="83" y="1455"/>
                  </a:lnTo>
                  <a:cubicBezTo>
                    <a:pt x="83" y="1569"/>
                    <a:pt x="177" y="1663"/>
                    <a:pt x="291" y="1663"/>
                  </a:cubicBezTo>
                  <a:lnTo>
                    <a:pt x="1039" y="1663"/>
                  </a:lnTo>
                  <a:cubicBezTo>
                    <a:pt x="1126" y="1663"/>
                    <a:pt x="1200" y="1609"/>
                    <a:pt x="1231" y="1534"/>
                  </a:cubicBezTo>
                  <a:close/>
                  <a:moveTo>
                    <a:pt x="1641" y="1453"/>
                  </a:moveTo>
                  <a:cubicBezTo>
                    <a:pt x="1401" y="1591"/>
                    <a:pt x="1093" y="1509"/>
                    <a:pt x="955" y="1269"/>
                  </a:cubicBezTo>
                  <a:cubicBezTo>
                    <a:pt x="816" y="1029"/>
                    <a:pt x="899" y="722"/>
                    <a:pt x="1138" y="583"/>
                  </a:cubicBezTo>
                  <a:cubicBezTo>
                    <a:pt x="1378" y="445"/>
                    <a:pt x="1686" y="527"/>
                    <a:pt x="1824" y="767"/>
                  </a:cubicBezTo>
                  <a:cubicBezTo>
                    <a:pt x="1963" y="1007"/>
                    <a:pt x="1880" y="1314"/>
                    <a:pt x="1641" y="1453"/>
                  </a:cubicBezTo>
                  <a:close/>
                  <a:moveTo>
                    <a:pt x="1599" y="1381"/>
                  </a:moveTo>
                  <a:cubicBezTo>
                    <a:pt x="1799" y="1266"/>
                    <a:pt x="1868" y="1009"/>
                    <a:pt x="1752" y="809"/>
                  </a:cubicBezTo>
                  <a:cubicBezTo>
                    <a:pt x="1637" y="608"/>
                    <a:pt x="1380" y="539"/>
                    <a:pt x="1180" y="655"/>
                  </a:cubicBezTo>
                  <a:cubicBezTo>
                    <a:pt x="980" y="771"/>
                    <a:pt x="911" y="1027"/>
                    <a:pt x="1026" y="1228"/>
                  </a:cubicBezTo>
                  <a:cubicBezTo>
                    <a:pt x="1142" y="1428"/>
                    <a:pt x="1399" y="1497"/>
                    <a:pt x="1599" y="1381"/>
                  </a:cubicBezTo>
                  <a:close/>
                  <a:moveTo>
                    <a:pt x="1767" y="1422"/>
                  </a:moveTo>
                  <a:lnTo>
                    <a:pt x="1551" y="1547"/>
                  </a:lnTo>
                  <a:lnTo>
                    <a:pt x="1717" y="1835"/>
                  </a:lnTo>
                  <a:lnTo>
                    <a:pt x="1933" y="1710"/>
                  </a:lnTo>
                  <a:lnTo>
                    <a:pt x="1767" y="1422"/>
                  </a:lnTo>
                  <a:close/>
                  <a:moveTo>
                    <a:pt x="1956" y="1749"/>
                  </a:moveTo>
                  <a:lnTo>
                    <a:pt x="1739" y="1874"/>
                  </a:lnTo>
                  <a:cubicBezTo>
                    <a:pt x="1774" y="1934"/>
                    <a:pt x="1850" y="1954"/>
                    <a:pt x="1910" y="1919"/>
                  </a:cubicBezTo>
                  <a:cubicBezTo>
                    <a:pt x="1969" y="1885"/>
                    <a:pt x="1990" y="1809"/>
                    <a:pt x="1956" y="1749"/>
                  </a:cubicBezTo>
                  <a:close/>
                  <a:moveTo>
                    <a:pt x="803" y="551"/>
                  </a:moveTo>
                  <a:lnTo>
                    <a:pt x="249" y="551"/>
                  </a:lnTo>
                  <a:lnTo>
                    <a:pt x="249" y="613"/>
                  </a:lnTo>
                  <a:lnTo>
                    <a:pt x="803" y="613"/>
                  </a:lnTo>
                  <a:lnTo>
                    <a:pt x="803" y="551"/>
                  </a:lnTo>
                  <a:close/>
                  <a:moveTo>
                    <a:pt x="675" y="828"/>
                  </a:moveTo>
                  <a:lnTo>
                    <a:pt x="249" y="828"/>
                  </a:lnTo>
                  <a:lnTo>
                    <a:pt x="249" y="890"/>
                  </a:lnTo>
                  <a:lnTo>
                    <a:pt x="675" y="890"/>
                  </a:lnTo>
                  <a:lnTo>
                    <a:pt x="675" y="828"/>
                  </a:lnTo>
                  <a:close/>
                  <a:moveTo>
                    <a:pt x="249" y="1167"/>
                  </a:moveTo>
                  <a:lnTo>
                    <a:pt x="675" y="1167"/>
                  </a:lnTo>
                  <a:lnTo>
                    <a:pt x="675" y="1105"/>
                  </a:lnTo>
                  <a:lnTo>
                    <a:pt x="249" y="1105"/>
                  </a:lnTo>
                  <a:lnTo>
                    <a:pt x="249" y="1167"/>
                  </a:lnTo>
                  <a:close/>
                  <a:moveTo>
                    <a:pt x="249" y="1444"/>
                  </a:moveTo>
                  <a:lnTo>
                    <a:pt x="803" y="1444"/>
                  </a:lnTo>
                  <a:lnTo>
                    <a:pt x="803" y="1382"/>
                  </a:lnTo>
                  <a:lnTo>
                    <a:pt x="249" y="1382"/>
                  </a:lnTo>
                  <a:lnTo>
                    <a:pt x="249" y="1444"/>
                  </a:lnTo>
                  <a:close/>
                  <a:moveTo>
                    <a:pt x="1308" y="1105"/>
                  </a:moveTo>
                  <a:lnTo>
                    <a:pt x="1179" y="961"/>
                  </a:lnTo>
                  <a:lnTo>
                    <a:pt x="1118" y="1017"/>
                  </a:lnTo>
                  <a:lnTo>
                    <a:pt x="1300" y="1219"/>
                  </a:lnTo>
                  <a:lnTo>
                    <a:pt x="1657" y="922"/>
                  </a:lnTo>
                  <a:lnTo>
                    <a:pt x="1604" y="858"/>
                  </a:lnTo>
                  <a:lnTo>
                    <a:pt x="1308" y="110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grpSp>
      <p:grpSp>
        <p:nvGrpSpPr>
          <p:cNvPr id="41" name="组合 40">
            <a:extLst>
              <a:ext uri="{FF2B5EF4-FFF2-40B4-BE49-F238E27FC236}">
                <a16:creationId xmlns="" xmlns:a16="http://schemas.microsoft.com/office/drawing/2014/main" id="{7CF60E26-0BA7-4109-8287-0621E0C06188}"/>
              </a:ext>
            </a:extLst>
          </p:cNvPr>
          <p:cNvGrpSpPr/>
          <p:nvPr/>
        </p:nvGrpSpPr>
        <p:grpSpPr>
          <a:xfrm>
            <a:off x="1187687" y="2901815"/>
            <a:ext cx="2456911" cy="755873"/>
            <a:chOff x="2869526" y="3540317"/>
            <a:chExt cx="1802321" cy="755873"/>
          </a:xfrm>
        </p:grpSpPr>
        <p:sp>
          <p:nvSpPr>
            <p:cNvPr id="39" name="文本框 6">
              <a:extLst>
                <a:ext uri="{FF2B5EF4-FFF2-40B4-BE49-F238E27FC236}">
                  <a16:creationId xmlns="" xmlns:a16="http://schemas.microsoft.com/office/drawing/2014/main" id="{D5DFF42C-EC7C-4893-AAF1-DEC9F977D4FF}"/>
                </a:ext>
              </a:extLst>
            </p:cNvPr>
            <p:cNvSpPr txBox="1"/>
            <p:nvPr/>
          </p:nvSpPr>
          <p:spPr bwMode="auto">
            <a:xfrm>
              <a:off x="2869527" y="3861584"/>
              <a:ext cx="1802320" cy="434606"/>
            </a:xfrm>
            <a:prstGeom prst="rect">
              <a:avLst/>
            </a:prstGeom>
            <a:noFill/>
          </p:spPr>
          <p:txBody>
            <a:bodyPr wrap="square">
              <a:spAutoFit/>
              <a:scene3d>
                <a:camera prst="orthographicFront"/>
                <a:lightRig rig="threePt" dir="t"/>
              </a:scene3d>
              <a:sp3d contourW="12700"/>
            </a:bodyPr>
            <a:lstStyle>
              <a:defPPr>
                <a:defRPr lang="en-US"/>
              </a:defPPr>
              <a:lvl1pPr marR="0" lvl="0" indent="0" defTabSz="914400" fontAlgn="auto">
                <a:lnSpc>
                  <a:spcPct val="130000"/>
                </a:lnSpc>
                <a:spcBef>
                  <a:spcPts val="0"/>
                </a:spcBef>
                <a:spcAft>
                  <a:spcPts val="0"/>
                </a:spcAft>
                <a:buClrTx/>
                <a:buSzTx/>
                <a:buFontTx/>
                <a:buNone/>
                <a:tabLst/>
                <a:defRPr kumimoji="0" sz="1000" b="0" i="0" u="none" strike="noStrike" kern="0" cap="none" spc="0" normalizeH="0" baseline="0">
                  <a:ln>
                    <a:noFill/>
                  </a:ln>
                  <a:gradFill>
                    <a:gsLst>
                      <a:gs pos="0">
                        <a:schemeClr val="tx1">
                          <a:lumMod val="50000"/>
                          <a:lumOff val="50000"/>
                        </a:schemeClr>
                      </a:gs>
                      <a:gs pos="100000">
                        <a:schemeClr val="tx1">
                          <a:lumMod val="65000"/>
                          <a:lumOff val="35000"/>
                        </a:schemeClr>
                      </a:gs>
                    </a:gsLst>
                    <a:lin ang="5400000" scaled="1"/>
                  </a:gradFill>
                  <a:effectLst/>
                  <a:uLnTx/>
                  <a:uFillTx/>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eaLnBrk="1" hangingPunct="1">
                <a:defRPr/>
              </a:pPr>
              <a:r>
                <a:rPr lang="zh-CN" altLang="en-US" sz="900" dirty="0">
                  <a:solidFill>
                    <a:schemeClr val="tx1">
                      <a:lumMod val="75000"/>
                      <a:lumOff val="25000"/>
                    </a:schemeClr>
                  </a:solidFill>
                  <a:cs typeface="+mn-ea"/>
                  <a:sym typeface="+mn-lt"/>
                </a:rPr>
                <a:t>包图网提供全面且质优的多品类设计素材打破传统素材网站单向沟通的服务模式</a:t>
              </a:r>
            </a:p>
          </p:txBody>
        </p:sp>
        <p:sp>
          <p:nvSpPr>
            <p:cNvPr id="40" name="文本框 7">
              <a:extLst>
                <a:ext uri="{FF2B5EF4-FFF2-40B4-BE49-F238E27FC236}">
                  <a16:creationId xmlns="" xmlns:a16="http://schemas.microsoft.com/office/drawing/2014/main" id="{F07566DE-6BBD-4A06-AB2E-CE838939CB23}"/>
                </a:ext>
              </a:extLst>
            </p:cNvPr>
            <p:cNvSpPr txBox="1"/>
            <p:nvPr/>
          </p:nvSpPr>
          <p:spPr bwMode="auto">
            <a:xfrm>
              <a:off x="2869526" y="3540317"/>
              <a:ext cx="1156811" cy="369332"/>
            </a:xfrm>
            <a:prstGeom prst="rect">
              <a:avLst/>
            </a:prstGeom>
            <a:noFill/>
          </p:spPr>
          <p:txBody>
            <a:bodyPr>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defRPr/>
              </a:pPr>
              <a:r>
                <a:rPr lang="en-US" altLang="zh-CN" b="1" kern="0" dirty="0">
                  <a:cs typeface="+mn-ea"/>
                  <a:sym typeface="+mn-lt"/>
                </a:rPr>
                <a:t>2021</a:t>
              </a:r>
              <a:r>
                <a:rPr lang="zh-CN" altLang="en-US" b="1" kern="0" dirty="0">
                  <a:cs typeface="+mn-ea"/>
                  <a:sym typeface="+mn-lt"/>
                </a:rPr>
                <a:t>年</a:t>
              </a:r>
            </a:p>
          </p:txBody>
        </p:sp>
      </p:grpSp>
      <p:grpSp>
        <p:nvGrpSpPr>
          <p:cNvPr id="42" name="组合 41">
            <a:extLst>
              <a:ext uri="{FF2B5EF4-FFF2-40B4-BE49-F238E27FC236}">
                <a16:creationId xmlns="" xmlns:a16="http://schemas.microsoft.com/office/drawing/2014/main" id="{D944B2FC-B0A1-4EBE-B703-768858C28ADA}"/>
              </a:ext>
            </a:extLst>
          </p:cNvPr>
          <p:cNvGrpSpPr/>
          <p:nvPr/>
        </p:nvGrpSpPr>
        <p:grpSpPr>
          <a:xfrm>
            <a:off x="4255579" y="5295015"/>
            <a:ext cx="2456911" cy="755873"/>
            <a:chOff x="2869526" y="3540317"/>
            <a:chExt cx="1802321" cy="755873"/>
          </a:xfrm>
        </p:grpSpPr>
        <p:sp>
          <p:nvSpPr>
            <p:cNvPr id="43" name="文本框 6">
              <a:extLst>
                <a:ext uri="{FF2B5EF4-FFF2-40B4-BE49-F238E27FC236}">
                  <a16:creationId xmlns="" xmlns:a16="http://schemas.microsoft.com/office/drawing/2014/main" id="{949FFA68-4267-49A3-AAEA-3AA6F0BB3B42}"/>
                </a:ext>
              </a:extLst>
            </p:cNvPr>
            <p:cNvSpPr txBox="1"/>
            <p:nvPr/>
          </p:nvSpPr>
          <p:spPr bwMode="auto">
            <a:xfrm>
              <a:off x="2869527" y="3861584"/>
              <a:ext cx="1802320" cy="434606"/>
            </a:xfrm>
            <a:prstGeom prst="rect">
              <a:avLst/>
            </a:prstGeom>
            <a:noFill/>
          </p:spPr>
          <p:txBody>
            <a:bodyPr wrap="square">
              <a:spAutoFit/>
              <a:scene3d>
                <a:camera prst="orthographicFront"/>
                <a:lightRig rig="threePt" dir="t"/>
              </a:scene3d>
              <a:sp3d contourW="12700"/>
            </a:bodyPr>
            <a:lstStyle>
              <a:defPPr>
                <a:defRPr lang="en-US"/>
              </a:defPPr>
              <a:lvl1pPr marR="0" lvl="0" indent="0" defTabSz="914400" fontAlgn="auto">
                <a:lnSpc>
                  <a:spcPct val="130000"/>
                </a:lnSpc>
                <a:spcBef>
                  <a:spcPts val="0"/>
                </a:spcBef>
                <a:spcAft>
                  <a:spcPts val="0"/>
                </a:spcAft>
                <a:buClrTx/>
                <a:buSzTx/>
                <a:buFontTx/>
                <a:buNone/>
                <a:tabLst/>
                <a:defRPr kumimoji="0" sz="1000" b="0" i="0" u="none" strike="noStrike" kern="0" cap="none" spc="0" normalizeH="0" baseline="0">
                  <a:ln>
                    <a:noFill/>
                  </a:ln>
                  <a:gradFill>
                    <a:gsLst>
                      <a:gs pos="0">
                        <a:schemeClr val="tx1">
                          <a:lumMod val="50000"/>
                          <a:lumOff val="50000"/>
                        </a:schemeClr>
                      </a:gs>
                      <a:gs pos="100000">
                        <a:schemeClr val="tx1">
                          <a:lumMod val="65000"/>
                          <a:lumOff val="35000"/>
                        </a:schemeClr>
                      </a:gs>
                    </a:gsLst>
                    <a:lin ang="5400000" scaled="1"/>
                  </a:gradFill>
                  <a:effectLst/>
                  <a:uLnTx/>
                  <a:uFillTx/>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eaLnBrk="1" hangingPunct="1">
                <a:defRPr/>
              </a:pPr>
              <a:r>
                <a:rPr lang="zh-CN" altLang="en-US" sz="900" dirty="0">
                  <a:solidFill>
                    <a:schemeClr val="tx1">
                      <a:lumMod val="75000"/>
                      <a:lumOff val="25000"/>
                    </a:schemeClr>
                  </a:solidFill>
                  <a:cs typeface="+mn-ea"/>
                  <a:sym typeface="+mn-lt"/>
                </a:rPr>
                <a:t>包图网提供全面且质优的多品类设计素材打破传统素材网站单向沟通的服务模式</a:t>
              </a:r>
            </a:p>
          </p:txBody>
        </p:sp>
        <p:sp>
          <p:nvSpPr>
            <p:cNvPr id="44" name="文本框 7">
              <a:extLst>
                <a:ext uri="{FF2B5EF4-FFF2-40B4-BE49-F238E27FC236}">
                  <a16:creationId xmlns="" xmlns:a16="http://schemas.microsoft.com/office/drawing/2014/main" id="{BBA57E20-25B8-4F93-890A-45BB9FDF4813}"/>
                </a:ext>
              </a:extLst>
            </p:cNvPr>
            <p:cNvSpPr txBox="1"/>
            <p:nvPr/>
          </p:nvSpPr>
          <p:spPr bwMode="auto">
            <a:xfrm>
              <a:off x="2869526" y="3540317"/>
              <a:ext cx="1156811" cy="369332"/>
            </a:xfrm>
            <a:prstGeom prst="rect">
              <a:avLst/>
            </a:prstGeom>
            <a:noFill/>
          </p:spPr>
          <p:txBody>
            <a:bodyPr>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defRPr/>
              </a:pPr>
              <a:r>
                <a:rPr lang="en-US" altLang="zh-CN" b="1" kern="0" dirty="0">
                  <a:cs typeface="+mn-ea"/>
                  <a:sym typeface="+mn-lt"/>
                </a:rPr>
                <a:t>2021</a:t>
              </a:r>
              <a:r>
                <a:rPr lang="zh-CN" altLang="en-US" b="1" kern="0" dirty="0">
                  <a:cs typeface="+mn-ea"/>
                  <a:sym typeface="+mn-lt"/>
                </a:rPr>
                <a:t>年</a:t>
              </a:r>
            </a:p>
          </p:txBody>
        </p:sp>
      </p:grpSp>
      <p:grpSp>
        <p:nvGrpSpPr>
          <p:cNvPr id="45" name="组合 44">
            <a:extLst>
              <a:ext uri="{FF2B5EF4-FFF2-40B4-BE49-F238E27FC236}">
                <a16:creationId xmlns="" xmlns:a16="http://schemas.microsoft.com/office/drawing/2014/main" id="{3D4A7FE6-F0A8-45A0-8775-8B5E01468004}"/>
              </a:ext>
            </a:extLst>
          </p:cNvPr>
          <p:cNvGrpSpPr/>
          <p:nvPr/>
        </p:nvGrpSpPr>
        <p:grpSpPr>
          <a:xfrm>
            <a:off x="8715914" y="5576094"/>
            <a:ext cx="2456911" cy="755873"/>
            <a:chOff x="2869526" y="3540317"/>
            <a:chExt cx="1802321" cy="755873"/>
          </a:xfrm>
        </p:grpSpPr>
        <p:sp>
          <p:nvSpPr>
            <p:cNvPr id="46" name="文本框 6">
              <a:extLst>
                <a:ext uri="{FF2B5EF4-FFF2-40B4-BE49-F238E27FC236}">
                  <a16:creationId xmlns="" xmlns:a16="http://schemas.microsoft.com/office/drawing/2014/main" id="{C9A4E371-52B6-485E-94B0-D8660F2FB705}"/>
                </a:ext>
              </a:extLst>
            </p:cNvPr>
            <p:cNvSpPr txBox="1"/>
            <p:nvPr/>
          </p:nvSpPr>
          <p:spPr bwMode="auto">
            <a:xfrm>
              <a:off x="2869527" y="3861584"/>
              <a:ext cx="1802320" cy="434606"/>
            </a:xfrm>
            <a:prstGeom prst="rect">
              <a:avLst/>
            </a:prstGeom>
            <a:noFill/>
          </p:spPr>
          <p:txBody>
            <a:bodyPr wrap="square">
              <a:spAutoFit/>
              <a:scene3d>
                <a:camera prst="orthographicFront"/>
                <a:lightRig rig="threePt" dir="t"/>
              </a:scene3d>
              <a:sp3d contourW="12700"/>
            </a:bodyPr>
            <a:lstStyle>
              <a:defPPr>
                <a:defRPr lang="en-US"/>
              </a:defPPr>
              <a:lvl1pPr marR="0" lvl="0" indent="0" defTabSz="914400" fontAlgn="auto">
                <a:lnSpc>
                  <a:spcPct val="130000"/>
                </a:lnSpc>
                <a:spcBef>
                  <a:spcPts val="0"/>
                </a:spcBef>
                <a:spcAft>
                  <a:spcPts val="0"/>
                </a:spcAft>
                <a:buClrTx/>
                <a:buSzTx/>
                <a:buFontTx/>
                <a:buNone/>
                <a:tabLst/>
                <a:defRPr kumimoji="0" sz="1000" b="0" i="0" u="none" strike="noStrike" kern="0" cap="none" spc="0" normalizeH="0" baseline="0">
                  <a:ln>
                    <a:noFill/>
                  </a:ln>
                  <a:gradFill>
                    <a:gsLst>
                      <a:gs pos="0">
                        <a:schemeClr val="tx1">
                          <a:lumMod val="50000"/>
                          <a:lumOff val="50000"/>
                        </a:schemeClr>
                      </a:gs>
                      <a:gs pos="100000">
                        <a:schemeClr val="tx1">
                          <a:lumMod val="65000"/>
                          <a:lumOff val="35000"/>
                        </a:schemeClr>
                      </a:gs>
                    </a:gsLst>
                    <a:lin ang="5400000" scaled="1"/>
                  </a:gradFill>
                  <a:effectLst/>
                  <a:uLnTx/>
                  <a:uFillTx/>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eaLnBrk="1" hangingPunct="1">
                <a:defRPr/>
              </a:pPr>
              <a:r>
                <a:rPr lang="zh-CN" altLang="en-US" sz="900" dirty="0">
                  <a:solidFill>
                    <a:schemeClr val="tx1">
                      <a:lumMod val="75000"/>
                      <a:lumOff val="25000"/>
                    </a:schemeClr>
                  </a:solidFill>
                  <a:cs typeface="+mn-ea"/>
                  <a:sym typeface="+mn-lt"/>
                </a:rPr>
                <a:t>包图网提供全面且质优的多品类设计素材打破传统素材网站单向沟通的服务模式</a:t>
              </a:r>
            </a:p>
          </p:txBody>
        </p:sp>
        <p:sp>
          <p:nvSpPr>
            <p:cNvPr id="47" name="文本框 7">
              <a:extLst>
                <a:ext uri="{FF2B5EF4-FFF2-40B4-BE49-F238E27FC236}">
                  <a16:creationId xmlns="" xmlns:a16="http://schemas.microsoft.com/office/drawing/2014/main" id="{3F3D2F42-7B23-4938-BB80-14CC9F612BD3}"/>
                </a:ext>
              </a:extLst>
            </p:cNvPr>
            <p:cNvSpPr txBox="1"/>
            <p:nvPr/>
          </p:nvSpPr>
          <p:spPr bwMode="auto">
            <a:xfrm>
              <a:off x="2869526" y="3540317"/>
              <a:ext cx="1156811" cy="369332"/>
            </a:xfrm>
            <a:prstGeom prst="rect">
              <a:avLst/>
            </a:prstGeom>
            <a:noFill/>
          </p:spPr>
          <p:txBody>
            <a:bodyPr>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defRPr/>
              </a:pPr>
              <a:r>
                <a:rPr lang="en-US" altLang="zh-CN" b="1" kern="0" dirty="0">
                  <a:cs typeface="+mn-ea"/>
                  <a:sym typeface="+mn-lt"/>
                </a:rPr>
                <a:t>2021</a:t>
              </a:r>
              <a:r>
                <a:rPr lang="zh-CN" altLang="en-US" b="1" kern="0" dirty="0">
                  <a:cs typeface="+mn-ea"/>
                  <a:sym typeface="+mn-lt"/>
                </a:rPr>
                <a:t>年</a:t>
              </a:r>
            </a:p>
          </p:txBody>
        </p:sp>
      </p:grpSp>
      <p:grpSp>
        <p:nvGrpSpPr>
          <p:cNvPr id="48" name="组合 47">
            <a:extLst>
              <a:ext uri="{FF2B5EF4-FFF2-40B4-BE49-F238E27FC236}">
                <a16:creationId xmlns="" xmlns:a16="http://schemas.microsoft.com/office/drawing/2014/main" id="{E6C6945A-058E-4A7B-8A0B-5675C681B72E}"/>
              </a:ext>
            </a:extLst>
          </p:cNvPr>
          <p:cNvGrpSpPr/>
          <p:nvPr/>
        </p:nvGrpSpPr>
        <p:grpSpPr>
          <a:xfrm>
            <a:off x="5074729" y="1499247"/>
            <a:ext cx="2456911" cy="755873"/>
            <a:chOff x="2869526" y="3540317"/>
            <a:chExt cx="1802321" cy="755873"/>
          </a:xfrm>
        </p:grpSpPr>
        <p:sp>
          <p:nvSpPr>
            <p:cNvPr id="49" name="文本框 6">
              <a:extLst>
                <a:ext uri="{FF2B5EF4-FFF2-40B4-BE49-F238E27FC236}">
                  <a16:creationId xmlns="" xmlns:a16="http://schemas.microsoft.com/office/drawing/2014/main" id="{51333BA0-609D-4B2E-8314-DBA745D0CA7F}"/>
                </a:ext>
              </a:extLst>
            </p:cNvPr>
            <p:cNvSpPr txBox="1"/>
            <p:nvPr/>
          </p:nvSpPr>
          <p:spPr bwMode="auto">
            <a:xfrm>
              <a:off x="2869527" y="3861584"/>
              <a:ext cx="1802320" cy="434606"/>
            </a:xfrm>
            <a:prstGeom prst="rect">
              <a:avLst/>
            </a:prstGeom>
            <a:noFill/>
          </p:spPr>
          <p:txBody>
            <a:bodyPr wrap="square">
              <a:spAutoFit/>
              <a:scene3d>
                <a:camera prst="orthographicFront"/>
                <a:lightRig rig="threePt" dir="t"/>
              </a:scene3d>
              <a:sp3d contourW="12700"/>
            </a:bodyPr>
            <a:lstStyle>
              <a:defPPr>
                <a:defRPr lang="en-US"/>
              </a:defPPr>
              <a:lvl1pPr marR="0" lvl="0" indent="0" defTabSz="914400" fontAlgn="auto">
                <a:lnSpc>
                  <a:spcPct val="130000"/>
                </a:lnSpc>
                <a:spcBef>
                  <a:spcPts val="0"/>
                </a:spcBef>
                <a:spcAft>
                  <a:spcPts val="0"/>
                </a:spcAft>
                <a:buClrTx/>
                <a:buSzTx/>
                <a:buFontTx/>
                <a:buNone/>
                <a:tabLst/>
                <a:defRPr kumimoji="0" sz="1000" b="0" i="0" u="none" strike="noStrike" kern="0" cap="none" spc="0" normalizeH="0" baseline="0">
                  <a:ln>
                    <a:noFill/>
                  </a:ln>
                  <a:gradFill>
                    <a:gsLst>
                      <a:gs pos="0">
                        <a:schemeClr val="tx1">
                          <a:lumMod val="50000"/>
                          <a:lumOff val="50000"/>
                        </a:schemeClr>
                      </a:gs>
                      <a:gs pos="100000">
                        <a:schemeClr val="tx1">
                          <a:lumMod val="65000"/>
                          <a:lumOff val="35000"/>
                        </a:schemeClr>
                      </a:gs>
                    </a:gsLst>
                    <a:lin ang="5400000" scaled="1"/>
                  </a:gradFill>
                  <a:effectLst/>
                  <a:uLnTx/>
                  <a:uFillTx/>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eaLnBrk="1" hangingPunct="1">
                <a:defRPr/>
              </a:pPr>
              <a:r>
                <a:rPr lang="zh-CN" altLang="en-US" sz="900" dirty="0">
                  <a:solidFill>
                    <a:schemeClr val="tx1">
                      <a:lumMod val="75000"/>
                      <a:lumOff val="25000"/>
                    </a:schemeClr>
                  </a:solidFill>
                  <a:cs typeface="+mn-ea"/>
                  <a:sym typeface="+mn-lt"/>
                </a:rPr>
                <a:t>包图网提供全面且质优的多品类设计素材打破传统素材网站单向沟通的服务模式</a:t>
              </a:r>
            </a:p>
          </p:txBody>
        </p:sp>
        <p:sp>
          <p:nvSpPr>
            <p:cNvPr id="50" name="文本框 7">
              <a:extLst>
                <a:ext uri="{FF2B5EF4-FFF2-40B4-BE49-F238E27FC236}">
                  <a16:creationId xmlns="" xmlns:a16="http://schemas.microsoft.com/office/drawing/2014/main" id="{ACFA370C-6E28-4B23-8602-22E08A46DBF9}"/>
                </a:ext>
              </a:extLst>
            </p:cNvPr>
            <p:cNvSpPr txBox="1"/>
            <p:nvPr/>
          </p:nvSpPr>
          <p:spPr bwMode="auto">
            <a:xfrm>
              <a:off x="2869526" y="3540317"/>
              <a:ext cx="1156811" cy="369332"/>
            </a:xfrm>
            <a:prstGeom prst="rect">
              <a:avLst/>
            </a:prstGeom>
            <a:noFill/>
          </p:spPr>
          <p:txBody>
            <a:bodyPr>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defRPr/>
              </a:pPr>
              <a:r>
                <a:rPr lang="en-US" altLang="zh-CN" b="1" kern="0" dirty="0">
                  <a:cs typeface="+mn-ea"/>
                  <a:sym typeface="+mn-lt"/>
                </a:rPr>
                <a:t>2021</a:t>
              </a:r>
              <a:r>
                <a:rPr lang="zh-CN" altLang="en-US" b="1" kern="0" dirty="0">
                  <a:cs typeface="+mn-ea"/>
                  <a:sym typeface="+mn-lt"/>
                </a:rPr>
                <a:t>年</a:t>
              </a:r>
            </a:p>
          </p:txBody>
        </p:sp>
      </p:grpSp>
      <p:grpSp>
        <p:nvGrpSpPr>
          <p:cNvPr id="51" name="组合 50">
            <a:extLst>
              <a:ext uri="{FF2B5EF4-FFF2-40B4-BE49-F238E27FC236}">
                <a16:creationId xmlns="" xmlns:a16="http://schemas.microsoft.com/office/drawing/2014/main" id="{30B339A5-A1F2-4341-9053-1C9E0141F4CE}"/>
              </a:ext>
            </a:extLst>
          </p:cNvPr>
          <p:cNvGrpSpPr/>
          <p:nvPr/>
        </p:nvGrpSpPr>
        <p:grpSpPr>
          <a:xfrm>
            <a:off x="8715914" y="2209006"/>
            <a:ext cx="2456911" cy="755873"/>
            <a:chOff x="2869526" y="3540317"/>
            <a:chExt cx="1802321" cy="755873"/>
          </a:xfrm>
        </p:grpSpPr>
        <p:sp>
          <p:nvSpPr>
            <p:cNvPr id="52" name="文本框 6">
              <a:extLst>
                <a:ext uri="{FF2B5EF4-FFF2-40B4-BE49-F238E27FC236}">
                  <a16:creationId xmlns="" xmlns:a16="http://schemas.microsoft.com/office/drawing/2014/main" id="{D9B862CF-89AA-45A8-A3A7-9B7B34994D61}"/>
                </a:ext>
              </a:extLst>
            </p:cNvPr>
            <p:cNvSpPr txBox="1"/>
            <p:nvPr/>
          </p:nvSpPr>
          <p:spPr bwMode="auto">
            <a:xfrm>
              <a:off x="2869527" y="3861584"/>
              <a:ext cx="1802320" cy="434606"/>
            </a:xfrm>
            <a:prstGeom prst="rect">
              <a:avLst/>
            </a:prstGeom>
            <a:noFill/>
          </p:spPr>
          <p:txBody>
            <a:bodyPr wrap="square">
              <a:spAutoFit/>
              <a:scene3d>
                <a:camera prst="orthographicFront"/>
                <a:lightRig rig="threePt" dir="t"/>
              </a:scene3d>
              <a:sp3d contourW="12700"/>
            </a:bodyPr>
            <a:lstStyle>
              <a:defPPr>
                <a:defRPr lang="en-US"/>
              </a:defPPr>
              <a:lvl1pPr marR="0" lvl="0" indent="0" defTabSz="914400" fontAlgn="auto">
                <a:lnSpc>
                  <a:spcPct val="130000"/>
                </a:lnSpc>
                <a:spcBef>
                  <a:spcPts val="0"/>
                </a:spcBef>
                <a:spcAft>
                  <a:spcPts val="0"/>
                </a:spcAft>
                <a:buClrTx/>
                <a:buSzTx/>
                <a:buFontTx/>
                <a:buNone/>
                <a:tabLst/>
                <a:defRPr kumimoji="0" sz="1000" b="0" i="0" u="none" strike="noStrike" kern="0" cap="none" spc="0" normalizeH="0" baseline="0">
                  <a:ln>
                    <a:noFill/>
                  </a:ln>
                  <a:gradFill>
                    <a:gsLst>
                      <a:gs pos="0">
                        <a:schemeClr val="tx1">
                          <a:lumMod val="50000"/>
                          <a:lumOff val="50000"/>
                        </a:schemeClr>
                      </a:gs>
                      <a:gs pos="100000">
                        <a:schemeClr val="tx1">
                          <a:lumMod val="65000"/>
                          <a:lumOff val="35000"/>
                        </a:schemeClr>
                      </a:gs>
                    </a:gsLst>
                    <a:lin ang="5400000" scaled="1"/>
                  </a:gradFill>
                  <a:effectLst/>
                  <a:uLnTx/>
                  <a:uFillTx/>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eaLnBrk="1" hangingPunct="1">
                <a:defRPr/>
              </a:pPr>
              <a:r>
                <a:rPr lang="zh-CN" altLang="en-US" sz="900" dirty="0">
                  <a:solidFill>
                    <a:schemeClr val="tx1">
                      <a:lumMod val="75000"/>
                      <a:lumOff val="25000"/>
                    </a:schemeClr>
                  </a:solidFill>
                  <a:cs typeface="+mn-ea"/>
                  <a:sym typeface="+mn-lt"/>
                </a:rPr>
                <a:t>包图网提供全面且质优的多品类设计素材打破传统素材网站单向沟通的服务模式</a:t>
              </a:r>
            </a:p>
          </p:txBody>
        </p:sp>
        <p:sp>
          <p:nvSpPr>
            <p:cNvPr id="53" name="文本框 7">
              <a:extLst>
                <a:ext uri="{FF2B5EF4-FFF2-40B4-BE49-F238E27FC236}">
                  <a16:creationId xmlns="" xmlns:a16="http://schemas.microsoft.com/office/drawing/2014/main" id="{0DF0414F-87BF-46F7-BB00-577E6898AA76}"/>
                </a:ext>
              </a:extLst>
            </p:cNvPr>
            <p:cNvSpPr txBox="1"/>
            <p:nvPr/>
          </p:nvSpPr>
          <p:spPr bwMode="auto">
            <a:xfrm>
              <a:off x="2869526" y="3540317"/>
              <a:ext cx="1156811" cy="369332"/>
            </a:xfrm>
            <a:prstGeom prst="rect">
              <a:avLst/>
            </a:prstGeom>
            <a:noFill/>
          </p:spPr>
          <p:txBody>
            <a:bodyPr>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defRPr/>
              </a:pPr>
              <a:r>
                <a:rPr lang="en-US" altLang="zh-CN" b="1" kern="0" dirty="0">
                  <a:cs typeface="+mn-ea"/>
                  <a:sym typeface="+mn-lt"/>
                </a:rPr>
                <a:t>2021</a:t>
              </a:r>
              <a:r>
                <a:rPr lang="zh-CN" altLang="en-US" b="1" kern="0" dirty="0">
                  <a:cs typeface="+mn-ea"/>
                  <a:sym typeface="+mn-lt"/>
                </a:rPr>
                <a:t>年</a:t>
              </a:r>
            </a:p>
          </p:txBody>
        </p:sp>
      </p:grpSp>
      <p:grpSp>
        <p:nvGrpSpPr>
          <p:cNvPr id="34" name="组合 33"/>
          <p:cNvGrpSpPr/>
          <p:nvPr/>
        </p:nvGrpSpPr>
        <p:grpSpPr>
          <a:xfrm>
            <a:off x="858416" y="403598"/>
            <a:ext cx="7908457" cy="584775"/>
            <a:chOff x="-1772911" y="3402483"/>
            <a:chExt cx="7908457" cy="584775"/>
          </a:xfrm>
        </p:grpSpPr>
        <p:sp>
          <p:nvSpPr>
            <p:cNvPr id="35" name="文本框 34"/>
            <p:cNvSpPr txBox="1"/>
            <p:nvPr/>
          </p:nvSpPr>
          <p:spPr>
            <a:xfrm>
              <a:off x="-1772911" y="3402483"/>
              <a:ext cx="3586317" cy="584775"/>
            </a:xfrm>
            <a:prstGeom prst="rect">
              <a:avLst/>
            </a:prstGeom>
            <a:noFill/>
          </p:spPr>
          <p:txBody>
            <a:bodyPr wrap="square" rtlCol="0">
              <a:spAutoFit/>
              <a:scene3d>
                <a:camera prst="orthographicFront"/>
                <a:lightRig rig="threePt" dir="t"/>
              </a:scene3d>
              <a:sp3d contourW="12700"/>
            </a:bodyPr>
            <a:lstStyle/>
            <a:p>
              <a:r>
                <a:rPr lang="zh-CN" altLang="en-US" sz="3200" b="1" dirty="0">
                  <a:solidFill>
                    <a:schemeClr val="tx1">
                      <a:lumMod val="75000"/>
                      <a:lumOff val="25000"/>
                    </a:schemeClr>
                  </a:solidFill>
                  <a:latin typeface="思源宋体 CN Heavy" panose="02020900000000000000" pitchFamily="18" charset="-122"/>
                  <a:ea typeface="思源宋体 CN Heavy" panose="02020900000000000000" pitchFamily="18" charset="-122"/>
                  <a:cs typeface="+mn-ea"/>
                  <a:sym typeface="+mn-lt"/>
                </a:rPr>
                <a:t>标题文字添加名称</a:t>
              </a:r>
            </a:p>
          </p:txBody>
        </p:sp>
        <p:sp>
          <p:nvSpPr>
            <p:cNvPr id="36" name="文本框 35"/>
            <p:cNvSpPr txBox="1"/>
            <p:nvPr/>
          </p:nvSpPr>
          <p:spPr>
            <a:xfrm>
              <a:off x="1680468" y="3447474"/>
              <a:ext cx="4455078" cy="443198"/>
            </a:xfrm>
            <a:prstGeom prst="rect">
              <a:avLst/>
            </a:prstGeom>
            <a:noFill/>
          </p:spPr>
          <p:txBody>
            <a:bodyPr wrap="square" rtlCol="0">
              <a:spAutoFit/>
              <a:scene3d>
                <a:camera prst="orthographicFront"/>
                <a:lightRig rig="threePt" dir="t"/>
              </a:scene3d>
              <a:sp3d contourW="12700"/>
            </a:bodyPr>
            <a:lstStyle/>
            <a:p>
              <a:pPr>
                <a:lnSpc>
                  <a:spcPct val="114000"/>
                </a:lnSpc>
              </a:pPr>
              <a:r>
                <a:rPr lang="en-US" altLang="zh-CN" sz="1000" dirty="0">
                  <a:solidFill>
                    <a:schemeClr val="tx1">
                      <a:lumMod val="65000"/>
                      <a:lumOff val="35000"/>
                    </a:schemeClr>
                  </a:solidFill>
                  <a:cs typeface="+mn-ea"/>
                  <a:sym typeface="+mn-lt"/>
                </a:rPr>
                <a:t>The user can demonstrate on a projector or computer, or presentation and make it film to be used in a wider field</a:t>
              </a:r>
            </a:p>
          </p:txBody>
        </p:sp>
      </p:grpSp>
      <p:grpSp>
        <p:nvGrpSpPr>
          <p:cNvPr id="37" name="组合 36"/>
          <p:cNvGrpSpPr/>
          <p:nvPr/>
        </p:nvGrpSpPr>
        <p:grpSpPr>
          <a:xfrm rot="19343009">
            <a:off x="-774193" y="-1295526"/>
            <a:ext cx="2033578" cy="2033578"/>
            <a:chOff x="7670569" y="-4107846"/>
            <a:chExt cx="6939795" cy="6939795"/>
          </a:xfrm>
        </p:grpSpPr>
        <p:sp>
          <p:nvSpPr>
            <p:cNvPr id="38" name="圆: 空心 6">
              <a:extLst>
                <a:ext uri="{FF2B5EF4-FFF2-40B4-BE49-F238E27FC236}">
                  <a16:creationId xmlns="" xmlns:a16="http://schemas.microsoft.com/office/drawing/2014/main" id="{F18338BA-7FB4-4542-8779-D4FB968328BE}"/>
                </a:ext>
              </a:extLst>
            </p:cNvPr>
            <p:cNvSpPr/>
            <p:nvPr/>
          </p:nvSpPr>
          <p:spPr>
            <a:xfrm rot="20523313">
              <a:off x="7670569" y="-4107846"/>
              <a:ext cx="6939795" cy="6939795"/>
            </a:xfrm>
            <a:prstGeom prst="roundRect">
              <a:avLst/>
            </a:prstGeom>
            <a:solidFill>
              <a:srgbClr val="D02D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entury Gothic" panose="020B0502020202020204" pitchFamily="34" charset="0"/>
                <a:ea typeface="inpin culangti" panose="02000000000000000000" pitchFamily="2" charset="-122"/>
                <a:cs typeface="+mn-cs"/>
                <a:sym typeface="Century Gothic" panose="020B0502020202020204" pitchFamily="34" charset="0"/>
              </a:endParaRPr>
            </a:p>
          </p:txBody>
        </p:sp>
        <p:sp>
          <p:nvSpPr>
            <p:cNvPr id="54" name="圆: 空心 6">
              <a:extLst>
                <a:ext uri="{FF2B5EF4-FFF2-40B4-BE49-F238E27FC236}">
                  <a16:creationId xmlns="" xmlns:a16="http://schemas.microsoft.com/office/drawing/2014/main" id="{F18338BA-7FB4-4542-8779-D4FB968328BE}"/>
                </a:ext>
              </a:extLst>
            </p:cNvPr>
            <p:cNvSpPr/>
            <p:nvPr/>
          </p:nvSpPr>
          <p:spPr>
            <a:xfrm rot="20523313">
              <a:off x="8298103" y="-3480314"/>
              <a:ext cx="5684729" cy="568472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entury Gothic" panose="020B0502020202020204" pitchFamily="34" charset="0"/>
                <a:ea typeface="inpin culangti" panose="02000000000000000000" pitchFamily="2" charset="-122"/>
                <a:cs typeface="+mn-cs"/>
                <a:sym typeface="Century Gothic" panose="020B0502020202020204" pitchFamily="34" charset="0"/>
              </a:endParaRPr>
            </a:p>
          </p:txBody>
        </p:sp>
      </p:grpSp>
    </p:spTree>
    <p:extLst>
      <p:ext uri="{BB962C8B-B14F-4D97-AF65-F5344CB8AC3E}">
        <p14:creationId xmlns:p14="http://schemas.microsoft.com/office/powerpoint/2010/main" val="2880241434"/>
      </p:ext>
    </p:extLst>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9" name="组合 8">
            <a:extLst>
              <a:ext uri="{FF2B5EF4-FFF2-40B4-BE49-F238E27FC236}">
                <a16:creationId xmlns="" xmlns:a16="http://schemas.microsoft.com/office/drawing/2014/main" id="{0A0012C3-70DC-4CD8-B7B5-330220ABB8A6}"/>
              </a:ext>
            </a:extLst>
          </p:cNvPr>
          <p:cNvGrpSpPr/>
          <p:nvPr/>
        </p:nvGrpSpPr>
        <p:grpSpPr>
          <a:xfrm>
            <a:off x="7546611" y="2160715"/>
            <a:ext cx="3397250" cy="1090709"/>
            <a:chOff x="1934831" y="2352404"/>
            <a:chExt cx="3397250" cy="1090709"/>
          </a:xfrm>
        </p:grpSpPr>
        <p:sp>
          <p:nvSpPr>
            <p:cNvPr id="10" name="文本框 9">
              <a:extLst>
                <a:ext uri="{FF2B5EF4-FFF2-40B4-BE49-F238E27FC236}">
                  <a16:creationId xmlns="" xmlns:a16="http://schemas.microsoft.com/office/drawing/2014/main" id="{5D94E56A-14B1-4444-A96E-DA720293251C}"/>
                </a:ext>
              </a:extLst>
            </p:cNvPr>
            <p:cNvSpPr txBox="1"/>
            <p:nvPr/>
          </p:nvSpPr>
          <p:spPr>
            <a:xfrm>
              <a:off x="1934831" y="2352404"/>
              <a:ext cx="1924049" cy="400110"/>
            </a:xfrm>
            <a:prstGeom prst="rect">
              <a:avLst/>
            </a:prstGeom>
            <a:noFill/>
          </p:spPr>
          <p:txBody>
            <a:bodyPr wrap="square" rtlCol="0">
              <a:spAutoFit/>
              <a:scene3d>
                <a:camera prst="orthographicFront"/>
                <a:lightRig rig="threePt" dir="t"/>
              </a:scene3d>
              <a:sp3d contourW="12700"/>
            </a:bodyPr>
            <a:lstStyle/>
            <a:p>
              <a:pPr algn="dist"/>
              <a:r>
                <a:rPr lang="zh-CN" altLang="en-US" sz="2000" b="1" dirty="0">
                  <a:solidFill>
                    <a:schemeClr val="tx1">
                      <a:lumMod val="75000"/>
                      <a:lumOff val="25000"/>
                    </a:schemeClr>
                  </a:solidFill>
                  <a:cs typeface="+mn-ea"/>
                  <a:sym typeface="+mn-lt"/>
                </a:rPr>
                <a:t>输入标题名称</a:t>
              </a:r>
            </a:p>
          </p:txBody>
        </p:sp>
        <p:sp>
          <p:nvSpPr>
            <p:cNvPr id="11" name="文本框 10">
              <a:extLst>
                <a:ext uri="{FF2B5EF4-FFF2-40B4-BE49-F238E27FC236}">
                  <a16:creationId xmlns="" xmlns:a16="http://schemas.microsoft.com/office/drawing/2014/main" id="{80EFBE74-C2BD-4911-8BAB-DD0B04FCB8CB}"/>
                </a:ext>
              </a:extLst>
            </p:cNvPr>
            <p:cNvSpPr txBox="1"/>
            <p:nvPr/>
          </p:nvSpPr>
          <p:spPr>
            <a:xfrm>
              <a:off x="1934831" y="2735227"/>
              <a:ext cx="3397250" cy="707886"/>
            </a:xfrm>
            <a:prstGeom prst="rect">
              <a:avLst/>
            </a:prstGeom>
            <a:noFill/>
          </p:spPr>
          <p:txBody>
            <a:bodyPr wrap="square">
              <a:spAutoFit/>
              <a:scene3d>
                <a:camera prst="orthographicFront"/>
                <a:lightRig rig="threePt" dir="t"/>
              </a:scene3d>
              <a:sp3d contourW="12700"/>
            </a:bodyPr>
            <a:lstStyle/>
            <a:p>
              <a:pPr>
                <a:defRPr/>
              </a:pPr>
              <a:r>
                <a:rPr lang="en-US" altLang="zh-CN" sz="1000" dirty="0">
                  <a:solidFill>
                    <a:schemeClr val="bg1">
                      <a:lumMod val="65000"/>
                    </a:schemeClr>
                  </a:solidFill>
                  <a:cs typeface="+mn-ea"/>
                  <a:sym typeface="+mn-lt"/>
                </a:rPr>
                <a:t>This template is exclusively designed by Fei </a:t>
              </a:r>
              <a:r>
                <a:rPr lang="en-US" altLang="zh-CN" sz="1000" dirty="0" err="1">
                  <a:solidFill>
                    <a:schemeClr val="bg1">
                      <a:lumMod val="65000"/>
                    </a:schemeClr>
                  </a:solidFill>
                  <a:cs typeface="+mn-ea"/>
                  <a:sym typeface="+mn-lt"/>
                </a:rPr>
                <a:t>er</a:t>
              </a:r>
              <a:r>
                <a:rPr lang="en-US" altLang="zh-CN" sz="1000" dirty="0">
                  <a:solidFill>
                    <a:schemeClr val="bg1">
                      <a:lumMod val="65000"/>
                    </a:schemeClr>
                  </a:solidFill>
                  <a:cs typeface="+mn-ea"/>
                  <a:sym typeface="+mn-lt"/>
                </a:rPr>
                <a:t> creative and copyrights belong to Bao </a:t>
              </a:r>
              <a:r>
                <a:rPr lang="en-US" altLang="zh-CN" sz="1000" dirty="0" err="1">
                  <a:solidFill>
                    <a:schemeClr val="bg1">
                      <a:lumMod val="65000"/>
                    </a:schemeClr>
                  </a:solidFill>
                  <a:cs typeface="+mn-ea"/>
                  <a:sym typeface="+mn-lt"/>
                </a:rPr>
                <a:t>tu</a:t>
              </a:r>
              <a:r>
                <a:rPr lang="en-US" altLang="zh-CN" sz="1000" dirty="0">
                  <a:solidFill>
                    <a:schemeClr val="bg1">
                      <a:lumMod val="65000"/>
                    </a:schemeClr>
                  </a:solidFill>
                  <a:cs typeface="+mn-ea"/>
                  <a:sym typeface="+mn-lt"/>
                </a:rPr>
                <a:t> </a:t>
              </a:r>
              <a:r>
                <a:rPr lang="en-US" altLang="zh-CN" sz="1000" dirty="0" err="1">
                  <a:solidFill>
                    <a:schemeClr val="bg1">
                      <a:lumMod val="65000"/>
                    </a:schemeClr>
                  </a:solidFill>
                  <a:cs typeface="+mn-ea"/>
                  <a:sym typeface="+mn-lt"/>
                </a:rPr>
                <a:t>internetThis</a:t>
              </a:r>
              <a:r>
                <a:rPr lang="en-US" altLang="zh-CN" sz="1000" dirty="0">
                  <a:solidFill>
                    <a:schemeClr val="bg1">
                      <a:lumMod val="65000"/>
                    </a:schemeClr>
                  </a:solidFill>
                  <a:cs typeface="+mn-ea"/>
                  <a:sym typeface="+mn-lt"/>
                </a:rPr>
                <a:t> template is exclusively designed by Fei </a:t>
              </a:r>
              <a:r>
                <a:rPr lang="en-US" altLang="zh-CN" sz="1000" dirty="0" err="1">
                  <a:solidFill>
                    <a:schemeClr val="bg1">
                      <a:lumMod val="65000"/>
                    </a:schemeClr>
                  </a:solidFill>
                  <a:cs typeface="+mn-ea"/>
                  <a:sym typeface="+mn-lt"/>
                </a:rPr>
                <a:t>er</a:t>
              </a:r>
              <a:r>
                <a:rPr lang="en-US" altLang="zh-CN" sz="1000" dirty="0">
                  <a:solidFill>
                    <a:schemeClr val="bg1">
                      <a:lumMod val="65000"/>
                    </a:schemeClr>
                  </a:solidFill>
                  <a:cs typeface="+mn-ea"/>
                  <a:sym typeface="+mn-lt"/>
                </a:rPr>
                <a:t> creative and copyrights belong to Bao </a:t>
              </a:r>
              <a:r>
                <a:rPr lang="en-US" altLang="zh-CN" sz="1000" dirty="0" err="1">
                  <a:solidFill>
                    <a:schemeClr val="bg1">
                      <a:lumMod val="65000"/>
                    </a:schemeClr>
                  </a:solidFill>
                  <a:cs typeface="+mn-ea"/>
                  <a:sym typeface="+mn-lt"/>
                </a:rPr>
                <a:t>tu</a:t>
              </a:r>
              <a:r>
                <a:rPr lang="en-US" altLang="zh-CN" sz="1000" dirty="0">
                  <a:solidFill>
                    <a:schemeClr val="bg1">
                      <a:lumMod val="65000"/>
                    </a:schemeClr>
                  </a:solidFill>
                  <a:cs typeface="+mn-ea"/>
                  <a:sym typeface="+mn-lt"/>
                </a:rPr>
                <a:t> internet</a:t>
              </a:r>
            </a:p>
          </p:txBody>
        </p:sp>
      </p:grpSp>
      <p:grpSp>
        <p:nvGrpSpPr>
          <p:cNvPr id="12" name="组合 11">
            <a:extLst>
              <a:ext uri="{FF2B5EF4-FFF2-40B4-BE49-F238E27FC236}">
                <a16:creationId xmlns="" xmlns:a16="http://schemas.microsoft.com/office/drawing/2014/main" id="{F6DFE228-4452-47D3-A6CB-06A9236D733D}"/>
              </a:ext>
            </a:extLst>
          </p:cNvPr>
          <p:cNvGrpSpPr/>
          <p:nvPr/>
        </p:nvGrpSpPr>
        <p:grpSpPr>
          <a:xfrm>
            <a:off x="7546611" y="4155165"/>
            <a:ext cx="3397250" cy="1090709"/>
            <a:chOff x="1934831" y="2352404"/>
            <a:chExt cx="3397250" cy="1090709"/>
          </a:xfrm>
        </p:grpSpPr>
        <p:sp>
          <p:nvSpPr>
            <p:cNvPr id="13" name="文本框 12">
              <a:extLst>
                <a:ext uri="{FF2B5EF4-FFF2-40B4-BE49-F238E27FC236}">
                  <a16:creationId xmlns="" xmlns:a16="http://schemas.microsoft.com/office/drawing/2014/main" id="{FF84AC95-6029-475C-8B0E-643F98F8EB5D}"/>
                </a:ext>
              </a:extLst>
            </p:cNvPr>
            <p:cNvSpPr txBox="1"/>
            <p:nvPr/>
          </p:nvSpPr>
          <p:spPr>
            <a:xfrm>
              <a:off x="1934831" y="2352404"/>
              <a:ext cx="1924049" cy="400110"/>
            </a:xfrm>
            <a:prstGeom prst="rect">
              <a:avLst/>
            </a:prstGeom>
            <a:noFill/>
          </p:spPr>
          <p:txBody>
            <a:bodyPr wrap="square" rtlCol="0">
              <a:spAutoFit/>
              <a:scene3d>
                <a:camera prst="orthographicFront"/>
                <a:lightRig rig="threePt" dir="t"/>
              </a:scene3d>
              <a:sp3d contourW="12700"/>
            </a:bodyPr>
            <a:lstStyle/>
            <a:p>
              <a:pPr algn="dist"/>
              <a:r>
                <a:rPr lang="zh-CN" altLang="en-US" sz="2000" b="1" dirty="0">
                  <a:solidFill>
                    <a:schemeClr val="tx1">
                      <a:lumMod val="75000"/>
                      <a:lumOff val="25000"/>
                    </a:schemeClr>
                  </a:solidFill>
                  <a:cs typeface="+mn-ea"/>
                  <a:sym typeface="+mn-lt"/>
                </a:rPr>
                <a:t>输入标题名称</a:t>
              </a:r>
            </a:p>
          </p:txBody>
        </p:sp>
        <p:sp>
          <p:nvSpPr>
            <p:cNvPr id="14" name="文本框 13">
              <a:extLst>
                <a:ext uri="{FF2B5EF4-FFF2-40B4-BE49-F238E27FC236}">
                  <a16:creationId xmlns="" xmlns:a16="http://schemas.microsoft.com/office/drawing/2014/main" id="{1657D0D7-D306-453E-921C-E583831D47AF}"/>
                </a:ext>
              </a:extLst>
            </p:cNvPr>
            <p:cNvSpPr txBox="1"/>
            <p:nvPr/>
          </p:nvSpPr>
          <p:spPr>
            <a:xfrm>
              <a:off x="1934831" y="2735227"/>
              <a:ext cx="3397250" cy="707886"/>
            </a:xfrm>
            <a:prstGeom prst="rect">
              <a:avLst/>
            </a:prstGeom>
            <a:noFill/>
          </p:spPr>
          <p:txBody>
            <a:bodyPr wrap="square">
              <a:spAutoFit/>
              <a:scene3d>
                <a:camera prst="orthographicFront"/>
                <a:lightRig rig="threePt" dir="t"/>
              </a:scene3d>
              <a:sp3d contourW="12700"/>
            </a:bodyPr>
            <a:lstStyle/>
            <a:p>
              <a:pPr>
                <a:defRPr/>
              </a:pPr>
              <a:r>
                <a:rPr lang="en-US" altLang="zh-CN" sz="1000" dirty="0">
                  <a:solidFill>
                    <a:schemeClr val="bg1">
                      <a:lumMod val="65000"/>
                    </a:schemeClr>
                  </a:solidFill>
                  <a:cs typeface="+mn-ea"/>
                  <a:sym typeface="+mn-lt"/>
                </a:rPr>
                <a:t>This template is exclusively designed by Fei </a:t>
              </a:r>
              <a:r>
                <a:rPr lang="en-US" altLang="zh-CN" sz="1000" dirty="0" err="1">
                  <a:solidFill>
                    <a:schemeClr val="bg1">
                      <a:lumMod val="65000"/>
                    </a:schemeClr>
                  </a:solidFill>
                  <a:cs typeface="+mn-ea"/>
                  <a:sym typeface="+mn-lt"/>
                </a:rPr>
                <a:t>er</a:t>
              </a:r>
              <a:r>
                <a:rPr lang="en-US" altLang="zh-CN" sz="1000" dirty="0">
                  <a:solidFill>
                    <a:schemeClr val="bg1">
                      <a:lumMod val="65000"/>
                    </a:schemeClr>
                  </a:solidFill>
                  <a:cs typeface="+mn-ea"/>
                  <a:sym typeface="+mn-lt"/>
                </a:rPr>
                <a:t> creative and copyrights belong to Bao </a:t>
              </a:r>
              <a:r>
                <a:rPr lang="en-US" altLang="zh-CN" sz="1000" dirty="0" err="1">
                  <a:solidFill>
                    <a:schemeClr val="bg1">
                      <a:lumMod val="65000"/>
                    </a:schemeClr>
                  </a:solidFill>
                  <a:cs typeface="+mn-ea"/>
                  <a:sym typeface="+mn-lt"/>
                </a:rPr>
                <a:t>tu</a:t>
              </a:r>
              <a:r>
                <a:rPr lang="en-US" altLang="zh-CN" sz="1000" dirty="0">
                  <a:solidFill>
                    <a:schemeClr val="bg1">
                      <a:lumMod val="65000"/>
                    </a:schemeClr>
                  </a:solidFill>
                  <a:cs typeface="+mn-ea"/>
                  <a:sym typeface="+mn-lt"/>
                </a:rPr>
                <a:t> </a:t>
              </a:r>
              <a:r>
                <a:rPr lang="en-US" altLang="zh-CN" sz="1000" dirty="0" err="1">
                  <a:solidFill>
                    <a:schemeClr val="bg1">
                      <a:lumMod val="65000"/>
                    </a:schemeClr>
                  </a:solidFill>
                  <a:cs typeface="+mn-ea"/>
                  <a:sym typeface="+mn-lt"/>
                </a:rPr>
                <a:t>internetThis</a:t>
              </a:r>
              <a:r>
                <a:rPr lang="en-US" altLang="zh-CN" sz="1000" dirty="0">
                  <a:solidFill>
                    <a:schemeClr val="bg1">
                      <a:lumMod val="65000"/>
                    </a:schemeClr>
                  </a:solidFill>
                  <a:cs typeface="+mn-ea"/>
                  <a:sym typeface="+mn-lt"/>
                </a:rPr>
                <a:t> template is exclusively designed by Fei </a:t>
              </a:r>
              <a:r>
                <a:rPr lang="en-US" altLang="zh-CN" sz="1000" dirty="0" err="1">
                  <a:solidFill>
                    <a:schemeClr val="bg1">
                      <a:lumMod val="65000"/>
                    </a:schemeClr>
                  </a:solidFill>
                  <a:cs typeface="+mn-ea"/>
                  <a:sym typeface="+mn-lt"/>
                </a:rPr>
                <a:t>er</a:t>
              </a:r>
              <a:r>
                <a:rPr lang="en-US" altLang="zh-CN" sz="1000" dirty="0">
                  <a:solidFill>
                    <a:schemeClr val="bg1">
                      <a:lumMod val="65000"/>
                    </a:schemeClr>
                  </a:solidFill>
                  <a:cs typeface="+mn-ea"/>
                  <a:sym typeface="+mn-lt"/>
                </a:rPr>
                <a:t> creative and copyrights belong to Bao </a:t>
              </a:r>
              <a:r>
                <a:rPr lang="en-US" altLang="zh-CN" sz="1000" dirty="0" err="1">
                  <a:solidFill>
                    <a:schemeClr val="bg1">
                      <a:lumMod val="65000"/>
                    </a:schemeClr>
                  </a:solidFill>
                  <a:cs typeface="+mn-ea"/>
                  <a:sym typeface="+mn-lt"/>
                </a:rPr>
                <a:t>tu</a:t>
              </a:r>
              <a:r>
                <a:rPr lang="en-US" altLang="zh-CN" sz="1000" dirty="0">
                  <a:solidFill>
                    <a:schemeClr val="bg1">
                      <a:lumMod val="65000"/>
                    </a:schemeClr>
                  </a:solidFill>
                  <a:cs typeface="+mn-ea"/>
                  <a:sym typeface="+mn-lt"/>
                </a:rPr>
                <a:t> internet</a:t>
              </a:r>
            </a:p>
          </p:txBody>
        </p:sp>
      </p:grpSp>
      <p:grpSp>
        <p:nvGrpSpPr>
          <p:cNvPr id="15" name="组合 14">
            <a:extLst>
              <a:ext uri="{FF2B5EF4-FFF2-40B4-BE49-F238E27FC236}">
                <a16:creationId xmlns="" xmlns:a16="http://schemas.microsoft.com/office/drawing/2014/main" id="{FDE9E727-3946-448C-9F06-74804D58CEF3}"/>
              </a:ext>
            </a:extLst>
          </p:cNvPr>
          <p:cNvGrpSpPr/>
          <p:nvPr/>
        </p:nvGrpSpPr>
        <p:grpSpPr>
          <a:xfrm>
            <a:off x="1282699" y="2121646"/>
            <a:ext cx="3656344" cy="2993886"/>
            <a:chOff x="1934831" y="2352404"/>
            <a:chExt cx="3656344" cy="2993886"/>
          </a:xfrm>
        </p:grpSpPr>
        <p:sp>
          <p:nvSpPr>
            <p:cNvPr id="16" name="文本框 15">
              <a:extLst>
                <a:ext uri="{FF2B5EF4-FFF2-40B4-BE49-F238E27FC236}">
                  <a16:creationId xmlns="" xmlns:a16="http://schemas.microsoft.com/office/drawing/2014/main" id="{FF9ACA42-6FA7-464B-9D5F-1E25D78B702B}"/>
                </a:ext>
              </a:extLst>
            </p:cNvPr>
            <p:cNvSpPr txBox="1"/>
            <p:nvPr/>
          </p:nvSpPr>
          <p:spPr>
            <a:xfrm>
              <a:off x="1934831" y="2352404"/>
              <a:ext cx="1924049" cy="400110"/>
            </a:xfrm>
            <a:prstGeom prst="rect">
              <a:avLst/>
            </a:prstGeom>
            <a:noFill/>
          </p:spPr>
          <p:txBody>
            <a:bodyPr wrap="square" rtlCol="0">
              <a:spAutoFit/>
              <a:scene3d>
                <a:camera prst="orthographicFront"/>
                <a:lightRig rig="threePt" dir="t"/>
              </a:scene3d>
              <a:sp3d contourW="12700"/>
            </a:bodyPr>
            <a:lstStyle/>
            <a:p>
              <a:pPr algn="dist"/>
              <a:r>
                <a:rPr lang="zh-CN" altLang="en-US" sz="2000" b="1" dirty="0">
                  <a:cs typeface="+mn-ea"/>
                  <a:sym typeface="+mn-lt"/>
                </a:rPr>
                <a:t>我们的团队</a:t>
              </a:r>
            </a:p>
          </p:txBody>
        </p:sp>
        <p:sp>
          <p:nvSpPr>
            <p:cNvPr id="17" name="文本框 16">
              <a:extLst>
                <a:ext uri="{FF2B5EF4-FFF2-40B4-BE49-F238E27FC236}">
                  <a16:creationId xmlns="" xmlns:a16="http://schemas.microsoft.com/office/drawing/2014/main" id="{D838E3E4-26D8-4AA2-93B5-9D52FA160F50}"/>
                </a:ext>
              </a:extLst>
            </p:cNvPr>
            <p:cNvSpPr txBox="1"/>
            <p:nvPr/>
          </p:nvSpPr>
          <p:spPr>
            <a:xfrm>
              <a:off x="1934831" y="2735227"/>
              <a:ext cx="3656344" cy="707886"/>
            </a:xfrm>
            <a:prstGeom prst="rect">
              <a:avLst/>
            </a:prstGeom>
            <a:noFill/>
          </p:spPr>
          <p:txBody>
            <a:bodyPr wrap="square">
              <a:spAutoFit/>
              <a:scene3d>
                <a:camera prst="orthographicFront"/>
                <a:lightRig rig="threePt" dir="t"/>
              </a:scene3d>
              <a:sp3d contourW="12700"/>
            </a:bodyPr>
            <a:lstStyle/>
            <a:p>
              <a:pPr>
                <a:defRPr/>
              </a:pPr>
              <a:r>
                <a:rPr lang="en-US" altLang="zh-CN" sz="1000" dirty="0">
                  <a:solidFill>
                    <a:schemeClr val="bg1">
                      <a:lumMod val="65000"/>
                    </a:schemeClr>
                  </a:solidFill>
                  <a:cs typeface="+mn-ea"/>
                  <a:sym typeface="+mn-lt"/>
                </a:rPr>
                <a:t>This template is exclusively designed by Fei </a:t>
              </a:r>
              <a:r>
                <a:rPr lang="en-US" altLang="zh-CN" sz="1000" dirty="0" err="1">
                  <a:solidFill>
                    <a:schemeClr val="bg1">
                      <a:lumMod val="65000"/>
                    </a:schemeClr>
                  </a:solidFill>
                  <a:cs typeface="+mn-ea"/>
                  <a:sym typeface="+mn-lt"/>
                </a:rPr>
                <a:t>er</a:t>
              </a:r>
              <a:r>
                <a:rPr lang="en-US" altLang="zh-CN" sz="1000" dirty="0">
                  <a:solidFill>
                    <a:schemeClr val="bg1">
                      <a:lumMod val="65000"/>
                    </a:schemeClr>
                  </a:solidFill>
                  <a:cs typeface="+mn-ea"/>
                  <a:sym typeface="+mn-lt"/>
                </a:rPr>
                <a:t> creative and copyrights belong to Bao </a:t>
              </a:r>
              <a:r>
                <a:rPr lang="en-US" altLang="zh-CN" sz="1000" dirty="0" err="1">
                  <a:solidFill>
                    <a:schemeClr val="bg1">
                      <a:lumMod val="65000"/>
                    </a:schemeClr>
                  </a:solidFill>
                  <a:cs typeface="+mn-ea"/>
                  <a:sym typeface="+mn-lt"/>
                </a:rPr>
                <a:t>tu</a:t>
              </a:r>
              <a:r>
                <a:rPr lang="en-US" altLang="zh-CN" sz="1000" dirty="0">
                  <a:solidFill>
                    <a:schemeClr val="bg1">
                      <a:lumMod val="65000"/>
                    </a:schemeClr>
                  </a:solidFill>
                  <a:cs typeface="+mn-ea"/>
                  <a:sym typeface="+mn-lt"/>
                </a:rPr>
                <a:t> </a:t>
              </a:r>
              <a:r>
                <a:rPr lang="en-US" altLang="zh-CN" sz="1000" dirty="0" err="1">
                  <a:solidFill>
                    <a:schemeClr val="bg1">
                      <a:lumMod val="65000"/>
                    </a:schemeClr>
                  </a:solidFill>
                  <a:cs typeface="+mn-ea"/>
                  <a:sym typeface="+mn-lt"/>
                </a:rPr>
                <a:t>internetThis</a:t>
              </a:r>
              <a:r>
                <a:rPr lang="en-US" altLang="zh-CN" sz="1000" dirty="0">
                  <a:solidFill>
                    <a:schemeClr val="bg1">
                      <a:lumMod val="65000"/>
                    </a:schemeClr>
                  </a:solidFill>
                  <a:cs typeface="+mn-ea"/>
                  <a:sym typeface="+mn-lt"/>
                </a:rPr>
                <a:t> template is exclusively designed by Fei </a:t>
              </a:r>
              <a:r>
                <a:rPr lang="en-US" altLang="zh-CN" sz="1000" dirty="0" err="1">
                  <a:solidFill>
                    <a:schemeClr val="bg1">
                      <a:lumMod val="65000"/>
                    </a:schemeClr>
                  </a:solidFill>
                  <a:cs typeface="+mn-ea"/>
                  <a:sym typeface="+mn-lt"/>
                </a:rPr>
                <a:t>er</a:t>
              </a:r>
              <a:r>
                <a:rPr lang="en-US" altLang="zh-CN" sz="1000" dirty="0">
                  <a:solidFill>
                    <a:schemeClr val="bg1">
                      <a:lumMod val="65000"/>
                    </a:schemeClr>
                  </a:solidFill>
                  <a:cs typeface="+mn-ea"/>
                  <a:sym typeface="+mn-lt"/>
                </a:rPr>
                <a:t> creative and copyrights belong to Bao </a:t>
              </a:r>
              <a:r>
                <a:rPr lang="en-US" altLang="zh-CN" sz="1000" dirty="0" err="1">
                  <a:solidFill>
                    <a:schemeClr val="bg1">
                      <a:lumMod val="65000"/>
                    </a:schemeClr>
                  </a:solidFill>
                  <a:cs typeface="+mn-ea"/>
                  <a:sym typeface="+mn-lt"/>
                </a:rPr>
                <a:t>tu</a:t>
              </a:r>
              <a:r>
                <a:rPr lang="en-US" altLang="zh-CN" sz="1000" dirty="0">
                  <a:solidFill>
                    <a:schemeClr val="bg1">
                      <a:lumMod val="65000"/>
                    </a:schemeClr>
                  </a:solidFill>
                  <a:cs typeface="+mn-ea"/>
                  <a:sym typeface="+mn-lt"/>
                </a:rPr>
                <a:t> internet</a:t>
              </a:r>
            </a:p>
          </p:txBody>
        </p:sp>
        <p:sp>
          <p:nvSpPr>
            <p:cNvPr id="18" name="文本框 17">
              <a:extLst>
                <a:ext uri="{FF2B5EF4-FFF2-40B4-BE49-F238E27FC236}">
                  <a16:creationId xmlns="" xmlns:a16="http://schemas.microsoft.com/office/drawing/2014/main" id="{B98B012B-843F-4D75-AEE2-6E3FC74489F3}"/>
                </a:ext>
              </a:extLst>
            </p:cNvPr>
            <p:cNvSpPr txBox="1"/>
            <p:nvPr/>
          </p:nvSpPr>
          <p:spPr>
            <a:xfrm>
              <a:off x="1934831" y="3620210"/>
              <a:ext cx="3422650" cy="707886"/>
            </a:xfrm>
            <a:prstGeom prst="rect">
              <a:avLst/>
            </a:prstGeom>
            <a:noFill/>
          </p:spPr>
          <p:txBody>
            <a:bodyPr wrap="square">
              <a:spAutoFit/>
              <a:scene3d>
                <a:camera prst="orthographicFront"/>
                <a:lightRig rig="threePt" dir="t"/>
              </a:scene3d>
              <a:sp3d contourW="12700"/>
            </a:bodyPr>
            <a:lstStyle/>
            <a:p>
              <a:pPr marL="171450" indent="-171450">
                <a:buFont typeface="Wingdings" panose="05000000000000000000" pitchFamily="2" charset="2"/>
                <a:buChar char="ü"/>
                <a:defRPr/>
              </a:pPr>
              <a:r>
                <a:rPr lang="en-US" altLang="zh-CN" sz="1000" dirty="0">
                  <a:solidFill>
                    <a:schemeClr val="bg1">
                      <a:lumMod val="65000"/>
                    </a:schemeClr>
                  </a:solidFill>
                  <a:cs typeface="+mn-ea"/>
                  <a:sym typeface="+mn-lt"/>
                </a:rPr>
                <a:t>This template is exclusively designed by Fei </a:t>
              </a:r>
              <a:r>
                <a:rPr lang="en-US" altLang="zh-CN" sz="1000" dirty="0" err="1">
                  <a:solidFill>
                    <a:schemeClr val="bg1">
                      <a:lumMod val="65000"/>
                    </a:schemeClr>
                  </a:solidFill>
                  <a:cs typeface="+mn-ea"/>
                  <a:sym typeface="+mn-lt"/>
                </a:rPr>
                <a:t>er</a:t>
              </a:r>
              <a:r>
                <a:rPr lang="en-US" altLang="zh-CN" sz="1000" dirty="0">
                  <a:solidFill>
                    <a:schemeClr val="bg1">
                      <a:lumMod val="65000"/>
                    </a:schemeClr>
                  </a:solidFill>
                  <a:cs typeface="+mn-ea"/>
                  <a:sym typeface="+mn-lt"/>
                </a:rPr>
                <a:t> creative and copyrights belong to Bao </a:t>
              </a:r>
              <a:r>
                <a:rPr lang="en-US" altLang="zh-CN" sz="1000" dirty="0" err="1">
                  <a:solidFill>
                    <a:schemeClr val="bg1">
                      <a:lumMod val="65000"/>
                    </a:schemeClr>
                  </a:solidFill>
                  <a:cs typeface="+mn-ea"/>
                  <a:sym typeface="+mn-lt"/>
                </a:rPr>
                <a:t>tu</a:t>
              </a:r>
              <a:r>
                <a:rPr lang="en-US" altLang="zh-CN" sz="1000" dirty="0">
                  <a:solidFill>
                    <a:schemeClr val="bg1">
                      <a:lumMod val="65000"/>
                    </a:schemeClr>
                  </a:solidFill>
                  <a:cs typeface="+mn-ea"/>
                  <a:sym typeface="+mn-lt"/>
                </a:rPr>
                <a:t> </a:t>
              </a:r>
              <a:r>
                <a:rPr lang="en-US" altLang="zh-CN" sz="1000" dirty="0" err="1">
                  <a:solidFill>
                    <a:schemeClr val="bg1">
                      <a:lumMod val="65000"/>
                    </a:schemeClr>
                  </a:solidFill>
                  <a:cs typeface="+mn-ea"/>
                  <a:sym typeface="+mn-lt"/>
                </a:rPr>
                <a:t>internetThis</a:t>
              </a:r>
              <a:r>
                <a:rPr lang="en-US" altLang="zh-CN" sz="1000" dirty="0">
                  <a:solidFill>
                    <a:schemeClr val="bg1">
                      <a:lumMod val="65000"/>
                    </a:schemeClr>
                  </a:solidFill>
                  <a:cs typeface="+mn-ea"/>
                  <a:sym typeface="+mn-lt"/>
                </a:rPr>
                <a:t> template is exclusively designed by Fei </a:t>
              </a:r>
              <a:r>
                <a:rPr lang="en-US" altLang="zh-CN" sz="1000" dirty="0" err="1">
                  <a:solidFill>
                    <a:schemeClr val="bg1">
                      <a:lumMod val="65000"/>
                    </a:schemeClr>
                  </a:solidFill>
                  <a:cs typeface="+mn-ea"/>
                  <a:sym typeface="+mn-lt"/>
                </a:rPr>
                <a:t>er</a:t>
              </a:r>
              <a:r>
                <a:rPr lang="en-US" altLang="zh-CN" sz="1000" dirty="0">
                  <a:solidFill>
                    <a:schemeClr val="bg1">
                      <a:lumMod val="65000"/>
                    </a:schemeClr>
                  </a:solidFill>
                  <a:cs typeface="+mn-ea"/>
                  <a:sym typeface="+mn-lt"/>
                </a:rPr>
                <a:t> creative and copyrights belong to Bao </a:t>
              </a:r>
              <a:r>
                <a:rPr lang="en-US" altLang="zh-CN" sz="1000" dirty="0" err="1">
                  <a:solidFill>
                    <a:schemeClr val="bg1">
                      <a:lumMod val="65000"/>
                    </a:schemeClr>
                  </a:solidFill>
                  <a:cs typeface="+mn-ea"/>
                  <a:sym typeface="+mn-lt"/>
                </a:rPr>
                <a:t>tu</a:t>
              </a:r>
              <a:r>
                <a:rPr lang="en-US" altLang="zh-CN" sz="1000" dirty="0">
                  <a:solidFill>
                    <a:schemeClr val="bg1">
                      <a:lumMod val="65000"/>
                    </a:schemeClr>
                  </a:solidFill>
                  <a:cs typeface="+mn-ea"/>
                  <a:sym typeface="+mn-lt"/>
                </a:rPr>
                <a:t> internet</a:t>
              </a:r>
            </a:p>
          </p:txBody>
        </p:sp>
        <p:sp>
          <p:nvSpPr>
            <p:cNvPr id="19" name="文本框 18">
              <a:extLst>
                <a:ext uri="{FF2B5EF4-FFF2-40B4-BE49-F238E27FC236}">
                  <a16:creationId xmlns="" xmlns:a16="http://schemas.microsoft.com/office/drawing/2014/main" id="{67237BA6-D87C-45C1-9DE0-B99D4D9E6657}"/>
                </a:ext>
              </a:extLst>
            </p:cNvPr>
            <p:cNvSpPr txBox="1"/>
            <p:nvPr/>
          </p:nvSpPr>
          <p:spPr>
            <a:xfrm>
              <a:off x="1934831" y="4638404"/>
              <a:ext cx="3422650" cy="707886"/>
            </a:xfrm>
            <a:prstGeom prst="rect">
              <a:avLst/>
            </a:prstGeom>
            <a:noFill/>
          </p:spPr>
          <p:txBody>
            <a:bodyPr wrap="square">
              <a:spAutoFit/>
              <a:scene3d>
                <a:camera prst="orthographicFront"/>
                <a:lightRig rig="threePt" dir="t"/>
              </a:scene3d>
              <a:sp3d contourW="12700"/>
            </a:bodyPr>
            <a:lstStyle/>
            <a:p>
              <a:pPr marL="171450" indent="-171450">
                <a:buFont typeface="Wingdings" panose="05000000000000000000" pitchFamily="2" charset="2"/>
                <a:buChar char="ü"/>
                <a:defRPr/>
              </a:pPr>
              <a:r>
                <a:rPr lang="en-US" altLang="zh-CN" sz="1000" dirty="0">
                  <a:solidFill>
                    <a:schemeClr val="bg1">
                      <a:lumMod val="65000"/>
                    </a:schemeClr>
                  </a:solidFill>
                  <a:cs typeface="+mn-ea"/>
                  <a:sym typeface="+mn-lt"/>
                </a:rPr>
                <a:t>This template is exclusively designed by Fei </a:t>
              </a:r>
              <a:r>
                <a:rPr lang="en-US" altLang="zh-CN" sz="1000" dirty="0" err="1">
                  <a:solidFill>
                    <a:schemeClr val="bg1">
                      <a:lumMod val="65000"/>
                    </a:schemeClr>
                  </a:solidFill>
                  <a:cs typeface="+mn-ea"/>
                  <a:sym typeface="+mn-lt"/>
                </a:rPr>
                <a:t>er</a:t>
              </a:r>
              <a:r>
                <a:rPr lang="en-US" altLang="zh-CN" sz="1000" dirty="0">
                  <a:solidFill>
                    <a:schemeClr val="bg1">
                      <a:lumMod val="65000"/>
                    </a:schemeClr>
                  </a:solidFill>
                  <a:cs typeface="+mn-ea"/>
                  <a:sym typeface="+mn-lt"/>
                </a:rPr>
                <a:t> creative and copyrights belong to Bao </a:t>
              </a:r>
              <a:r>
                <a:rPr lang="en-US" altLang="zh-CN" sz="1000" dirty="0" err="1">
                  <a:solidFill>
                    <a:schemeClr val="bg1">
                      <a:lumMod val="65000"/>
                    </a:schemeClr>
                  </a:solidFill>
                  <a:cs typeface="+mn-ea"/>
                  <a:sym typeface="+mn-lt"/>
                </a:rPr>
                <a:t>tu</a:t>
              </a:r>
              <a:r>
                <a:rPr lang="en-US" altLang="zh-CN" sz="1000" dirty="0">
                  <a:solidFill>
                    <a:schemeClr val="bg1">
                      <a:lumMod val="65000"/>
                    </a:schemeClr>
                  </a:solidFill>
                  <a:cs typeface="+mn-ea"/>
                  <a:sym typeface="+mn-lt"/>
                </a:rPr>
                <a:t> </a:t>
              </a:r>
              <a:r>
                <a:rPr lang="en-US" altLang="zh-CN" sz="1000" dirty="0" err="1">
                  <a:solidFill>
                    <a:schemeClr val="bg1">
                      <a:lumMod val="65000"/>
                    </a:schemeClr>
                  </a:solidFill>
                  <a:cs typeface="+mn-ea"/>
                  <a:sym typeface="+mn-lt"/>
                </a:rPr>
                <a:t>internetThis</a:t>
              </a:r>
              <a:r>
                <a:rPr lang="en-US" altLang="zh-CN" sz="1000" dirty="0">
                  <a:solidFill>
                    <a:schemeClr val="bg1">
                      <a:lumMod val="65000"/>
                    </a:schemeClr>
                  </a:solidFill>
                  <a:cs typeface="+mn-ea"/>
                  <a:sym typeface="+mn-lt"/>
                </a:rPr>
                <a:t> template is exclusively designed by Fei </a:t>
              </a:r>
              <a:r>
                <a:rPr lang="en-US" altLang="zh-CN" sz="1000" dirty="0" err="1">
                  <a:solidFill>
                    <a:schemeClr val="bg1">
                      <a:lumMod val="65000"/>
                    </a:schemeClr>
                  </a:solidFill>
                  <a:cs typeface="+mn-ea"/>
                  <a:sym typeface="+mn-lt"/>
                </a:rPr>
                <a:t>er</a:t>
              </a:r>
              <a:r>
                <a:rPr lang="en-US" altLang="zh-CN" sz="1000" dirty="0">
                  <a:solidFill>
                    <a:schemeClr val="bg1">
                      <a:lumMod val="65000"/>
                    </a:schemeClr>
                  </a:solidFill>
                  <a:cs typeface="+mn-ea"/>
                  <a:sym typeface="+mn-lt"/>
                </a:rPr>
                <a:t> creative and copyrights belong to Bao </a:t>
              </a:r>
              <a:r>
                <a:rPr lang="en-US" altLang="zh-CN" sz="1000" dirty="0" err="1">
                  <a:solidFill>
                    <a:schemeClr val="bg1">
                      <a:lumMod val="65000"/>
                    </a:schemeClr>
                  </a:solidFill>
                  <a:cs typeface="+mn-ea"/>
                  <a:sym typeface="+mn-lt"/>
                </a:rPr>
                <a:t>tu</a:t>
              </a:r>
              <a:r>
                <a:rPr lang="en-US" altLang="zh-CN" sz="1000" dirty="0">
                  <a:solidFill>
                    <a:schemeClr val="bg1">
                      <a:lumMod val="65000"/>
                    </a:schemeClr>
                  </a:solidFill>
                  <a:cs typeface="+mn-ea"/>
                  <a:sym typeface="+mn-lt"/>
                </a:rPr>
                <a:t> internet</a:t>
              </a:r>
            </a:p>
          </p:txBody>
        </p:sp>
      </p:grpSp>
      <p:pic>
        <p:nvPicPr>
          <p:cNvPr id="4" name="图片占位符 3"/>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rcRect l="16630" r="16630"/>
          <a:stretch>
            <a:fillRect/>
          </a:stretch>
        </p:blipFill>
        <p:spPr/>
      </p:pic>
      <p:pic>
        <p:nvPicPr>
          <p:cNvPr id="3" name="图片占位符 2"/>
          <p:cNvPicPr>
            <a:picLocks noGrp="1" noChangeAspect="1"/>
          </p:cNvPicPr>
          <p:nvPr>
            <p:ph type="pic" sz="quarter" idx="11"/>
          </p:nvPr>
        </p:nvPicPr>
        <p:blipFill>
          <a:blip r:embed="rId4" cstate="print">
            <a:extLst>
              <a:ext uri="{28A0092B-C50C-407E-A947-70E740481C1C}">
                <a14:useLocalDpi xmlns:a14="http://schemas.microsoft.com/office/drawing/2010/main" val="0"/>
              </a:ext>
            </a:extLst>
          </a:blip>
          <a:srcRect l="16667" r="16667"/>
          <a:stretch>
            <a:fillRect/>
          </a:stretch>
        </p:blipFill>
        <p:spPr/>
      </p:pic>
      <p:grpSp>
        <p:nvGrpSpPr>
          <p:cNvPr id="20" name="组合 19"/>
          <p:cNvGrpSpPr/>
          <p:nvPr/>
        </p:nvGrpSpPr>
        <p:grpSpPr>
          <a:xfrm>
            <a:off x="858416" y="403598"/>
            <a:ext cx="7908457" cy="584775"/>
            <a:chOff x="-1772911" y="3402483"/>
            <a:chExt cx="7908457" cy="584775"/>
          </a:xfrm>
        </p:grpSpPr>
        <p:sp>
          <p:nvSpPr>
            <p:cNvPr id="21" name="文本框 20"/>
            <p:cNvSpPr txBox="1"/>
            <p:nvPr/>
          </p:nvSpPr>
          <p:spPr>
            <a:xfrm>
              <a:off x="-1772911" y="3402483"/>
              <a:ext cx="3586317" cy="584775"/>
            </a:xfrm>
            <a:prstGeom prst="rect">
              <a:avLst/>
            </a:prstGeom>
            <a:noFill/>
          </p:spPr>
          <p:txBody>
            <a:bodyPr wrap="square" rtlCol="0">
              <a:spAutoFit/>
              <a:scene3d>
                <a:camera prst="orthographicFront"/>
                <a:lightRig rig="threePt" dir="t"/>
              </a:scene3d>
              <a:sp3d contourW="12700"/>
            </a:bodyPr>
            <a:lstStyle/>
            <a:p>
              <a:r>
                <a:rPr lang="zh-CN" altLang="en-US" sz="3200" b="1" dirty="0">
                  <a:solidFill>
                    <a:schemeClr val="tx1">
                      <a:lumMod val="75000"/>
                      <a:lumOff val="25000"/>
                    </a:schemeClr>
                  </a:solidFill>
                  <a:latin typeface="思源宋体 CN Heavy" panose="02020900000000000000" pitchFamily="18" charset="-122"/>
                  <a:ea typeface="思源宋体 CN Heavy" panose="02020900000000000000" pitchFamily="18" charset="-122"/>
                  <a:cs typeface="+mn-ea"/>
                  <a:sym typeface="+mn-lt"/>
                </a:rPr>
                <a:t>标题文字添加名称</a:t>
              </a:r>
            </a:p>
          </p:txBody>
        </p:sp>
        <p:sp>
          <p:nvSpPr>
            <p:cNvPr id="22" name="文本框 21"/>
            <p:cNvSpPr txBox="1"/>
            <p:nvPr/>
          </p:nvSpPr>
          <p:spPr>
            <a:xfrm>
              <a:off x="1680468" y="3447474"/>
              <a:ext cx="4455078" cy="443198"/>
            </a:xfrm>
            <a:prstGeom prst="rect">
              <a:avLst/>
            </a:prstGeom>
            <a:noFill/>
          </p:spPr>
          <p:txBody>
            <a:bodyPr wrap="square" rtlCol="0">
              <a:spAutoFit/>
              <a:scene3d>
                <a:camera prst="orthographicFront"/>
                <a:lightRig rig="threePt" dir="t"/>
              </a:scene3d>
              <a:sp3d contourW="12700"/>
            </a:bodyPr>
            <a:lstStyle/>
            <a:p>
              <a:pPr>
                <a:lnSpc>
                  <a:spcPct val="114000"/>
                </a:lnSpc>
              </a:pPr>
              <a:r>
                <a:rPr lang="en-US" altLang="zh-CN" sz="1000" dirty="0">
                  <a:solidFill>
                    <a:schemeClr val="tx1">
                      <a:lumMod val="65000"/>
                      <a:lumOff val="35000"/>
                    </a:schemeClr>
                  </a:solidFill>
                  <a:cs typeface="+mn-ea"/>
                  <a:sym typeface="+mn-lt"/>
                </a:rPr>
                <a:t>The user can demonstrate on a projector or computer, or presentation and make it film to be used in a wider field</a:t>
              </a:r>
            </a:p>
          </p:txBody>
        </p:sp>
      </p:grpSp>
      <p:grpSp>
        <p:nvGrpSpPr>
          <p:cNvPr id="23" name="组合 22"/>
          <p:cNvGrpSpPr/>
          <p:nvPr/>
        </p:nvGrpSpPr>
        <p:grpSpPr>
          <a:xfrm rot="19343009">
            <a:off x="-774193" y="-1295526"/>
            <a:ext cx="2033578" cy="2033578"/>
            <a:chOff x="7670569" y="-4107846"/>
            <a:chExt cx="6939795" cy="6939795"/>
          </a:xfrm>
        </p:grpSpPr>
        <p:sp>
          <p:nvSpPr>
            <p:cNvPr id="24" name="圆: 空心 6">
              <a:extLst>
                <a:ext uri="{FF2B5EF4-FFF2-40B4-BE49-F238E27FC236}">
                  <a16:creationId xmlns="" xmlns:a16="http://schemas.microsoft.com/office/drawing/2014/main" id="{F18338BA-7FB4-4542-8779-D4FB968328BE}"/>
                </a:ext>
              </a:extLst>
            </p:cNvPr>
            <p:cNvSpPr/>
            <p:nvPr/>
          </p:nvSpPr>
          <p:spPr>
            <a:xfrm rot="20523313">
              <a:off x="7670569" y="-4107846"/>
              <a:ext cx="6939795" cy="6939795"/>
            </a:xfrm>
            <a:prstGeom prst="roundRect">
              <a:avLst/>
            </a:prstGeom>
            <a:solidFill>
              <a:srgbClr val="D02D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entury Gothic" panose="020B0502020202020204" pitchFamily="34" charset="0"/>
                <a:ea typeface="inpin culangti" panose="02000000000000000000" pitchFamily="2" charset="-122"/>
                <a:cs typeface="+mn-cs"/>
                <a:sym typeface="Century Gothic" panose="020B0502020202020204" pitchFamily="34" charset="0"/>
              </a:endParaRPr>
            </a:p>
          </p:txBody>
        </p:sp>
        <p:sp>
          <p:nvSpPr>
            <p:cNvPr id="25" name="圆: 空心 6">
              <a:extLst>
                <a:ext uri="{FF2B5EF4-FFF2-40B4-BE49-F238E27FC236}">
                  <a16:creationId xmlns="" xmlns:a16="http://schemas.microsoft.com/office/drawing/2014/main" id="{F18338BA-7FB4-4542-8779-D4FB968328BE}"/>
                </a:ext>
              </a:extLst>
            </p:cNvPr>
            <p:cNvSpPr/>
            <p:nvPr/>
          </p:nvSpPr>
          <p:spPr>
            <a:xfrm rot="20523313">
              <a:off x="8298103" y="-3480314"/>
              <a:ext cx="5684729" cy="568472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entury Gothic" panose="020B0502020202020204" pitchFamily="34" charset="0"/>
                <a:ea typeface="inpin culangti" panose="02000000000000000000" pitchFamily="2" charset="-122"/>
                <a:cs typeface="+mn-cs"/>
                <a:sym typeface="Century Gothic" panose="020B0502020202020204" pitchFamily="34" charset="0"/>
              </a:endParaRPr>
            </a:p>
          </p:txBody>
        </p:sp>
      </p:grpSp>
    </p:spTree>
    <p:extLst>
      <p:ext uri="{BB962C8B-B14F-4D97-AF65-F5344CB8AC3E}">
        <p14:creationId xmlns:p14="http://schemas.microsoft.com/office/powerpoint/2010/main" val="146630063"/>
      </p:ext>
    </p:extLst>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iṥľiḋê">
            <a:extLst>
              <a:ext uri="{FF2B5EF4-FFF2-40B4-BE49-F238E27FC236}">
                <a16:creationId xmlns="" xmlns:a16="http://schemas.microsoft.com/office/drawing/2014/main" id="{A14FE75A-BD57-484C-979B-6C7D8767F1A7}"/>
              </a:ext>
            </a:extLst>
          </p:cNvPr>
          <p:cNvSpPr/>
          <p:nvPr/>
        </p:nvSpPr>
        <p:spPr>
          <a:xfrm>
            <a:off x="1200816" y="3595061"/>
            <a:ext cx="9790368" cy="850506"/>
          </a:xfrm>
          <a:prstGeom prst="rightArrow">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cs typeface="+mn-ea"/>
              <a:sym typeface="+mn-lt"/>
            </a:endParaRPr>
          </a:p>
        </p:txBody>
      </p:sp>
      <p:sp>
        <p:nvSpPr>
          <p:cNvPr id="37" name="îŝļiďe">
            <a:extLst>
              <a:ext uri="{FF2B5EF4-FFF2-40B4-BE49-F238E27FC236}">
                <a16:creationId xmlns="" xmlns:a16="http://schemas.microsoft.com/office/drawing/2014/main" id="{805918E7-45B0-4C2A-BE98-0D31FE4E1568}"/>
              </a:ext>
            </a:extLst>
          </p:cNvPr>
          <p:cNvSpPr/>
          <p:nvPr/>
        </p:nvSpPr>
        <p:spPr>
          <a:xfrm>
            <a:off x="1200816" y="1871674"/>
            <a:ext cx="2225082" cy="1362548"/>
          </a:xfrm>
          <a:prstGeom prst="snip1Rect">
            <a:avLst>
              <a:gd name="adj" fmla="val 0"/>
            </a:avLst>
          </a:prstGeom>
          <a:solidFill>
            <a:schemeClr val="accent2"/>
          </a:solidFill>
          <a:ln>
            <a:noFill/>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a:solidFill>
                <a:schemeClr val="lt1"/>
              </a:solidFill>
              <a:cs typeface="+mn-ea"/>
              <a:sym typeface="+mn-lt"/>
            </a:endParaRPr>
          </a:p>
        </p:txBody>
      </p:sp>
      <p:sp>
        <p:nvSpPr>
          <p:cNvPr id="38" name="işḻïďè">
            <a:extLst>
              <a:ext uri="{FF2B5EF4-FFF2-40B4-BE49-F238E27FC236}">
                <a16:creationId xmlns="" xmlns:a16="http://schemas.microsoft.com/office/drawing/2014/main" id="{41060BD7-F96B-484E-810D-C500E2641413}"/>
              </a:ext>
            </a:extLst>
          </p:cNvPr>
          <p:cNvSpPr>
            <a:spLocks noChangeAspect="1"/>
          </p:cNvSpPr>
          <p:nvPr/>
        </p:nvSpPr>
        <p:spPr bwMode="auto">
          <a:xfrm>
            <a:off x="1947370" y="2063121"/>
            <a:ext cx="731973" cy="592466"/>
          </a:xfrm>
          <a:custGeom>
            <a:avLst/>
            <a:gdLst>
              <a:gd name="connsiteX0" fmla="*/ 355420 w 607568"/>
              <a:gd name="connsiteY0" fmla="*/ 250307 h 491771"/>
              <a:gd name="connsiteX1" fmla="*/ 352312 w 607568"/>
              <a:gd name="connsiteY1" fmla="*/ 251812 h 491771"/>
              <a:gd name="connsiteX2" fmla="*/ 321042 w 607568"/>
              <a:gd name="connsiteY2" fmla="*/ 289814 h 491771"/>
              <a:gd name="connsiteX3" fmla="*/ 321513 w 607568"/>
              <a:gd name="connsiteY3" fmla="*/ 295364 h 491771"/>
              <a:gd name="connsiteX4" fmla="*/ 369736 w 607568"/>
              <a:gd name="connsiteY4" fmla="*/ 338257 h 491771"/>
              <a:gd name="connsiteX5" fmla="*/ 371997 w 607568"/>
              <a:gd name="connsiteY5" fmla="*/ 339104 h 491771"/>
              <a:gd name="connsiteX6" fmla="*/ 373127 w 607568"/>
              <a:gd name="connsiteY6" fmla="*/ 338916 h 491771"/>
              <a:gd name="connsiteX7" fmla="*/ 375293 w 607568"/>
              <a:gd name="connsiteY7" fmla="*/ 336282 h 491771"/>
              <a:gd name="connsiteX8" fmla="*/ 383676 w 607568"/>
              <a:gd name="connsiteY8" fmla="*/ 279467 h 491771"/>
              <a:gd name="connsiteX9" fmla="*/ 376424 w 607568"/>
              <a:gd name="connsiteY9" fmla="*/ 263287 h 491771"/>
              <a:gd name="connsiteX10" fmla="*/ 357681 w 607568"/>
              <a:gd name="connsiteY10" fmla="*/ 250965 h 491771"/>
              <a:gd name="connsiteX11" fmla="*/ 355420 w 607568"/>
              <a:gd name="connsiteY11" fmla="*/ 250307 h 491771"/>
              <a:gd name="connsiteX12" fmla="*/ 258879 w 607568"/>
              <a:gd name="connsiteY12" fmla="*/ 250307 h 491771"/>
              <a:gd name="connsiteX13" fmla="*/ 256712 w 607568"/>
              <a:gd name="connsiteY13" fmla="*/ 250965 h 491771"/>
              <a:gd name="connsiteX14" fmla="*/ 237969 w 607568"/>
              <a:gd name="connsiteY14" fmla="*/ 263287 h 491771"/>
              <a:gd name="connsiteX15" fmla="*/ 230717 w 607568"/>
              <a:gd name="connsiteY15" fmla="*/ 279467 h 491771"/>
              <a:gd name="connsiteX16" fmla="*/ 239100 w 607568"/>
              <a:gd name="connsiteY16" fmla="*/ 336282 h 491771"/>
              <a:gd name="connsiteX17" fmla="*/ 241266 w 607568"/>
              <a:gd name="connsiteY17" fmla="*/ 338916 h 491771"/>
              <a:gd name="connsiteX18" fmla="*/ 242396 w 607568"/>
              <a:gd name="connsiteY18" fmla="*/ 339104 h 491771"/>
              <a:gd name="connsiteX19" fmla="*/ 244657 w 607568"/>
              <a:gd name="connsiteY19" fmla="*/ 338257 h 491771"/>
              <a:gd name="connsiteX20" fmla="*/ 292880 w 607568"/>
              <a:gd name="connsiteY20" fmla="*/ 295364 h 491771"/>
              <a:gd name="connsiteX21" fmla="*/ 293351 w 607568"/>
              <a:gd name="connsiteY21" fmla="*/ 289814 h 491771"/>
              <a:gd name="connsiteX22" fmla="*/ 261987 w 607568"/>
              <a:gd name="connsiteY22" fmla="*/ 251812 h 491771"/>
              <a:gd name="connsiteX23" fmla="*/ 258879 w 607568"/>
              <a:gd name="connsiteY23" fmla="*/ 250307 h 491771"/>
              <a:gd name="connsiteX24" fmla="*/ 500465 w 607568"/>
              <a:gd name="connsiteY24" fmla="*/ 66049 h 491771"/>
              <a:gd name="connsiteX25" fmla="*/ 565743 w 607568"/>
              <a:gd name="connsiteY25" fmla="*/ 130673 h 491771"/>
              <a:gd name="connsiteX26" fmla="*/ 566120 w 607568"/>
              <a:gd name="connsiteY26" fmla="*/ 130673 h 491771"/>
              <a:gd name="connsiteX27" fmla="*/ 580250 w 607568"/>
              <a:gd name="connsiteY27" fmla="*/ 160962 h 491771"/>
              <a:gd name="connsiteX28" fmla="*/ 560939 w 607568"/>
              <a:gd name="connsiteY28" fmla="*/ 182503 h 491771"/>
              <a:gd name="connsiteX29" fmla="*/ 531927 w 607568"/>
              <a:gd name="connsiteY29" fmla="*/ 223799 h 491771"/>
              <a:gd name="connsiteX30" fmla="*/ 528253 w 607568"/>
              <a:gd name="connsiteY30" fmla="*/ 234240 h 491771"/>
              <a:gd name="connsiteX31" fmla="*/ 530797 w 607568"/>
              <a:gd name="connsiteY31" fmla="*/ 246281 h 491771"/>
              <a:gd name="connsiteX32" fmla="*/ 545868 w 607568"/>
              <a:gd name="connsiteY32" fmla="*/ 261143 h 491771"/>
              <a:gd name="connsiteX33" fmla="*/ 558961 w 607568"/>
              <a:gd name="connsiteY33" fmla="*/ 263777 h 491771"/>
              <a:gd name="connsiteX34" fmla="*/ 597299 w 607568"/>
              <a:gd name="connsiteY34" fmla="*/ 301968 h 491771"/>
              <a:gd name="connsiteX35" fmla="*/ 607002 w 607568"/>
              <a:gd name="connsiteY35" fmla="*/ 350788 h 491771"/>
              <a:gd name="connsiteX36" fmla="*/ 601256 w 607568"/>
              <a:gd name="connsiteY36" fmla="*/ 373835 h 491771"/>
              <a:gd name="connsiteX37" fmla="*/ 579685 w 607568"/>
              <a:gd name="connsiteY37" fmla="*/ 384088 h 491771"/>
              <a:gd name="connsiteX38" fmla="*/ 490386 w 607568"/>
              <a:gd name="connsiteY38" fmla="*/ 384088 h 491771"/>
              <a:gd name="connsiteX39" fmla="*/ 467685 w 607568"/>
              <a:gd name="connsiteY39" fmla="*/ 310058 h 491771"/>
              <a:gd name="connsiteX40" fmla="*/ 431702 w 607568"/>
              <a:gd name="connsiteY40" fmla="*/ 267445 h 491771"/>
              <a:gd name="connsiteX41" fmla="*/ 441969 w 607568"/>
              <a:gd name="connsiteY41" fmla="*/ 263777 h 491771"/>
              <a:gd name="connsiteX42" fmla="*/ 455157 w 607568"/>
              <a:gd name="connsiteY42" fmla="*/ 261237 h 491771"/>
              <a:gd name="connsiteX43" fmla="*/ 470228 w 607568"/>
              <a:gd name="connsiteY43" fmla="*/ 246281 h 491771"/>
              <a:gd name="connsiteX44" fmla="*/ 472677 w 607568"/>
              <a:gd name="connsiteY44" fmla="*/ 234240 h 491771"/>
              <a:gd name="connsiteX45" fmla="*/ 469098 w 607568"/>
              <a:gd name="connsiteY45" fmla="*/ 223893 h 491771"/>
              <a:gd name="connsiteX46" fmla="*/ 439991 w 607568"/>
              <a:gd name="connsiteY46" fmla="*/ 182503 h 491771"/>
              <a:gd name="connsiteX47" fmla="*/ 426144 w 607568"/>
              <a:gd name="connsiteY47" fmla="*/ 172720 h 491771"/>
              <a:gd name="connsiteX48" fmla="*/ 441404 w 607568"/>
              <a:gd name="connsiteY48" fmla="*/ 143278 h 491771"/>
              <a:gd name="connsiteX49" fmla="*/ 439708 w 607568"/>
              <a:gd name="connsiteY49" fmla="*/ 107438 h 491771"/>
              <a:gd name="connsiteX50" fmla="*/ 500465 w 607568"/>
              <a:gd name="connsiteY50" fmla="*/ 66049 h 491771"/>
              <a:gd name="connsiteX51" fmla="*/ 107100 w 607568"/>
              <a:gd name="connsiteY51" fmla="*/ 66049 h 491771"/>
              <a:gd name="connsiteX52" fmla="*/ 171341 w 607568"/>
              <a:gd name="connsiteY52" fmla="*/ 123618 h 491771"/>
              <a:gd name="connsiteX53" fmla="*/ 172849 w 607568"/>
              <a:gd name="connsiteY53" fmla="*/ 143278 h 491771"/>
              <a:gd name="connsiteX54" fmla="*/ 184246 w 607568"/>
              <a:gd name="connsiteY54" fmla="*/ 168205 h 491771"/>
              <a:gd name="connsiteX55" fmla="*/ 167574 w 607568"/>
              <a:gd name="connsiteY55" fmla="*/ 182503 h 491771"/>
              <a:gd name="connsiteX56" fmla="*/ 138468 w 607568"/>
              <a:gd name="connsiteY56" fmla="*/ 223799 h 491771"/>
              <a:gd name="connsiteX57" fmla="*/ 134794 w 607568"/>
              <a:gd name="connsiteY57" fmla="*/ 234240 h 491771"/>
              <a:gd name="connsiteX58" fmla="*/ 137337 w 607568"/>
              <a:gd name="connsiteY58" fmla="*/ 246281 h 491771"/>
              <a:gd name="connsiteX59" fmla="*/ 152408 w 607568"/>
              <a:gd name="connsiteY59" fmla="*/ 261143 h 491771"/>
              <a:gd name="connsiteX60" fmla="*/ 165596 w 607568"/>
              <a:gd name="connsiteY60" fmla="*/ 263777 h 491771"/>
              <a:gd name="connsiteX61" fmla="*/ 179442 w 607568"/>
              <a:gd name="connsiteY61" fmla="*/ 268856 h 491771"/>
              <a:gd name="connsiteX62" fmla="*/ 146662 w 607568"/>
              <a:gd name="connsiteY62" fmla="*/ 310058 h 491771"/>
              <a:gd name="connsiteX63" fmla="*/ 123867 w 607568"/>
              <a:gd name="connsiteY63" fmla="*/ 384088 h 491771"/>
              <a:gd name="connsiteX64" fmla="*/ 27883 w 607568"/>
              <a:gd name="connsiteY64" fmla="*/ 384088 h 491771"/>
              <a:gd name="connsiteX65" fmla="*/ 6312 w 607568"/>
              <a:gd name="connsiteY65" fmla="*/ 373835 h 491771"/>
              <a:gd name="connsiteX66" fmla="*/ 566 w 607568"/>
              <a:gd name="connsiteY66" fmla="*/ 350788 h 491771"/>
              <a:gd name="connsiteX67" fmla="*/ 10268 w 607568"/>
              <a:gd name="connsiteY67" fmla="*/ 301968 h 491771"/>
              <a:gd name="connsiteX68" fmla="*/ 48606 w 607568"/>
              <a:gd name="connsiteY68" fmla="*/ 263777 h 491771"/>
              <a:gd name="connsiteX69" fmla="*/ 61699 w 607568"/>
              <a:gd name="connsiteY69" fmla="*/ 261237 h 491771"/>
              <a:gd name="connsiteX70" fmla="*/ 76770 w 607568"/>
              <a:gd name="connsiteY70" fmla="*/ 246281 h 491771"/>
              <a:gd name="connsiteX71" fmla="*/ 79313 w 607568"/>
              <a:gd name="connsiteY71" fmla="*/ 234240 h 491771"/>
              <a:gd name="connsiteX72" fmla="*/ 75639 w 607568"/>
              <a:gd name="connsiteY72" fmla="*/ 223893 h 491771"/>
              <a:gd name="connsiteX73" fmla="*/ 46628 w 607568"/>
              <a:gd name="connsiteY73" fmla="*/ 182503 h 491771"/>
              <a:gd name="connsiteX74" fmla="*/ 27318 w 607568"/>
              <a:gd name="connsiteY74" fmla="*/ 160962 h 491771"/>
              <a:gd name="connsiteX75" fmla="*/ 41447 w 607568"/>
              <a:gd name="connsiteY75" fmla="*/ 130673 h 491771"/>
              <a:gd name="connsiteX76" fmla="*/ 41824 w 607568"/>
              <a:gd name="connsiteY76" fmla="*/ 130673 h 491771"/>
              <a:gd name="connsiteX77" fmla="*/ 107100 w 607568"/>
              <a:gd name="connsiteY77" fmla="*/ 66049 h 491771"/>
              <a:gd name="connsiteX78" fmla="*/ 298626 w 607568"/>
              <a:gd name="connsiteY78" fmla="*/ 0 h 491771"/>
              <a:gd name="connsiteX79" fmla="*/ 315956 w 607568"/>
              <a:gd name="connsiteY79" fmla="*/ 0 h 491771"/>
              <a:gd name="connsiteX80" fmla="*/ 401854 w 607568"/>
              <a:gd name="connsiteY80" fmla="*/ 85787 h 491771"/>
              <a:gd name="connsiteX81" fmla="*/ 401854 w 607568"/>
              <a:gd name="connsiteY81" fmla="*/ 95476 h 491771"/>
              <a:gd name="connsiteX82" fmla="*/ 421633 w 607568"/>
              <a:gd name="connsiteY82" fmla="*/ 138840 h 491771"/>
              <a:gd name="connsiteX83" fmla="*/ 417960 w 607568"/>
              <a:gd name="connsiteY83" fmla="*/ 149281 h 491771"/>
              <a:gd name="connsiteX84" fmla="*/ 417112 w 607568"/>
              <a:gd name="connsiteY84" fmla="*/ 151068 h 491771"/>
              <a:gd name="connsiteX85" fmla="*/ 411273 w 607568"/>
              <a:gd name="connsiteY85" fmla="*/ 159534 h 491771"/>
              <a:gd name="connsiteX86" fmla="*/ 410896 w 607568"/>
              <a:gd name="connsiteY86" fmla="*/ 159910 h 491771"/>
              <a:gd name="connsiteX87" fmla="*/ 394037 w 607568"/>
              <a:gd name="connsiteY87" fmla="*/ 169787 h 491771"/>
              <a:gd name="connsiteX88" fmla="*/ 384900 w 607568"/>
              <a:gd name="connsiteY88" fmla="*/ 189541 h 491771"/>
              <a:gd name="connsiteX89" fmla="*/ 384712 w 607568"/>
              <a:gd name="connsiteY89" fmla="*/ 189823 h 491771"/>
              <a:gd name="connsiteX90" fmla="*/ 373316 w 607568"/>
              <a:gd name="connsiteY90" fmla="*/ 207131 h 491771"/>
              <a:gd name="connsiteX91" fmla="*/ 372750 w 607568"/>
              <a:gd name="connsiteY91" fmla="*/ 207789 h 491771"/>
              <a:gd name="connsiteX92" fmla="*/ 359847 w 607568"/>
              <a:gd name="connsiteY92" fmla="*/ 222275 h 491771"/>
              <a:gd name="connsiteX93" fmla="*/ 359188 w 607568"/>
              <a:gd name="connsiteY93" fmla="*/ 222934 h 491771"/>
              <a:gd name="connsiteX94" fmla="*/ 345154 w 607568"/>
              <a:gd name="connsiteY94" fmla="*/ 234598 h 491771"/>
              <a:gd name="connsiteX95" fmla="*/ 345625 w 607568"/>
              <a:gd name="connsiteY95" fmla="*/ 236855 h 491771"/>
              <a:gd name="connsiteX96" fmla="*/ 348639 w 607568"/>
              <a:gd name="connsiteY96" fmla="*/ 235538 h 491771"/>
              <a:gd name="connsiteX97" fmla="*/ 355514 w 607568"/>
              <a:gd name="connsiteY97" fmla="*/ 234033 h 491771"/>
              <a:gd name="connsiteX98" fmla="*/ 366628 w 607568"/>
              <a:gd name="connsiteY98" fmla="*/ 237326 h 491771"/>
              <a:gd name="connsiteX99" fmla="*/ 385371 w 607568"/>
              <a:gd name="connsiteY99" fmla="*/ 249648 h 491771"/>
              <a:gd name="connsiteX100" fmla="*/ 399876 w 607568"/>
              <a:gd name="connsiteY100" fmla="*/ 279373 h 491771"/>
              <a:gd name="connsiteX101" fmla="*/ 430016 w 607568"/>
              <a:gd name="connsiteY101" fmla="*/ 289814 h 491771"/>
              <a:gd name="connsiteX102" fmla="*/ 448382 w 607568"/>
              <a:gd name="connsiteY102" fmla="*/ 316058 h 491771"/>
              <a:gd name="connsiteX103" fmla="*/ 481630 w 607568"/>
              <a:gd name="connsiteY103" fmla="*/ 424515 h 491771"/>
              <a:gd name="connsiteX104" fmla="*/ 483891 w 607568"/>
              <a:gd name="connsiteY104" fmla="*/ 436461 h 491771"/>
              <a:gd name="connsiteX105" fmla="*/ 473718 w 607568"/>
              <a:gd name="connsiteY105" fmla="*/ 470700 h 491771"/>
              <a:gd name="connsiteX106" fmla="*/ 443956 w 607568"/>
              <a:gd name="connsiteY106" fmla="*/ 490360 h 491771"/>
              <a:gd name="connsiteX107" fmla="*/ 431805 w 607568"/>
              <a:gd name="connsiteY107" fmla="*/ 491771 h 491771"/>
              <a:gd name="connsiteX108" fmla="*/ 325375 w 607568"/>
              <a:gd name="connsiteY108" fmla="*/ 491771 h 491771"/>
              <a:gd name="connsiteX109" fmla="*/ 337430 w 607568"/>
              <a:gd name="connsiteY109" fmla="*/ 415296 h 491771"/>
              <a:gd name="connsiteX110" fmla="*/ 334605 w 607568"/>
              <a:gd name="connsiteY110" fmla="*/ 389052 h 491771"/>
              <a:gd name="connsiteX111" fmla="*/ 323962 w 607568"/>
              <a:gd name="connsiteY111" fmla="*/ 360927 h 491771"/>
              <a:gd name="connsiteX112" fmla="*/ 337430 w 607568"/>
              <a:gd name="connsiteY112" fmla="*/ 347476 h 491771"/>
              <a:gd name="connsiteX113" fmla="*/ 307196 w 607568"/>
              <a:gd name="connsiteY113" fmla="*/ 317281 h 491771"/>
              <a:gd name="connsiteX114" fmla="*/ 276868 w 607568"/>
              <a:gd name="connsiteY114" fmla="*/ 347476 h 491771"/>
              <a:gd name="connsiteX115" fmla="*/ 290337 w 607568"/>
              <a:gd name="connsiteY115" fmla="*/ 360927 h 491771"/>
              <a:gd name="connsiteX116" fmla="*/ 279694 w 607568"/>
              <a:gd name="connsiteY116" fmla="*/ 389052 h 491771"/>
              <a:gd name="connsiteX117" fmla="*/ 276963 w 607568"/>
              <a:gd name="connsiteY117" fmla="*/ 415296 h 491771"/>
              <a:gd name="connsiteX118" fmla="*/ 288736 w 607568"/>
              <a:gd name="connsiteY118" fmla="*/ 491771 h 491771"/>
              <a:gd name="connsiteX119" fmla="*/ 182493 w 607568"/>
              <a:gd name="connsiteY119" fmla="*/ 491771 h 491771"/>
              <a:gd name="connsiteX120" fmla="*/ 170437 w 607568"/>
              <a:gd name="connsiteY120" fmla="*/ 490360 h 491771"/>
              <a:gd name="connsiteX121" fmla="*/ 140675 w 607568"/>
              <a:gd name="connsiteY121" fmla="*/ 470700 h 491771"/>
              <a:gd name="connsiteX122" fmla="*/ 132669 w 607568"/>
              <a:gd name="connsiteY122" fmla="*/ 424515 h 491771"/>
              <a:gd name="connsiteX123" fmla="*/ 166011 w 607568"/>
              <a:gd name="connsiteY123" fmla="*/ 316058 h 491771"/>
              <a:gd name="connsiteX124" fmla="*/ 184377 w 607568"/>
              <a:gd name="connsiteY124" fmla="*/ 289814 h 491771"/>
              <a:gd name="connsiteX125" fmla="*/ 214517 w 607568"/>
              <a:gd name="connsiteY125" fmla="*/ 279373 h 491771"/>
              <a:gd name="connsiteX126" fmla="*/ 214517 w 607568"/>
              <a:gd name="connsiteY126" fmla="*/ 279279 h 491771"/>
              <a:gd name="connsiteX127" fmla="*/ 229022 w 607568"/>
              <a:gd name="connsiteY127" fmla="*/ 249648 h 491771"/>
              <a:gd name="connsiteX128" fmla="*/ 247765 w 607568"/>
              <a:gd name="connsiteY128" fmla="*/ 237326 h 491771"/>
              <a:gd name="connsiteX129" fmla="*/ 258879 w 607568"/>
              <a:gd name="connsiteY129" fmla="*/ 234033 h 491771"/>
              <a:gd name="connsiteX130" fmla="*/ 265754 w 607568"/>
              <a:gd name="connsiteY130" fmla="*/ 235538 h 491771"/>
              <a:gd name="connsiteX131" fmla="*/ 268768 w 607568"/>
              <a:gd name="connsiteY131" fmla="*/ 236855 h 491771"/>
              <a:gd name="connsiteX132" fmla="*/ 269239 w 607568"/>
              <a:gd name="connsiteY132" fmla="*/ 234598 h 491771"/>
              <a:gd name="connsiteX133" fmla="*/ 255205 w 607568"/>
              <a:gd name="connsiteY133" fmla="*/ 222934 h 491771"/>
              <a:gd name="connsiteX134" fmla="*/ 254546 w 607568"/>
              <a:gd name="connsiteY134" fmla="*/ 222275 h 491771"/>
              <a:gd name="connsiteX135" fmla="*/ 241548 w 607568"/>
              <a:gd name="connsiteY135" fmla="*/ 207789 h 491771"/>
              <a:gd name="connsiteX136" fmla="*/ 241077 w 607568"/>
              <a:gd name="connsiteY136" fmla="*/ 207225 h 491771"/>
              <a:gd name="connsiteX137" fmla="*/ 229681 w 607568"/>
              <a:gd name="connsiteY137" fmla="*/ 189823 h 491771"/>
              <a:gd name="connsiteX138" fmla="*/ 229493 w 607568"/>
              <a:gd name="connsiteY138" fmla="*/ 189635 h 491771"/>
              <a:gd name="connsiteX139" fmla="*/ 220356 w 607568"/>
              <a:gd name="connsiteY139" fmla="*/ 169787 h 491771"/>
              <a:gd name="connsiteX140" fmla="*/ 203497 w 607568"/>
              <a:gd name="connsiteY140" fmla="*/ 159910 h 491771"/>
              <a:gd name="connsiteX141" fmla="*/ 203120 w 607568"/>
              <a:gd name="connsiteY141" fmla="*/ 159534 h 491771"/>
              <a:gd name="connsiteX142" fmla="*/ 197281 w 607568"/>
              <a:gd name="connsiteY142" fmla="*/ 151068 h 491771"/>
              <a:gd name="connsiteX143" fmla="*/ 196433 w 607568"/>
              <a:gd name="connsiteY143" fmla="*/ 149281 h 491771"/>
              <a:gd name="connsiteX144" fmla="*/ 192666 w 607568"/>
              <a:gd name="connsiteY144" fmla="*/ 138840 h 491771"/>
              <a:gd name="connsiteX145" fmla="*/ 212727 w 607568"/>
              <a:gd name="connsiteY145" fmla="*/ 95476 h 491771"/>
              <a:gd name="connsiteX146" fmla="*/ 212727 w 607568"/>
              <a:gd name="connsiteY146" fmla="*/ 85787 h 491771"/>
              <a:gd name="connsiteX147" fmla="*/ 298626 w 607568"/>
              <a:gd name="connsiteY147" fmla="*/ 0 h 491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Lst>
            <a:rect l="l" t="t" r="r" b="b"/>
            <a:pathLst>
              <a:path w="607568" h="491771">
                <a:moveTo>
                  <a:pt x="355420" y="250307"/>
                </a:moveTo>
                <a:cubicBezTo>
                  <a:pt x="354290" y="250307"/>
                  <a:pt x="353160" y="250871"/>
                  <a:pt x="352312" y="251812"/>
                </a:cubicBezTo>
                <a:lnTo>
                  <a:pt x="321042" y="289814"/>
                </a:lnTo>
                <a:cubicBezTo>
                  <a:pt x="319723" y="291507"/>
                  <a:pt x="319912" y="293953"/>
                  <a:pt x="321513" y="295364"/>
                </a:cubicBezTo>
                <a:lnTo>
                  <a:pt x="369736" y="338257"/>
                </a:lnTo>
                <a:cubicBezTo>
                  <a:pt x="370396" y="338822"/>
                  <a:pt x="371149" y="339104"/>
                  <a:pt x="371997" y="339104"/>
                </a:cubicBezTo>
                <a:cubicBezTo>
                  <a:pt x="372374" y="339104"/>
                  <a:pt x="372750" y="339010"/>
                  <a:pt x="373127" y="338916"/>
                </a:cubicBezTo>
                <a:cubicBezTo>
                  <a:pt x="374257" y="338539"/>
                  <a:pt x="375105" y="337505"/>
                  <a:pt x="375293" y="336282"/>
                </a:cubicBezTo>
                <a:lnTo>
                  <a:pt x="383676" y="279467"/>
                </a:lnTo>
                <a:cubicBezTo>
                  <a:pt x="384618" y="273164"/>
                  <a:pt x="381792" y="266768"/>
                  <a:pt x="376424" y="263287"/>
                </a:cubicBezTo>
                <a:lnTo>
                  <a:pt x="357681" y="250965"/>
                </a:lnTo>
                <a:cubicBezTo>
                  <a:pt x="357021" y="250495"/>
                  <a:pt x="356174" y="250307"/>
                  <a:pt x="355420" y="250307"/>
                </a:cubicBezTo>
                <a:close/>
                <a:moveTo>
                  <a:pt x="258879" y="250307"/>
                </a:moveTo>
                <a:cubicBezTo>
                  <a:pt x="258125" y="250307"/>
                  <a:pt x="257372" y="250495"/>
                  <a:pt x="256712" y="250965"/>
                </a:cubicBezTo>
                <a:lnTo>
                  <a:pt x="237969" y="263287"/>
                </a:lnTo>
                <a:cubicBezTo>
                  <a:pt x="232601" y="266768"/>
                  <a:pt x="229775" y="273164"/>
                  <a:pt x="230717" y="279467"/>
                </a:cubicBezTo>
                <a:lnTo>
                  <a:pt x="239100" y="336282"/>
                </a:lnTo>
                <a:cubicBezTo>
                  <a:pt x="239288" y="337505"/>
                  <a:pt x="240136" y="338539"/>
                  <a:pt x="241266" y="338916"/>
                </a:cubicBezTo>
                <a:cubicBezTo>
                  <a:pt x="241643" y="339010"/>
                  <a:pt x="242019" y="339104"/>
                  <a:pt x="242396" y="339104"/>
                </a:cubicBezTo>
                <a:cubicBezTo>
                  <a:pt x="243244" y="339104"/>
                  <a:pt x="243997" y="338822"/>
                  <a:pt x="244657" y="338257"/>
                </a:cubicBezTo>
                <a:lnTo>
                  <a:pt x="292880" y="295364"/>
                </a:lnTo>
                <a:cubicBezTo>
                  <a:pt x="294481" y="293953"/>
                  <a:pt x="294670" y="291507"/>
                  <a:pt x="293351" y="289814"/>
                </a:cubicBezTo>
                <a:lnTo>
                  <a:pt x="261987" y="251812"/>
                </a:lnTo>
                <a:cubicBezTo>
                  <a:pt x="261233" y="250871"/>
                  <a:pt x="260103" y="250307"/>
                  <a:pt x="258879" y="250307"/>
                </a:cubicBezTo>
                <a:close/>
                <a:moveTo>
                  <a:pt x="500465" y="66049"/>
                </a:moveTo>
                <a:cubicBezTo>
                  <a:pt x="548129" y="66049"/>
                  <a:pt x="562447" y="93516"/>
                  <a:pt x="565743" y="130673"/>
                </a:cubicBezTo>
                <a:cubicBezTo>
                  <a:pt x="565932" y="130673"/>
                  <a:pt x="566026" y="130673"/>
                  <a:pt x="566120" y="130673"/>
                </a:cubicBezTo>
                <a:cubicBezTo>
                  <a:pt x="577141" y="133118"/>
                  <a:pt x="583358" y="146664"/>
                  <a:pt x="580250" y="160962"/>
                </a:cubicBezTo>
                <a:cubicBezTo>
                  <a:pt x="577706" y="172532"/>
                  <a:pt x="569700" y="180904"/>
                  <a:pt x="560939" y="182503"/>
                </a:cubicBezTo>
                <a:cubicBezTo>
                  <a:pt x="554628" y="199529"/>
                  <a:pt x="543796" y="214016"/>
                  <a:pt x="531927" y="223799"/>
                </a:cubicBezTo>
                <a:cubicBezTo>
                  <a:pt x="528913" y="226338"/>
                  <a:pt x="527500" y="230383"/>
                  <a:pt x="528253" y="234240"/>
                </a:cubicBezTo>
                <a:lnTo>
                  <a:pt x="530797" y="246281"/>
                </a:lnTo>
                <a:cubicBezTo>
                  <a:pt x="532304" y="253806"/>
                  <a:pt x="538238" y="259732"/>
                  <a:pt x="545868" y="261143"/>
                </a:cubicBezTo>
                <a:lnTo>
                  <a:pt x="558961" y="263777"/>
                </a:lnTo>
                <a:cubicBezTo>
                  <a:pt x="578366" y="267634"/>
                  <a:pt x="593437" y="282684"/>
                  <a:pt x="597299" y="301968"/>
                </a:cubicBezTo>
                <a:lnTo>
                  <a:pt x="607002" y="350788"/>
                </a:lnTo>
                <a:cubicBezTo>
                  <a:pt x="608697" y="358972"/>
                  <a:pt x="606531" y="367438"/>
                  <a:pt x="601256" y="373835"/>
                </a:cubicBezTo>
                <a:cubicBezTo>
                  <a:pt x="595981" y="380325"/>
                  <a:pt x="588068" y="384088"/>
                  <a:pt x="579685" y="384088"/>
                </a:cubicBezTo>
                <a:lnTo>
                  <a:pt x="490386" y="384088"/>
                </a:lnTo>
                <a:lnTo>
                  <a:pt x="467685" y="310058"/>
                </a:lnTo>
                <a:cubicBezTo>
                  <a:pt x="461845" y="291150"/>
                  <a:pt x="448563" y="276194"/>
                  <a:pt x="431702" y="267445"/>
                </a:cubicBezTo>
                <a:cubicBezTo>
                  <a:pt x="434999" y="265940"/>
                  <a:pt x="438295" y="264529"/>
                  <a:pt x="441969" y="263777"/>
                </a:cubicBezTo>
                <a:lnTo>
                  <a:pt x="455157" y="261237"/>
                </a:lnTo>
                <a:cubicBezTo>
                  <a:pt x="462692" y="259732"/>
                  <a:pt x="468627" y="253806"/>
                  <a:pt x="470228" y="246281"/>
                </a:cubicBezTo>
                <a:lnTo>
                  <a:pt x="472677" y="234240"/>
                </a:lnTo>
                <a:cubicBezTo>
                  <a:pt x="473525" y="230383"/>
                  <a:pt x="472112" y="226338"/>
                  <a:pt x="469098" y="223893"/>
                </a:cubicBezTo>
                <a:cubicBezTo>
                  <a:pt x="457229" y="214016"/>
                  <a:pt x="446302" y="199529"/>
                  <a:pt x="439991" y="182503"/>
                </a:cubicBezTo>
                <a:cubicBezTo>
                  <a:pt x="434716" y="181563"/>
                  <a:pt x="429818" y="177894"/>
                  <a:pt x="426144" y="172720"/>
                </a:cubicBezTo>
                <a:cubicBezTo>
                  <a:pt x="433303" y="164725"/>
                  <a:pt x="438861" y="154754"/>
                  <a:pt x="441404" y="143278"/>
                </a:cubicBezTo>
                <a:cubicBezTo>
                  <a:pt x="444324" y="130485"/>
                  <a:pt x="443476" y="118068"/>
                  <a:pt x="439708" y="107438"/>
                </a:cubicBezTo>
                <a:cubicBezTo>
                  <a:pt x="447244" y="82699"/>
                  <a:pt x="464200" y="66049"/>
                  <a:pt x="500465" y="66049"/>
                </a:cubicBezTo>
                <a:close/>
                <a:moveTo>
                  <a:pt x="107100" y="66049"/>
                </a:moveTo>
                <a:cubicBezTo>
                  <a:pt x="151561" y="66049"/>
                  <a:pt x="166820" y="90130"/>
                  <a:pt x="171341" y="123618"/>
                </a:cubicBezTo>
                <a:cubicBezTo>
                  <a:pt x="170965" y="129920"/>
                  <a:pt x="171436" y="136505"/>
                  <a:pt x="172849" y="143278"/>
                </a:cubicBezTo>
                <a:cubicBezTo>
                  <a:pt x="174921" y="152590"/>
                  <a:pt x="178971" y="161056"/>
                  <a:pt x="184246" y="168205"/>
                </a:cubicBezTo>
                <a:cubicBezTo>
                  <a:pt x="180573" y="175919"/>
                  <a:pt x="174356" y="181281"/>
                  <a:pt x="167574" y="182503"/>
                </a:cubicBezTo>
                <a:cubicBezTo>
                  <a:pt x="161263" y="199529"/>
                  <a:pt x="150336" y="214016"/>
                  <a:pt x="138468" y="223799"/>
                </a:cubicBezTo>
                <a:cubicBezTo>
                  <a:pt x="135453" y="226338"/>
                  <a:pt x="134040" y="230383"/>
                  <a:pt x="134794" y="234240"/>
                </a:cubicBezTo>
                <a:lnTo>
                  <a:pt x="137337" y="246281"/>
                </a:lnTo>
                <a:cubicBezTo>
                  <a:pt x="138939" y="253806"/>
                  <a:pt x="144873" y="259732"/>
                  <a:pt x="152408" y="261143"/>
                </a:cubicBezTo>
                <a:lnTo>
                  <a:pt x="165596" y="263777"/>
                </a:lnTo>
                <a:cubicBezTo>
                  <a:pt x="170494" y="264812"/>
                  <a:pt x="175203" y="266505"/>
                  <a:pt x="179442" y="268856"/>
                </a:cubicBezTo>
                <a:cubicBezTo>
                  <a:pt x="164088" y="277793"/>
                  <a:pt x="152126" y="292279"/>
                  <a:pt x="146662" y="310058"/>
                </a:cubicBezTo>
                <a:lnTo>
                  <a:pt x="123867" y="384088"/>
                </a:lnTo>
                <a:lnTo>
                  <a:pt x="27883" y="384088"/>
                </a:lnTo>
                <a:cubicBezTo>
                  <a:pt x="19499" y="384088"/>
                  <a:pt x="11587" y="380325"/>
                  <a:pt x="6312" y="373835"/>
                </a:cubicBezTo>
                <a:cubicBezTo>
                  <a:pt x="1037" y="367438"/>
                  <a:pt x="-1129" y="358972"/>
                  <a:pt x="566" y="350788"/>
                </a:cubicBezTo>
                <a:lnTo>
                  <a:pt x="10268" y="301968"/>
                </a:lnTo>
                <a:cubicBezTo>
                  <a:pt x="14130" y="282684"/>
                  <a:pt x="29202" y="267634"/>
                  <a:pt x="48606" y="263777"/>
                </a:cubicBezTo>
                <a:lnTo>
                  <a:pt x="61699" y="261237"/>
                </a:lnTo>
                <a:cubicBezTo>
                  <a:pt x="69328" y="259732"/>
                  <a:pt x="75263" y="253806"/>
                  <a:pt x="76770" y="246281"/>
                </a:cubicBezTo>
                <a:lnTo>
                  <a:pt x="79313" y="234240"/>
                </a:lnTo>
                <a:cubicBezTo>
                  <a:pt x="80067" y="230383"/>
                  <a:pt x="78654" y="226338"/>
                  <a:pt x="75639" y="223893"/>
                </a:cubicBezTo>
                <a:cubicBezTo>
                  <a:pt x="63771" y="214016"/>
                  <a:pt x="52939" y="199623"/>
                  <a:pt x="46628" y="182503"/>
                </a:cubicBezTo>
                <a:cubicBezTo>
                  <a:pt x="37867" y="180904"/>
                  <a:pt x="29861" y="172532"/>
                  <a:pt x="27318" y="160962"/>
                </a:cubicBezTo>
                <a:cubicBezTo>
                  <a:pt x="24115" y="146664"/>
                  <a:pt x="30426" y="133118"/>
                  <a:pt x="41447" y="130673"/>
                </a:cubicBezTo>
                <a:cubicBezTo>
                  <a:pt x="41541" y="130673"/>
                  <a:pt x="41729" y="130673"/>
                  <a:pt x="41824" y="130673"/>
                </a:cubicBezTo>
                <a:cubicBezTo>
                  <a:pt x="45403" y="93516"/>
                  <a:pt x="60192" y="66049"/>
                  <a:pt x="107100" y="66049"/>
                </a:cubicBezTo>
                <a:close/>
                <a:moveTo>
                  <a:pt x="298626" y="0"/>
                </a:moveTo>
                <a:lnTo>
                  <a:pt x="315956" y="0"/>
                </a:lnTo>
                <a:cubicBezTo>
                  <a:pt x="363426" y="0"/>
                  <a:pt x="401854" y="38378"/>
                  <a:pt x="401854" y="85787"/>
                </a:cubicBezTo>
                <a:lnTo>
                  <a:pt x="401854" y="95476"/>
                </a:lnTo>
                <a:cubicBezTo>
                  <a:pt x="417301" y="99238"/>
                  <a:pt x="426154" y="118522"/>
                  <a:pt x="421633" y="138840"/>
                </a:cubicBezTo>
                <a:cubicBezTo>
                  <a:pt x="420880" y="142602"/>
                  <a:pt x="419467" y="146083"/>
                  <a:pt x="417960" y="149281"/>
                </a:cubicBezTo>
                <a:cubicBezTo>
                  <a:pt x="417677" y="149939"/>
                  <a:pt x="417395" y="150504"/>
                  <a:pt x="417112" y="151068"/>
                </a:cubicBezTo>
                <a:cubicBezTo>
                  <a:pt x="415417" y="154172"/>
                  <a:pt x="413533" y="157088"/>
                  <a:pt x="411273" y="159534"/>
                </a:cubicBezTo>
                <a:cubicBezTo>
                  <a:pt x="411179" y="159628"/>
                  <a:pt x="410990" y="159816"/>
                  <a:pt x="410896" y="159910"/>
                </a:cubicBezTo>
                <a:cubicBezTo>
                  <a:pt x="406092" y="165084"/>
                  <a:pt x="400159" y="168658"/>
                  <a:pt x="394037" y="169787"/>
                </a:cubicBezTo>
                <a:cubicBezTo>
                  <a:pt x="391494" y="176654"/>
                  <a:pt x="388385" y="183332"/>
                  <a:pt x="384900" y="189541"/>
                </a:cubicBezTo>
                <a:cubicBezTo>
                  <a:pt x="384806" y="189635"/>
                  <a:pt x="384806" y="189729"/>
                  <a:pt x="384712" y="189823"/>
                </a:cubicBezTo>
                <a:cubicBezTo>
                  <a:pt x="381227" y="196031"/>
                  <a:pt x="377460" y="201769"/>
                  <a:pt x="373316" y="207131"/>
                </a:cubicBezTo>
                <a:cubicBezTo>
                  <a:pt x="373127" y="207413"/>
                  <a:pt x="372939" y="207601"/>
                  <a:pt x="372750" y="207789"/>
                </a:cubicBezTo>
                <a:cubicBezTo>
                  <a:pt x="368700" y="213057"/>
                  <a:pt x="364368" y="217948"/>
                  <a:pt x="359847" y="222275"/>
                </a:cubicBezTo>
                <a:cubicBezTo>
                  <a:pt x="359658" y="222463"/>
                  <a:pt x="359376" y="222651"/>
                  <a:pt x="359188" y="222934"/>
                </a:cubicBezTo>
                <a:cubicBezTo>
                  <a:pt x="354667" y="227261"/>
                  <a:pt x="349957" y="231211"/>
                  <a:pt x="345154" y="234598"/>
                </a:cubicBezTo>
                <a:lnTo>
                  <a:pt x="345625" y="236855"/>
                </a:lnTo>
                <a:cubicBezTo>
                  <a:pt x="346567" y="236385"/>
                  <a:pt x="347603" y="235915"/>
                  <a:pt x="348639" y="235538"/>
                </a:cubicBezTo>
                <a:cubicBezTo>
                  <a:pt x="350899" y="234786"/>
                  <a:pt x="353065" y="234033"/>
                  <a:pt x="355514" y="234033"/>
                </a:cubicBezTo>
                <a:cubicBezTo>
                  <a:pt x="359470" y="234033"/>
                  <a:pt x="363238" y="235162"/>
                  <a:pt x="366628" y="237326"/>
                </a:cubicBezTo>
                <a:cubicBezTo>
                  <a:pt x="366628" y="237326"/>
                  <a:pt x="380756" y="246450"/>
                  <a:pt x="385371" y="249648"/>
                </a:cubicBezTo>
                <a:cubicBezTo>
                  <a:pt x="401854" y="261030"/>
                  <a:pt x="399876" y="279373"/>
                  <a:pt x="399876" y="279373"/>
                </a:cubicBezTo>
                <a:cubicBezTo>
                  <a:pt x="410990" y="279655"/>
                  <a:pt x="421822" y="283041"/>
                  <a:pt x="430016" y="289814"/>
                </a:cubicBezTo>
                <a:cubicBezTo>
                  <a:pt x="445180" y="302324"/>
                  <a:pt x="447535" y="313330"/>
                  <a:pt x="448382" y="316058"/>
                </a:cubicBezTo>
                <a:lnTo>
                  <a:pt x="481630" y="424515"/>
                </a:lnTo>
                <a:cubicBezTo>
                  <a:pt x="482855" y="428371"/>
                  <a:pt x="483608" y="432416"/>
                  <a:pt x="483891" y="436461"/>
                </a:cubicBezTo>
                <a:cubicBezTo>
                  <a:pt x="484644" y="448595"/>
                  <a:pt x="481159" y="460730"/>
                  <a:pt x="473718" y="470700"/>
                </a:cubicBezTo>
                <a:cubicBezTo>
                  <a:pt x="466372" y="480671"/>
                  <a:pt x="455823" y="487538"/>
                  <a:pt x="443956" y="490360"/>
                </a:cubicBezTo>
                <a:cubicBezTo>
                  <a:pt x="440000" y="491301"/>
                  <a:pt x="435950" y="491771"/>
                  <a:pt x="431805" y="491771"/>
                </a:cubicBezTo>
                <a:lnTo>
                  <a:pt x="325375" y="491771"/>
                </a:lnTo>
                <a:lnTo>
                  <a:pt x="337430" y="415296"/>
                </a:lnTo>
                <a:cubicBezTo>
                  <a:pt x="338749" y="406454"/>
                  <a:pt x="337807" y="397424"/>
                  <a:pt x="334605" y="389052"/>
                </a:cubicBezTo>
                <a:lnTo>
                  <a:pt x="323962" y="360927"/>
                </a:lnTo>
                <a:lnTo>
                  <a:pt x="337430" y="347476"/>
                </a:lnTo>
                <a:lnTo>
                  <a:pt x="307196" y="317281"/>
                </a:lnTo>
                <a:lnTo>
                  <a:pt x="276868" y="347476"/>
                </a:lnTo>
                <a:lnTo>
                  <a:pt x="290337" y="360927"/>
                </a:lnTo>
                <a:lnTo>
                  <a:pt x="279694" y="389052"/>
                </a:lnTo>
                <a:cubicBezTo>
                  <a:pt x="276586" y="397424"/>
                  <a:pt x="275644" y="406454"/>
                  <a:pt x="276963" y="415296"/>
                </a:cubicBezTo>
                <a:lnTo>
                  <a:pt x="288736" y="491771"/>
                </a:lnTo>
                <a:lnTo>
                  <a:pt x="182493" y="491771"/>
                </a:lnTo>
                <a:cubicBezTo>
                  <a:pt x="178443" y="491771"/>
                  <a:pt x="174299" y="491301"/>
                  <a:pt x="170437" y="490360"/>
                </a:cubicBezTo>
                <a:cubicBezTo>
                  <a:pt x="158570" y="487538"/>
                  <a:pt x="148021" y="480671"/>
                  <a:pt x="140675" y="470700"/>
                </a:cubicBezTo>
                <a:cubicBezTo>
                  <a:pt x="130785" y="457343"/>
                  <a:pt x="127865" y="440223"/>
                  <a:pt x="132669" y="424515"/>
                </a:cubicBezTo>
                <a:lnTo>
                  <a:pt x="166011" y="316058"/>
                </a:lnTo>
                <a:cubicBezTo>
                  <a:pt x="166858" y="313330"/>
                  <a:pt x="170908" y="300631"/>
                  <a:pt x="184377" y="289814"/>
                </a:cubicBezTo>
                <a:cubicBezTo>
                  <a:pt x="192666" y="283229"/>
                  <a:pt x="203403" y="279655"/>
                  <a:pt x="214517" y="279373"/>
                </a:cubicBezTo>
                <a:lnTo>
                  <a:pt x="214517" y="279279"/>
                </a:lnTo>
                <a:cubicBezTo>
                  <a:pt x="214140" y="273447"/>
                  <a:pt x="211880" y="260654"/>
                  <a:pt x="229022" y="249648"/>
                </a:cubicBezTo>
                <a:cubicBezTo>
                  <a:pt x="233731" y="246638"/>
                  <a:pt x="247765" y="237326"/>
                  <a:pt x="247765" y="237326"/>
                </a:cubicBezTo>
                <a:cubicBezTo>
                  <a:pt x="251061" y="235162"/>
                  <a:pt x="254923" y="234033"/>
                  <a:pt x="258879" y="234033"/>
                </a:cubicBezTo>
                <a:cubicBezTo>
                  <a:pt x="261328" y="234033"/>
                  <a:pt x="263494" y="234786"/>
                  <a:pt x="265754" y="235538"/>
                </a:cubicBezTo>
                <a:cubicBezTo>
                  <a:pt x="266790" y="236009"/>
                  <a:pt x="267826" y="236385"/>
                  <a:pt x="268768" y="236855"/>
                </a:cubicBezTo>
                <a:lnTo>
                  <a:pt x="269239" y="234598"/>
                </a:lnTo>
                <a:cubicBezTo>
                  <a:pt x="264436" y="231211"/>
                  <a:pt x="259726" y="227261"/>
                  <a:pt x="255205" y="222934"/>
                </a:cubicBezTo>
                <a:cubicBezTo>
                  <a:pt x="254923" y="222651"/>
                  <a:pt x="254735" y="222463"/>
                  <a:pt x="254546" y="222275"/>
                </a:cubicBezTo>
                <a:cubicBezTo>
                  <a:pt x="250025" y="217948"/>
                  <a:pt x="245693" y="213057"/>
                  <a:pt x="241548" y="207789"/>
                </a:cubicBezTo>
                <a:cubicBezTo>
                  <a:pt x="241454" y="207601"/>
                  <a:pt x="241266" y="207413"/>
                  <a:pt x="241077" y="207225"/>
                </a:cubicBezTo>
                <a:cubicBezTo>
                  <a:pt x="236933" y="201769"/>
                  <a:pt x="233072" y="196031"/>
                  <a:pt x="229681" y="189823"/>
                </a:cubicBezTo>
                <a:cubicBezTo>
                  <a:pt x="229587" y="189729"/>
                  <a:pt x="229587" y="189635"/>
                  <a:pt x="229493" y="189635"/>
                </a:cubicBezTo>
                <a:cubicBezTo>
                  <a:pt x="226008" y="183332"/>
                  <a:pt x="222899" y="176654"/>
                  <a:pt x="220356" y="169787"/>
                </a:cubicBezTo>
                <a:cubicBezTo>
                  <a:pt x="214140" y="168658"/>
                  <a:pt x="208301" y="165084"/>
                  <a:pt x="203497" y="159910"/>
                </a:cubicBezTo>
                <a:cubicBezTo>
                  <a:pt x="203309" y="159722"/>
                  <a:pt x="203214" y="159628"/>
                  <a:pt x="203120" y="159534"/>
                </a:cubicBezTo>
                <a:cubicBezTo>
                  <a:pt x="200860" y="157088"/>
                  <a:pt x="198976" y="154172"/>
                  <a:pt x="197281" y="151068"/>
                </a:cubicBezTo>
                <a:cubicBezTo>
                  <a:pt x="196998" y="150504"/>
                  <a:pt x="196716" y="149939"/>
                  <a:pt x="196433" y="149281"/>
                </a:cubicBezTo>
                <a:cubicBezTo>
                  <a:pt x="194832" y="146083"/>
                  <a:pt x="193513" y="142602"/>
                  <a:pt x="192666" y="138840"/>
                </a:cubicBezTo>
                <a:cubicBezTo>
                  <a:pt x="188145" y="118428"/>
                  <a:pt x="197092" y="99050"/>
                  <a:pt x="212727" y="95476"/>
                </a:cubicBezTo>
                <a:lnTo>
                  <a:pt x="212727" y="85787"/>
                </a:lnTo>
                <a:cubicBezTo>
                  <a:pt x="212727" y="38378"/>
                  <a:pt x="251155" y="0"/>
                  <a:pt x="298626" y="0"/>
                </a:cubicBezTo>
                <a:close/>
              </a:path>
            </a:pathLst>
          </a:custGeom>
          <a:solidFill>
            <a:schemeClr val="bg1"/>
          </a:solidFill>
          <a:ln>
            <a:noFill/>
          </a:ln>
        </p:spPr>
        <p:txBody>
          <a:bodyPr/>
          <a:lstStyle/>
          <a:p>
            <a:endParaRPr lang="zh-CN" altLang="en-US">
              <a:cs typeface="+mn-ea"/>
              <a:sym typeface="+mn-lt"/>
            </a:endParaRPr>
          </a:p>
        </p:txBody>
      </p:sp>
      <p:sp>
        <p:nvSpPr>
          <p:cNvPr id="34" name="ïşľíḓê">
            <a:extLst>
              <a:ext uri="{FF2B5EF4-FFF2-40B4-BE49-F238E27FC236}">
                <a16:creationId xmlns="" xmlns:a16="http://schemas.microsoft.com/office/drawing/2014/main" id="{2810AB00-E205-4620-8CF6-CA3F07962F1D}"/>
              </a:ext>
            </a:extLst>
          </p:cNvPr>
          <p:cNvSpPr/>
          <p:nvPr/>
        </p:nvSpPr>
        <p:spPr>
          <a:xfrm>
            <a:off x="3663774" y="1871674"/>
            <a:ext cx="2225082" cy="1362548"/>
          </a:xfrm>
          <a:prstGeom prst="snip1Rect">
            <a:avLst>
              <a:gd name="adj" fmla="val 0"/>
            </a:avLst>
          </a:prstGeom>
          <a:solidFill>
            <a:schemeClr val="accent3"/>
          </a:solidFill>
          <a:ln>
            <a:noFill/>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a:solidFill>
                <a:schemeClr val="lt1"/>
              </a:solidFill>
              <a:cs typeface="+mn-ea"/>
              <a:sym typeface="+mn-lt"/>
            </a:endParaRPr>
          </a:p>
        </p:txBody>
      </p:sp>
      <p:sp>
        <p:nvSpPr>
          <p:cNvPr id="35" name="íśļíde">
            <a:extLst>
              <a:ext uri="{FF2B5EF4-FFF2-40B4-BE49-F238E27FC236}">
                <a16:creationId xmlns="" xmlns:a16="http://schemas.microsoft.com/office/drawing/2014/main" id="{A7C3E4C8-9E2E-4FA6-9927-9521E5B8B7FA}"/>
              </a:ext>
            </a:extLst>
          </p:cNvPr>
          <p:cNvSpPr>
            <a:spLocks noChangeAspect="1"/>
          </p:cNvSpPr>
          <p:nvPr/>
        </p:nvSpPr>
        <p:spPr bwMode="auto">
          <a:xfrm>
            <a:off x="4410328" y="2063121"/>
            <a:ext cx="731973" cy="592466"/>
          </a:xfrm>
          <a:custGeom>
            <a:avLst/>
            <a:gdLst>
              <a:gd name="connsiteX0" fmla="*/ 355420 w 607568"/>
              <a:gd name="connsiteY0" fmla="*/ 250307 h 491771"/>
              <a:gd name="connsiteX1" fmla="*/ 352312 w 607568"/>
              <a:gd name="connsiteY1" fmla="*/ 251812 h 491771"/>
              <a:gd name="connsiteX2" fmla="*/ 321042 w 607568"/>
              <a:gd name="connsiteY2" fmla="*/ 289814 h 491771"/>
              <a:gd name="connsiteX3" fmla="*/ 321513 w 607568"/>
              <a:gd name="connsiteY3" fmla="*/ 295364 h 491771"/>
              <a:gd name="connsiteX4" fmla="*/ 369736 w 607568"/>
              <a:gd name="connsiteY4" fmla="*/ 338257 h 491771"/>
              <a:gd name="connsiteX5" fmla="*/ 371997 w 607568"/>
              <a:gd name="connsiteY5" fmla="*/ 339104 h 491771"/>
              <a:gd name="connsiteX6" fmla="*/ 373127 w 607568"/>
              <a:gd name="connsiteY6" fmla="*/ 338916 h 491771"/>
              <a:gd name="connsiteX7" fmla="*/ 375293 w 607568"/>
              <a:gd name="connsiteY7" fmla="*/ 336282 h 491771"/>
              <a:gd name="connsiteX8" fmla="*/ 383676 w 607568"/>
              <a:gd name="connsiteY8" fmla="*/ 279467 h 491771"/>
              <a:gd name="connsiteX9" fmla="*/ 376424 w 607568"/>
              <a:gd name="connsiteY9" fmla="*/ 263287 h 491771"/>
              <a:gd name="connsiteX10" fmla="*/ 357681 w 607568"/>
              <a:gd name="connsiteY10" fmla="*/ 250965 h 491771"/>
              <a:gd name="connsiteX11" fmla="*/ 355420 w 607568"/>
              <a:gd name="connsiteY11" fmla="*/ 250307 h 491771"/>
              <a:gd name="connsiteX12" fmla="*/ 258879 w 607568"/>
              <a:gd name="connsiteY12" fmla="*/ 250307 h 491771"/>
              <a:gd name="connsiteX13" fmla="*/ 256712 w 607568"/>
              <a:gd name="connsiteY13" fmla="*/ 250965 h 491771"/>
              <a:gd name="connsiteX14" fmla="*/ 237969 w 607568"/>
              <a:gd name="connsiteY14" fmla="*/ 263287 h 491771"/>
              <a:gd name="connsiteX15" fmla="*/ 230717 w 607568"/>
              <a:gd name="connsiteY15" fmla="*/ 279467 h 491771"/>
              <a:gd name="connsiteX16" fmla="*/ 239100 w 607568"/>
              <a:gd name="connsiteY16" fmla="*/ 336282 h 491771"/>
              <a:gd name="connsiteX17" fmla="*/ 241266 w 607568"/>
              <a:gd name="connsiteY17" fmla="*/ 338916 h 491771"/>
              <a:gd name="connsiteX18" fmla="*/ 242396 w 607568"/>
              <a:gd name="connsiteY18" fmla="*/ 339104 h 491771"/>
              <a:gd name="connsiteX19" fmla="*/ 244657 w 607568"/>
              <a:gd name="connsiteY19" fmla="*/ 338257 h 491771"/>
              <a:gd name="connsiteX20" fmla="*/ 292880 w 607568"/>
              <a:gd name="connsiteY20" fmla="*/ 295364 h 491771"/>
              <a:gd name="connsiteX21" fmla="*/ 293351 w 607568"/>
              <a:gd name="connsiteY21" fmla="*/ 289814 h 491771"/>
              <a:gd name="connsiteX22" fmla="*/ 261987 w 607568"/>
              <a:gd name="connsiteY22" fmla="*/ 251812 h 491771"/>
              <a:gd name="connsiteX23" fmla="*/ 258879 w 607568"/>
              <a:gd name="connsiteY23" fmla="*/ 250307 h 491771"/>
              <a:gd name="connsiteX24" fmla="*/ 500465 w 607568"/>
              <a:gd name="connsiteY24" fmla="*/ 66049 h 491771"/>
              <a:gd name="connsiteX25" fmla="*/ 565743 w 607568"/>
              <a:gd name="connsiteY25" fmla="*/ 130673 h 491771"/>
              <a:gd name="connsiteX26" fmla="*/ 566120 w 607568"/>
              <a:gd name="connsiteY26" fmla="*/ 130673 h 491771"/>
              <a:gd name="connsiteX27" fmla="*/ 580250 w 607568"/>
              <a:gd name="connsiteY27" fmla="*/ 160962 h 491771"/>
              <a:gd name="connsiteX28" fmla="*/ 560939 w 607568"/>
              <a:gd name="connsiteY28" fmla="*/ 182503 h 491771"/>
              <a:gd name="connsiteX29" fmla="*/ 531927 w 607568"/>
              <a:gd name="connsiteY29" fmla="*/ 223799 h 491771"/>
              <a:gd name="connsiteX30" fmla="*/ 528253 w 607568"/>
              <a:gd name="connsiteY30" fmla="*/ 234240 h 491771"/>
              <a:gd name="connsiteX31" fmla="*/ 530797 w 607568"/>
              <a:gd name="connsiteY31" fmla="*/ 246281 h 491771"/>
              <a:gd name="connsiteX32" fmla="*/ 545868 w 607568"/>
              <a:gd name="connsiteY32" fmla="*/ 261143 h 491771"/>
              <a:gd name="connsiteX33" fmla="*/ 558961 w 607568"/>
              <a:gd name="connsiteY33" fmla="*/ 263777 h 491771"/>
              <a:gd name="connsiteX34" fmla="*/ 597299 w 607568"/>
              <a:gd name="connsiteY34" fmla="*/ 301968 h 491771"/>
              <a:gd name="connsiteX35" fmla="*/ 607002 w 607568"/>
              <a:gd name="connsiteY35" fmla="*/ 350788 h 491771"/>
              <a:gd name="connsiteX36" fmla="*/ 601256 w 607568"/>
              <a:gd name="connsiteY36" fmla="*/ 373835 h 491771"/>
              <a:gd name="connsiteX37" fmla="*/ 579685 w 607568"/>
              <a:gd name="connsiteY37" fmla="*/ 384088 h 491771"/>
              <a:gd name="connsiteX38" fmla="*/ 490386 w 607568"/>
              <a:gd name="connsiteY38" fmla="*/ 384088 h 491771"/>
              <a:gd name="connsiteX39" fmla="*/ 467685 w 607568"/>
              <a:gd name="connsiteY39" fmla="*/ 310058 h 491771"/>
              <a:gd name="connsiteX40" fmla="*/ 431702 w 607568"/>
              <a:gd name="connsiteY40" fmla="*/ 267445 h 491771"/>
              <a:gd name="connsiteX41" fmla="*/ 441969 w 607568"/>
              <a:gd name="connsiteY41" fmla="*/ 263777 h 491771"/>
              <a:gd name="connsiteX42" fmla="*/ 455157 w 607568"/>
              <a:gd name="connsiteY42" fmla="*/ 261237 h 491771"/>
              <a:gd name="connsiteX43" fmla="*/ 470228 w 607568"/>
              <a:gd name="connsiteY43" fmla="*/ 246281 h 491771"/>
              <a:gd name="connsiteX44" fmla="*/ 472677 w 607568"/>
              <a:gd name="connsiteY44" fmla="*/ 234240 h 491771"/>
              <a:gd name="connsiteX45" fmla="*/ 469098 w 607568"/>
              <a:gd name="connsiteY45" fmla="*/ 223893 h 491771"/>
              <a:gd name="connsiteX46" fmla="*/ 439991 w 607568"/>
              <a:gd name="connsiteY46" fmla="*/ 182503 h 491771"/>
              <a:gd name="connsiteX47" fmla="*/ 426144 w 607568"/>
              <a:gd name="connsiteY47" fmla="*/ 172720 h 491771"/>
              <a:gd name="connsiteX48" fmla="*/ 441404 w 607568"/>
              <a:gd name="connsiteY48" fmla="*/ 143278 h 491771"/>
              <a:gd name="connsiteX49" fmla="*/ 439708 w 607568"/>
              <a:gd name="connsiteY49" fmla="*/ 107438 h 491771"/>
              <a:gd name="connsiteX50" fmla="*/ 500465 w 607568"/>
              <a:gd name="connsiteY50" fmla="*/ 66049 h 491771"/>
              <a:gd name="connsiteX51" fmla="*/ 107100 w 607568"/>
              <a:gd name="connsiteY51" fmla="*/ 66049 h 491771"/>
              <a:gd name="connsiteX52" fmla="*/ 171341 w 607568"/>
              <a:gd name="connsiteY52" fmla="*/ 123618 h 491771"/>
              <a:gd name="connsiteX53" fmla="*/ 172849 w 607568"/>
              <a:gd name="connsiteY53" fmla="*/ 143278 h 491771"/>
              <a:gd name="connsiteX54" fmla="*/ 184246 w 607568"/>
              <a:gd name="connsiteY54" fmla="*/ 168205 h 491771"/>
              <a:gd name="connsiteX55" fmla="*/ 167574 w 607568"/>
              <a:gd name="connsiteY55" fmla="*/ 182503 h 491771"/>
              <a:gd name="connsiteX56" fmla="*/ 138468 w 607568"/>
              <a:gd name="connsiteY56" fmla="*/ 223799 h 491771"/>
              <a:gd name="connsiteX57" fmla="*/ 134794 w 607568"/>
              <a:gd name="connsiteY57" fmla="*/ 234240 h 491771"/>
              <a:gd name="connsiteX58" fmla="*/ 137337 w 607568"/>
              <a:gd name="connsiteY58" fmla="*/ 246281 h 491771"/>
              <a:gd name="connsiteX59" fmla="*/ 152408 w 607568"/>
              <a:gd name="connsiteY59" fmla="*/ 261143 h 491771"/>
              <a:gd name="connsiteX60" fmla="*/ 165596 w 607568"/>
              <a:gd name="connsiteY60" fmla="*/ 263777 h 491771"/>
              <a:gd name="connsiteX61" fmla="*/ 179442 w 607568"/>
              <a:gd name="connsiteY61" fmla="*/ 268856 h 491771"/>
              <a:gd name="connsiteX62" fmla="*/ 146662 w 607568"/>
              <a:gd name="connsiteY62" fmla="*/ 310058 h 491771"/>
              <a:gd name="connsiteX63" fmla="*/ 123867 w 607568"/>
              <a:gd name="connsiteY63" fmla="*/ 384088 h 491771"/>
              <a:gd name="connsiteX64" fmla="*/ 27883 w 607568"/>
              <a:gd name="connsiteY64" fmla="*/ 384088 h 491771"/>
              <a:gd name="connsiteX65" fmla="*/ 6312 w 607568"/>
              <a:gd name="connsiteY65" fmla="*/ 373835 h 491771"/>
              <a:gd name="connsiteX66" fmla="*/ 566 w 607568"/>
              <a:gd name="connsiteY66" fmla="*/ 350788 h 491771"/>
              <a:gd name="connsiteX67" fmla="*/ 10268 w 607568"/>
              <a:gd name="connsiteY67" fmla="*/ 301968 h 491771"/>
              <a:gd name="connsiteX68" fmla="*/ 48606 w 607568"/>
              <a:gd name="connsiteY68" fmla="*/ 263777 h 491771"/>
              <a:gd name="connsiteX69" fmla="*/ 61699 w 607568"/>
              <a:gd name="connsiteY69" fmla="*/ 261237 h 491771"/>
              <a:gd name="connsiteX70" fmla="*/ 76770 w 607568"/>
              <a:gd name="connsiteY70" fmla="*/ 246281 h 491771"/>
              <a:gd name="connsiteX71" fmla="*/ 79313 w 607568"/>
              <a:gd name="connsiteY71" fmla="*/ 234240 h 491771"/>
              <a:gd name="connsiteX72" fmla="*/ 75639 w 607568"/>
              <a:gd name="connsiteY72" fmla="*/ 223893 h 491771"/>
              <a:gd name="connsiteX73" fmla="*/ 46628 w 607568"/>
              <a:gd name="connsiteY73" fmla="*/ 182503 h 491771"/>
              <a:gd name="connsiteX74" fmla="*/ 27318 w 607568"/>
              <a:gd name="connsiteY74" fmla="*/ 160962 h 491771"/>
              <a:gd name="connsiteX75" fmla="*/ 41447 w 607568"/>
              <a:gd name="connsiteY75" fmla="*/ 130673 h 491771"/>
              <a:gd name="connsiteX76" fmla="*/ 41824 w 607568"/>
              <a:gd name="connsiteY76" fmla="*/ 130673 h 491771"/>
              <a:gd name="connsiteX77" fmla="*/ 107100 w 607568"/>
              <a:gd name="connsiteY77" fmla="*/ 66049 h 491771"/>
              <a:gd name="connsiteX78" fmla="*/ 298626 w 607568"/>
              <a:gd name="connsiteY78" fmla="*/ 0 h 491771"/>
              <a:gd name="connsiteX79" fmla="*/ 315956 w 607568"/>
              <a:gd name="connsiteY79" fmla="*/ 0 h 491771"/>
              <a:gd name="connsiteX80" fmla="*/ 401854 w 607568"/>
              <a:gd name="connsiteY80" fmla="*/ 85787 h 491771"/>
              <a:gd name="connsiteX81" fmla="*/ 401854 w 607568"/>
              <a:gd name="connsiteY81" fmla="*/ 95476 h 491771"/>
              <a:gd name="connsiteX82" fmla="*/ 421633 w 607568"/>
              <a:gd name="connsiteY82" fmla="*/ 138840 h 491771"/>
              <a:gd name="connsiteX83" fmla="*/ 417960 w 607568"/>
              <a:gd name="connsiteY83" fmla="*/ 149281 h 491771"/>
              <a:gd name="connsiteX84" fmla="*/ 417112 w 607568"/>
              <a:gd name="connsiteY84" fmla="*/ 151068 h 491771"/>
              <a:gd name="connsiteX85" fmla="*/ 411273 w 607568"/>
              <a:gd name="connsiteY85" fmla="*/ 159534 h 491771"/>
              <a:gd name="connsiteX86" fmla="*/ 410896 w 607568"/>
              <a:gd name="connsiteY86" fmla="*/ 159910 h 491771"/>
              <a:gd name="connsiteX87" fmla="*/ 394037 w 607568"/>
              <a:gd name="connsiteY87" fmla="*/ 169787 h 491771"/>
              <a:gd name="connsiteX88" fmla="*/ 384900 w 607568"/>
              <a:gd name="connsiteY88" fmla="*/ 189541 h 491771"/>
              <a:gd name="connsiteX89" fmla="*/ 384712 w 607568"/>
              <a:gd name="connsiteY89" fmla="*/ 189823 h 491771"/>
              <a:gd name="connsiteX90" fmla="*/ 373316 w 607568"/>
              <a:gd name="connsiteY90" fmla="*/ 207131 h 491771"/>
              <a:gd name="connsiteX91" fmla="*/ 372750 w 607568"/>
              <a:gd name="connsiteY91" fmla="*/ 207789 h 491771"/>
              <a:gd name="connsiteX92" fmla="*/ 359847 w 607568"/>
              <a:gd name="connsiteY92" fmla="*/ 222275 h 491771"/>
              <a:gd name="connsiteX93" fmla="*/ 359188 w 607568"/>
              <a:gd name="connsiteY93" fmla="*/ 222934 h 491771"/>
              <a:gd name="connsiteX94" fmla="*/ 345154 w 607568"/>
              <a:gd name="connsiteY94" fmla="*/ 234598 h 491771"/>
              <a:gd name="connsiteX95" fmla="*/ 345625 w 607568"/>
              <a:gd name="connsiteY95" fmla="*/ 236855 h 491771"/>
              <a:gd name="connsiteX96" fmla="*/ 348639 w 607568"/>
              <a:gd name="connsiteY96" fmla="*/ 235538 h 491771"/>
              <a:gd name="connsiteX97" fmla="*/ 355514 w 607568"/>
              <a:gd name="connsiteY97" fmla="*/ 234033 h 491771"/>
              <a:gd name="connsiteX98" fmla="*/ 366628 w 607568"/>
              <a:gd name="connsiteY98" fmla="*/ 237326 h 491771"/>
              <a:gd name="connsiteX99" fmla="*/ 385371 w 607568"/>
              <a:gd name="connsiteY99" fmla="*/ 249648 h 491771"/>
              <a:gd name="connsiteX100" fmla="*/ 399876 w 607568"/>
              <a:gd name="connsiteY100" fmla="*/ 279373 h 491771"/>
              <a:gd name="connsiteX101" fmla="*/ 430016 w 607568"/>
              <a:gd name="connsiteY101" fmla="*/ 289814 h 491771"/>
              <a:gd name="connsiteX102" fmla="*/ 448382 w 607568"/>
              <a:gd name="connsiteY102" fmla="*/ 316058 h 491771"/>
              <a:gd name="connsiteX103" fmla="*/ 481630 w 607568"/>
              <a:gd name="connsiteY103" fmla="*/ 424515 h 491771"/>
              <a:gd name="connsiteX104" fmla="*/ 483891 w 607568"/>
              <a:gd name="connsiteY104" fmla="*/ 436461 h 491771"/>
              <a:gd name="connsiteX105" fmla="*/ 473718 w 607568"/>
              <a:gd name="connsiteY105" fmla="*/ 470700 h 491771"/>
              <a:gd name="connsiteX106" fmla="*/ 443956 w 607568"/>
              <a:gd name="connsiteY106" fmla="*/ 490360 h 491771"/>
              <a:gd name="connsiteX107" fmla="*/ 431805 w 607568"/>
              <a:gd name="connsiteY107" fmla="*/ 491771 h 491771"/>
              <a:gd name="connsiteX108" fmla="*/ 325375 w 607568"/>
              <a:gd name="connsiteY108" fmla="*/ 491771 h 491771"/>
              <a:gd name="connsiteX109" fmla="*/ 337430 w 607568"/>
              <a:gd name="connsiteY109" fmla="*/ 415296 h 491771"/>
              <a:gd name="connsiteX110" fmla="*/ 334605 w 607568"/>
              <a:gd name="connsiteY110" fmla="*/ 389052 h 491771"/>
              <a:gd name="connsiteX111" fmla="*/ 323962 w 607568"/>
              <a:gd name="connsiteY111" fmla="*/ 360927 h 491771"/>
              <a:gd name="connsiteX112" fmla="*/ 337430 w 607568"/>
              <a:gd name="connsiteY112" fmla="*/ 347476 h 491771"/>
              <a:gd name="connsiteX113" fmla="*/ 307196 w 607568"/>
              <a:gd name="connsiteY113" fmla="*/ 317281 h 491771"/>
              <a:gd name="connsiteX114" fmla="*/ 276868 w 607568"/>
              <a:gd name="connsiteY114" fmla="*/ 347476 h 491771"/>
              <a:gd name="connsiteX115" fmla="*/ 290337 w 607568"/>
              <a:gd name="connsiteY115" fmla="*/ 360927 h 491771"/>
              <a:gd name="connsiteX116" fmla="*/ 279694 w 607568"/>
              <a:gd name="connsiteY116" fmla="*/ 389052 h 491771"/>
              <a:gd name="connsiteX117" fmla="*/ 276963 w 607568"/>
              <a:gd name="connsiteY117" fmla="*/ 415296 h 491771"/>
              <a:gd name="connsiteX118" fmla="*/ 288736 w 607568"/>
              <a:gd name="connsiteY118" fmla="*/ 491771 h 491771"/>
              <a:gd name="connsiteX119" fmla="*/ 182493 w 607568"/>
              <a:gd name="connsiteY119" fmla="*/ 491771 h 491771"/>
              <a:gd name="connsiteX120" fmla="*/ 170437 w 607568"/>
              <a:gd name="connsiteY120" fmla="*/ 490360 h 491771"/>
              <a:gd name="connsiteX121" fmla="*/ 140675 w 607568"/>
              <a:gd name="connsiteY121" fmla="*/ 470700 h 491771"/>
              <a:gd name="connsiteX122" fmla="*/ 132669 w 607568"/>
              <a:gd name="connsiteY122" fmla="*/ 424515 h 491771"/>
              <a:gd name="connsiteX123" fmla="*/ 166011 w 607568"/>
              <a:gd name="connsiteY123" fmla="*/ 316058 h 491771"/>
              <a:gd name="connsiteX124" fmla="*/ 184377 w 607568"/>
              <a:gd name="connsiteY124" fmla="*/ 289814 h 491771"/>
              <a:gd name="connsiteX125" fmla="*/ 214517 w 607568"/>
              <a:gd name="connsiteY125" fmla="*/ 279373 h 491771"/>
              <a:gd name="connsiteX126" fmla="*/ 214517 w 607568"/>
              <a:gd name="connsiteY126" fmla="*/ 279279 h 491771"/>
              <a:gd name="connsiteX127" fmla="*/ 229022 w 607568"/>
              <a:gd name="connsiteY127" fmla="*/ 249648 h 491771"/>
              <a:gd name="connsiteX128" fmla="*/ 247765 w 607568"/>
              <a:gd name="connsiteY128" fmla="*/ 237326 h 491771"/>
              <a:gd name="connsiteX129" fmla="*/ 258879 w 607568"/>
              <a:gd name="connsiteY129" fmla="*/ 234033 h 491771"/>
              <a:gd name="connsiteX130" fmla="*/ 265754 w 607568"/>
              <a:gd name="connsiteY130" fmla="*/ 235538 h 491771"/>
              <a:gd name="connsiteX131" fmla="*/ 268768 w 607568"/>
              <a:gd name="connsiteY131" fmla="*/ 236855 h 491771"/>
              <a:gd name="connsiteX132" fmla="*/ 269239 w 607568"/>
              <a:gd name="connsiteY132" fmla="*/ 234598 h 491771"/>
              <a:gd name="connsiteX133" fmla="*/ 255205 w 607568"/>
              <a:gd name="connsiteY133" fmla="*/ 222934 h 491771"/>
              <a:gd name="connsiteX134" fmla="*/ 254546 w 607568"/>
              <a:gd name="connsiteY134" fmla="*/ 222275 h 491771"/>
              <a:gd name="connsiteX135" fmla="*/ 241548 w 607568"/>
              <a:gd name="connsiteY135" fmla="*/ 207789 h 491771"/>
              <a:gd name="connsiteX136" fmla="*/ 241077 w 607568"/>
              <a:gd name="connsiteY136" fmla="*/ 207225 h 491771"/>
              <a:gd name="connsiteX137" fmla="*/ 229681 w 607568"/>
              <a:gd name="connsiteY137" fmla="*/ 189823 h 491771"/>
              <a:gd name="connsiteX138" fmla="*/ 229493 w 607568"/>
              <a:gd name="connsiteY138" fmla="*/ 189635 h 491771"/>
              <a:gd name="connsiteX139" fmla="*/ 220356 w 607568"/>
              <a:gd name="connsiteY139" fmla="*/ 169787 h 491771"/>
              <a:gd name="connsiteX140" fmla="*/ 203497 w 607568"/>
              <a:gd name="connsiteY140" fmla="*/ 159910 h 491771"/>
              <a:gd name="connsiteX141" fmla="*/ 203120 w 607568"/>
              <a:gd name="connsiteY141" fmla="*/ 159534 h 491771"/>
              <a:gd name="connsiteX142" fmla="*/ 197281 w 607568"/>
              <a:gd name="connsiteY142" fmla="*/ 151068 h 491771"/>
              <a:gd name="connsiteX143" fmla="*/ 196433 w 607568"/>
              <a:gd name="connsiteY143" fmla="*/ 149281 h 491771"/>
              <a:gd name="connsiteX144" fmla="*/ 192666 w 607568"/>
              <a:gd name="connsiteY144" fmla="*/ 138840 h 491771"/>
              <a:gd name="connsiteX145" fmla="*/ 212727 w 607568"/>
              <a:gd name="connsiteY145" fmla="*/ 95476 h 491771"/>
              <a:gd name="connsiteX146" fmla="*/ 212727 w 607568"/>
              <a:gd name="connsiteY146" fmla="*/ 85787 h 491771"/>
              <a:gd name="connsiteX147" fmla="*/ 298626 w 607568"/>
              <a:gd name="connsiteY147" fmla="*/ 0 h 491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Lst>
            <a:rect l="l" t="t" r="r" b="b"/>
            <a:pathLst>
              <a:path w="607568" h="491771">
                <a:moveTo>
                  <a:pt x="355420" y="250307"/>
                </a:moveTo>
                <a:cubicBezTo>
                  <a:pt x="354290" y="250307"/>
                  <a:pt x="353160" y="250871"/>
                  <a:pt x="352312" y="251812"/>
                </a:cubicBezTo>
                <a:lnTo>
                  <a:pt x="321042" y="289814"/>
                </a:lnTo>
                <a:cubicBezTo>
                  <a:pt x="319723" y="291507"/>
                  <a:pt x="319912" y="293953"/>
                  <a:pt x="321513" y="295364"/>
                </a:cubicBezTo>
                <a:lnTo>
                  <a:pt x="369736" y="338257"/>
                </a:lnTo>
                <a:cubicBezTo>
                  <a:pt x="370396" y="338822"/>
                  <a:pt x="371149" y="339104"/>
                  <a:pt x="371997" y="339104"/>
                </a:cubicBezTo>
                <a:cubicBezTo>
                  <a:pt x="372374" y="339104"/>
                  <a:pt x="372750" y="339010"/>
                  <a:pt x="373127" y="338916"/>
                </a:cubicBezTo>
                <a:cubicBezTo>
                  <a:pt x="374257" y="338539"/>
                  <a:pt x="375105" y="337505"/>
                  <a:pt x="375293" y="336282"/>
                </a:cubicBezTo>
                <a:lnTo>
                  <a:pt x="383676" y="279467"/>
                </a:lnTo>
                <a:cubicBezTo>
                  <a:pt x="384618" y="273164"/>
                  <a:pt x="381792" y="266768"/>
                  <a:pt x="376424" y="263287"/>
                </a:cubicBezTo>
                <a:lnTo>
                  <a:pt x="357681" y="250965"/>
                </a:lnTo>
                <a:cubicBezTo>
                  <a:pt x="357021" y="250495"/>
                  <a:pt x="356174" y="250307"/>
                  <a:pt x="355420" y="250307"/>
                </a:cubicBezTo>
                <a:close/>
                <a:moveTo>
                  <a:pt x="258879" y="250307"/>
                </a:moveTo>
                <a:cubicBezTo>
                  <a:pt x="258125" y="250307"/>
                  <a:pt x="257372" y="250495"/>
                  <a:pt x="256712" y="250965"/>
                </a:cubicBezTo>
                <a:lnTo>
                  <a:pt x="237969" y="263287"/>
                </a:lnTo>
                <a:cubicBezTo>
                  <a:pt x="232601" y="266768"/>
                  <a:pt x="229775" y="273164"/>
                  <a:pt x="230717" y="279467"/>
                </a:cubicBezTo>
                <a:lnTo>
                  <a:pt x="239100" y="336282"/>
                </a:lnTo>
                <a:cubicBezTo>
                  <a:pt x="239288" y="337505"/>
                  <a:pt x="240136" y="338539"/>
                  <a:pt x="241266" y="338916"/>
                </a:cubicBezTo>
                <a:cubicBezTo>
                  <a:pt x="241643" y="339010"/>
                  <a:pt x="242019" y="339104"/>
                  <a:pt x="242396" y="339104"/>
                </a:cubicBezTo>
                <a:cubicBezTo>
                  <a:pt x="243244" y="339104"/>
                  <a:pt x="243997" y="338822"/>
                  <a:pt x="244657" y="338257"/>
                </a:cubicBezTo>
                <a:lnTo>
                  <a:pt x="292880" y="295364"/>
                </a:lnTo>
                <a:cubicBezTo>
                  <a:pt x="294481" y="293953"/>
                  <a:pt x="294670" y="291507"/>
                  <a:pt x="293351" y="289814"/>
                </a:cubicBezTo>
                <a:lnTo>
                  <a:pt x="261987" y="251812"/>
                </a:lnTo>
                <a:cubicBezTo>
                  <a:pt x="261233" y="250871"/>
                  <a:pt x="260103" y="250307"/>
                  <a:pt x="258879" y="250307"/>
                </a:cubicBezTo>
                <a:close/>
                <a:moveTo>
                  <a:pt x="500465" y="66049"/>
                </a:moveTo>
                <a:cubicBezTo>
                  <a:pt x="548129" y="66049"/>
                  <a:pt x="562447" y="93516"/>
                  <a:pt x="565743" y="130673"/>
                </a:cubicBezTo>
                <a:cubicBezTo>
                  <a:pt x="565932" y="130673"/>
                  <a:pt x="566026" y="130673"/>
                  <a:pt x="566120" y="130673"/>
                </a:cubicBezTo>
                <a:cubicBezTo>
                  <a:pt x="577141" y="133118"/>
                  <a:pt x="583358" y="146664"/>
                  <a:pt x="580250" y="160962"/>
                </a:cubicBezTo>
                <a:cubicBezTo>
                  <a:pt x="577706" y="172532"/>
                  <a:pt x="569700" y="180904"/>
                  <a:pt x="560939" y="182503"/>
                </a:cubicBezTo>
                <a:cubicBezTo>
                  <a:pt x="554628" y="199529"/>
                  <a:pt x="543796" y="214016"/>
                  <a:pt x="531927" y="223799"/>
                </a:cubicBezTo>
                <a:cubicBezTo>
                  <a:pt x="528913" y="226338"/>
                  <a:pt x="527500" y="230383"/>
                  <a:pt x="528253" y="234240"/>
                </a:cubicBezTo>
                <a:lnTo>
                  <a:pt x="530797" y="246281"/>
                </a:lnTo>
                <a:cubicBezTo>
                  <a:pt x="532304" y="253806"/>
                  <a:pt x="538238" y="259732"/>
                  <a:pt x="545868" y="261143"/>
                </a:cubicBezTo>
                <a:lnTo>
                  <a:pt x="558961" y="263777"/>
                </a:lnTo>
                <a:cubicBezTo>
                  <a:pt x="578366" y="267634"/>
                  <a:pt x="593437" y="282684"/>
                  <a:pt x="597299" y="301968"/>
                </a:cubicBezTo>
                <a:lnTo>
                  <a:pt x="607002" y="350788"/>
                </a:lnTo>
                <a:cubicBezTo>
                  <a:pt x="608697" y="358972"/>
                  <a:pt x="606531" y="367438"/>
                  <a:pt x="601256" y="373835"/>
                </a:cubicBezTo>
                <a:cubicBezTo>
                  <a:pt x="595981" y="380325"/>
                  <a:pt x="588068" y="384088"/>
                  <a:pt x="579685" y="384088"/>
                </a:cubicBezTo>
                <a:lnTo>
                  <a:pt x="490386" y="384088"/>
                </a:lnTo>
                <a:lnTo>
                  <a:pt x="467685" y="310058"/>
                </a:lnTo>
                <a:cubicBezTo>
                  <a:pt x="461845" y="291150"/>
                  <a:pt x="448563" y="276194"/>
                  <a:pt x="431702" y="267445"/>
                </a:cubicBezTo>
                <a:cubicBezTo>
                  <a:pt x="434999" y="265940"/>
                  <a:pt x="438295" y="264529"/>
                  <a:pt x="441969" y="263777"/>
                </a:cubicBezTo>
                <a:lnTo>
                  <a:pt x="455157" y="261237"/>
                </a:lnTo>
                <a:cubicBezTo>
                  <a:pt x="462692" y="259732"/>
                  <a:pt x="468627" y="253806"/>
                  <a:pt x="470228" y="246281"/>
                </a:cubicBezTo>
                <a:lnTo>
                  <a:pt x="472677" y="234240"/>
                </a:lnTo>
                <a:cubicBezTo>
                  <a:pt x="473525" y="230383"/>
                  <a:pt x="472112" y="226338"/>
                  <a:pt x="469098" y="223893"/>
                </a:cubicBezTo>
                <a:cubicBezTo>
                  <a:pt x="457229" y="214016"/>
                  <a:pt x="446302" y="199529"/>
                  <a:pt x="439991" y="182503"/>
                </a:cubicBezTo>
                <a:cubicBezTo>
                  <a:pt x="434716" y="181563"/>
                  <a:pt x="429818" y="177894"/>
                  <a:pt x="426144" y="172720"/>
                </a:cubicBezTo>
                <a:cubicBezTo>
                  <a:pt x="433303" y="164725"/>
                  <a:pt x="438861" y="154754"/>
                  <a:pt x="441404" y="143278"/>
                </a:cubicBezTo>
                <a:cubicBezTo>
                  <a:pt x="444324" y="130485"/>
                  <a:pt x="443476" y="118068"/>
                  <a:pt x="439708" y="107438"/>
                </a:cubicBezTo>
                <a:cubicBezTo>
                  <a:pt x="447244" y="82699"/>
                  <a:pt x="464200" y="66049"/>
                  <a:pt x="500465" y="66049"/>
                </a:cubicBezTo>
                <a:close/>
                <a:moveTo>
                  <a:pt x="107100" y="66049"/>
                </a:moveTo>
                <a:cubicBezTo>
                  <a:pt x="151561" y="66049"/>
                  <a:pt x="166820" y="90130"/>
                  <a:pt x="171341" y="123618"/>
                </a:cubicBezTo>
                <a:cubicBezTo>
                  <a:pt x="170965" y="129920"/>
                  <a:pt x="171436" y="136505"/>
                  <a:pt x="172849" y="143278"/>
                </a:cubicBezTo>
                <a:cubicBezTo>
                  <a:pt x="174921" y="152590"/>
                  <a:pt x="178971" y="161056"/>
                  <a:pt x="184246" y="168205"/>
                </a:cubicBezTo>
                <a:cubicBezTo>
                  <a:pt x="180573" y="175919"/>
                  <a:pt x="174356" y="181281"/>
                  <a:pt x="167574" y="182503"/>
                </a:cubicBezTo>
                <a:cubicBezTo>
                  <a:pt x="161263" y="199529"/>
                  <a:pt x="150336" y="214016"/>
                  <a:pt x="138468" y="223799"/>
                </a:cubicBezTo>
                <a:cubicBezTo>
                  <a:pt x="135453" y="226338"/>
                  <a:pt x="134040" y="230383"/>
                  <a:pt x="134794" y="234240"/>
                </a:cubicBezTo>
                <a:lnTo>
                  <a:pt x="137337" y="246281"/>
                </a:lnTo>
                <a:cubicBezTo>
                  <a:pt x="138939" y="253806"/>
                  <a:pt x="144873" y="259732"/>
                  <a:pt x="152408" y="261143"/>
                </a:cubicBezTo>
                <a:lnTo>
                  <a:pt x="165596" y="263777"/>
                </a:lnTo>
                <a:cubicBezTo>
                  <a:pt x="170494" y="264812"/>
                  <a:pt x="175203" y="266505"/>
                  <a:pt x="179442" y="268856"/>
                </a:cubicBezTo>
                <a:cubicBezTo>
                  <a:pt x="164088" y="277793"/>
                  <a:pt x="152126" y="292279"/>
                  <a:pt x="146662" y="310058"/>
                </a:cubicBezTo>
                <a:lnTo>
                  <a:pt x="123867" y="384088"/>
                </a:lnTo>
                <a:lnTo>
                  <a:pt x="27883" y="384088"/>
                </a:lnTo>
                <a:cubicBezTo>
                  <a:pt x="19499" y="384088"/>
                  <a:pt x="11587" y="380325"/>
                  <a:pt x="6312" y="373835"/>
                </a:cubicBezTo>
                <a:cubicBezTo>
                  <a:pt x="1037" y="367438"/>
                  <a:pt x="-1129" y="358972"/>
                  <a:pt x="566" y="350788"/>
                </a:cubicBezTo>
                <a:lnTo>
                  <a:pt x="10268" y="301968"/>
                </a:lnTo>
                <a:cubicBezTo>
                  <a:pt x="14130" y="282684"/>
                  <a:pt x="29202" y="267634"/>
                  <a:pt x="48606" y="263777"/>
                </a:cubicBezTo>
                <a:lnTo>
                  <a:pt x="61699" y="261237"/>
                </a:lnTo>
                <a:cubicBezTo>
                  <a:pt x="69328" y="259732"/>
                  <a:pt x="75263" y="253806"/>
                  <a:pt x="76770" y="246281"/>
                </a:cubicBezTo>
                <a:lnTo>
                  <a:pt x="79313" y="234240"/>
                </a:lnTo>
                <a:cubicBezTo>
                  <a:pt x="80067" y="230383"/>
                  <a:pt x="78654" y="226338"/>
                  <a:pt x="75639" y="223893"/>
                </a:cubicBezTo>
                <a:cubicBezTo>
                  <a:pt x="63771" y="214016"/>
                  <a:pt x="52939" y="199623"/>
                  <a:pt x="46628" y="182503"/>
                </a:cubicBezTo>
                <a:cubicBezTo>
                  <a:pt x="37867" y="180904"/>
                  <a:pt x="29861" y="172532"/>
                  <a:pt x="27318" y="160962"/>
                </a:cubicBezTo>
                <a:cubicBezTo>
                  <a:pt x="24115" y="146664"/>
                  <a:pt x="30426" y="133118"/>
                  <a:pt x="41447" y="130673"/>
                </a:cubicBezTo>
                <a:cubicBezTo>
                  <a:pt x="41541" y="130673"/>
                  <a:pt x="41729" y="130673"/>
                  <a:pt x="41824" y="130673"/>
                </a:cubicBezTo>
                <a:cubicBezTo>
                  <a:pt x="45403" y="93516"/>
                  <a:pt x="60192" y="66049"/>
                  <a:pt x="107100" y="66049"/>
                </a:cubicBezTo>
                <a:close/>
                <a:moveTo>
                  <a:pt x="298626" y="0"/>
                </a:moveTo>
                <a:lnTo>
                  <a:pt x="315956" y="0"/>
                </a:lnTo>
                <a:cubicBezTo>
                  <a:pt x="363426" y="0"/>
                  <a:pt x="401854" y="38378"/>
                  <a:pt x="401854" y="85787"/>
                </a:cubicBezTo>
                <a:lnTo>
                  <a:pt x="401854" y="95476"/>
                </a:lnTo>
                <a:cubicBezTo>
                  <a:pt x="417301" y="99238"/>
                  <a:pt x="426154" y="118522"/>
                  <a:pt x="421633" y="138840"/>
                </a:cubicBezTo>
                <a:cubicBezTo>
                  <a:pt x="420880" y="142602"/>
                  <a:pt x="419467" y="146083"/>
                  <a:pt x="417960" y="149281"/>
                </a:cubicBezTo>
                <a:cubicBezTo>
                  <a:pt x="417677" y="149939"/>
                  <a:pt x="417395" y="150504"/>
                  <a:pt x="417112" y="151068"/>
                </a:cubicBezTo>
                <a:cubicBezTo>
                  <a:pt x="415417" y="154172"/>
                  <a:pt x="413533" y="157088"/>
                  <a:pt x="411273" y="159534"/>
                </a:cubicBezTo>
                <a:cubicBezTo>
                  <a:pt x="411179" y="159628"/>
                  <a:pt x="410990" y="159816"/>
                  <a:pt x="410896" y="159910"/>
                </a:cubicBezTo>
                <a:cubicBezTo>
                  <a:pt x="406092" y="165084"/>
                  <a:pt x="400159" y="168658"/>
                  <a:pt x="394037" y="169787"/>
                </a:cubicBezTo>
                <a:cubicBezTo>
                  <a:pt x="391494" y="176654"/>
                  <a:pt x="388385" y="183332"/>
                  <a:pt x="384900" y="189541"/>
                </a:cubicBezTo>
                <a:cubicBezTo>
                  <a:pt x="384806" y="189635"/>
                  <a:pt x="384806" y="189729"/>
                  <a:pt x="384712" y="189823"/>
                </a:cubicBezTo>
                <a:cubicBezTo>
                  <a:pt x="381227" y="196031"/>
                  <a:pt x="377460" y="201769"/>
                  <a:pt x="373316" y="207131"/>
                </a:cubicBezTo>
                <a:cubicBezTo>
                  <a:pt x="373127" y="207413"/>
                  <a:pt x="372939" y="207601"/>
                  <a:pt x="372750" y="207789"/>
                </a:cubicBezTo>
                <a:cubicBezTo>
                  <a:pt x="368700" y="213057"/>
                  <a:pt x="364368" y="217948"/>
                  <a:pt x="359847" y="222275"/>
                </a:cubicBezTo>
                <a:cubicBezTo>
                  <a:pt x="359658" y="222463"/>
                  <a:pt x="359376" y="222651"/>
                  <a:pt x="359188" y="222934"/>
                </a:cubicBezTo>
                <a:cubicBezTo>
                  <a:pt x="354667" y="227261"/>
                  <a:pt x="349957" y="231211"/>
                  <a:pt x="345154" y="234598"/>
                </a:cubicBezTo>
                <a:lnTo>
                  <a:pt x="345625" y="236855"/>
                </a:lnTo>
                <a:cubicBezTo>
                  <a:pt x="346567" y="236385"/>
                  <a:pt x="347603" y="235915"/>
                  <a:pt x="348639" y="235538"/>
                </a:cubicBezTo>
                <a:cubicBezTo>
                  <a:pt x="350899" y="234786"/>
                  <a:pt x="353065" y="234033"/>
                  <a:pt x="355514" y="234033"/>
                </a:cubicBezTo>
                <a:cubicBezTo>
                  <a:pt x="359470" y="234033"/>
                  <a:pt x="363238" y="235162"/>
                  <a:pt x="366628" y="237326"/>
                </a:cubicBezTo>
                <a:cubicBezTo>
                  <a:pt x="366628" y="237326"/>
                  <a:pt x="380756" y="246450"/>
                  <a:pt x="385371" y="249648"/>
                </a:cubicBezTo>
                <a:cubicBezTo>
                  <a:pt x="401854" y="261030"/>
                  <a:pt x="399876" y="279373"/>
                  <a:pt x="399876" y="279373"/>
                </a:cubicBezTo>
                <a:cubicBezTo>
                  <a:pt x="410990" y="279655"/>
                  <a:pt x="421822" y="283041"/>
                  <a:pt x="430016" y="289814"/>
                </a:cubicBezTo>
                <a:cubicBezTo>
                  <a:pt x="445180" y="302324"/>
                  <a:pt x="447535" y="313330"/>
                  <a:pt x="448382" y="316058"/>
                </a:cubicBezTo>
                <a:lnTo>
                  <a:pt x="481630" y="424515"/>
                </a:lnTo>
                <a:cubicBezTo>
                  <a:pt x="482855" y="428371"/>
                  <a:pt x="483608" y="432416"/>
                  <a:pt x="483891" y="436461"/>
                </a:cubicBezTo>
                <a:cubicBezTo>
                  <a:pt x="484644" y="448595"/>
                  <a:pt x="481159" y="460730"/>
                  <a:pt x="473718" y="470700"/>
                </a:cubicBezTo>
                <a:cubicBezTo>
                  <a:pt x="466372" y="480671"/>
                  <a:pt x="455823" y="487538"/>
                  <a:pt x="443956" y="490360"/>
                </a:cubicBezTo>
                <a:cubicBezTo>
                  <a:pt x="440000" y="491301"/>
                  <a:pt x="435950" y="491771"/>
                  <a:pt x="431805" y="491771"/>
                </a:cubicBezTo>
                <a:lnTo>
                  <a:pt x="325375" y="491771"/>
                </a:lnTo>
                <a:lnTo>
                  <a:pt x="337430" y="415296"/>
                </a:lnTo>
                <a:cubicBezTo>
                  <a:pt x="338749" y="406454"/>
                  <a:pt x="337807" y="397424"/>
                  <a:pt x="334605" y="389052"/>
                </a:cubicBezTo>
                <a:lnTo>
                  <a:pt x="323962" y="360927"/>
                </a:lnTo>
                <a:lnTo>
                  <a:pt x="337430" y="347476"/>
                </a:lnTo>
                <a:lnTo>
                  <a:pt x="307196" y="317281"/>
                </a:lnTo>
                <a:lnTo>
                  <a:pt x="276868" y="347476"/>
                </a:lnTo>
                <a:lnTo>
                  <a:pt x="290337" y="360927"/>
                </a:lnTo>
                <a:lnTo>
                  <a:pt x="279694" y="389052"/>
                </a:lnTo>
                <a:cubicBezTo>
                  <a:pt x="276586" y="397424"/>
                  <a:pt x="275644" y="406454"/>
                  <a:pt x="276963" y="415296"/>
                </a:cubicBezTo>
                <a:lnTo>
                  <a:pt x="288736" y="491771"/>
                </a:lnTo>
                <a:lnTo>
                  <a:pt x="182493" y="491771"/>
                </a:lnTo>
                <a:cubicBezTo>
                  <a:pt x="178443" y="491771"/>
                  <a:pt x="174299" y="491301"/>
                  <a:pt x="170437" y="490360"/>
                </a:cubicBezTo>
                <a:cubicBezTo>
                  <a:pt x="158570" y="487538"/>
                  <a:pt x="148021" y="480671"/>
                  <a:pt x="140675" y="470700"/>
                </a:cubicBezTo>
                <a:cubicBezTo>
                  <a:pt x="130785" y="457343"/>
                  <a:pt x="127865" y="440223"/>
                  <a:pt x="132669" y="424515"/>
                </a:cubicBezTo>
                <a:lnTo>
                  <a:pt x="166011" y="316058"/>
                </a:lnTo>
                <a:cubicBezTo>
                  <a:pt x="166858" y="313330"/>
                  <a:pt x="170908" y="300631"/>
                  <a:pt x="184377" y="289814"/>
                </a:cubicBezTo>
                <a:cubicBezTo>
                  <a:pt x="192666" y="283229"/>
                  <a:pt x="203403" y="279655"/>
                  <a:pt x="214517" y="279373"/>
                </a:cubicBezTo>
                <a:lnTo>
                  <a:pt x="214517" y="279279"/>
                </a:lnTo>
                <a:cubicBezTo>
                  <a:pt x="214140" y="273447"/>
                  <a:pt x="211880" y="260654"/>
                  <a:pt x="229022" y="249648"/>
                </a:cubicBezTo>
                <a:cubicBezTo>
                  <a:pt x="233731" y="246638"/>
                  <a:pt x="247765" y="237326"/>
                  <a:pt x="247765" y="237326"/>
                </a:cubicBezTo>
                <a:cubicBezTo>
                  <a:pt x="251061" y="235162"/>
                  <a:pt x="254923" y="234033"/>
                  <a:pt x="258879" y="234033"/>
                </a:cubicBezTo>
                <a:cubicBezTo>
                  <a:pt x="261328" y="234033"/>
                  <a:pt x="263494" y="234786"/>
                  <a:pt x="265754" y="235538"/>
                </a:cubicBezTo>
                <a:cubicBezTo>
                  <a:pt x="266790" y="236009"/>
                  <a:pt x="267826" y="236385"/>
                  <a:pt x="268768" y="236855"/>
                </a:cubicBezTo>
                <a:lnTo>
                  <a:pt x="269239" y="234598"/>
                </a:lnTo>
                <a:cubicBezTo>
                  <a:pt x="264436" y="231211"/>
                  <a:pt x="259726" y="227261"/>
                  <a:pt x="255205" y="222934"/>
                </a:cubicBezTo>
                <a:cubicBezTo>
                  <a:pt x="254923" y="222651"/>
                  <a:pt x="254735" y="222463"/>
                  <a:pt x="254546" y="222275"/>
                </a:cubicBezTo>
                <a:cubicBezTo>
                  <a:pt x="250025" y="217948"/>
                  <a:pt x="245693" y="213057"/>
                  <a:pt x="241548" y="207789"/>
                </a:cubicBezTo>
                <a:cubicBezTo>
                  <a:pt x="241454" y="207601"/>
                  <a:pt x="241266" y="207413"/>
                  <a:pt x="241077" y="207225"/>
                </a:cubicBezTo>
                <a:cubicBezTo>
                  <a:pt x="236933" y="201769"/>
                  <a:pt x="233072" y="196031"/>
                  <a:pt x="229681" y="189823"/>
                </a:cubicBezTo>
                <a:cubicBezTo>
                  <a:pt x="229587" y="189729"/>
                  <a:pt x="229587" y="189635"/>
                  <a:pt x="229493" y="189635"/>
                </a:cubicBezTo>
                <a:cubicBezTo>
                  <a:pt x="226008" y="183332"/>
                  <a:pt x="222899" y="176654"/>
                  <a:pt x="220356" y="169787"/>
                </a:cubicBezTo>
                <a:cubicBezTo>
                  <a:pt x="214140" y="168658"/>
                  <a:pt x="208301" y="165084"/>
                  <a:pt x="203497" y="159910"/>
                </a:cubicBezTo>
                <a:cubicBezTo>
                  <a:pt x="203309" y="159722"/>
                  <a:pt x="203214" y="159628"/>
                  <a:pt x="203120" y="159534"/>
                </a:cubicBezTo>
                <a:cubicBezTo>
                  <a:pt x="200860" y="157088"/>
                  <a:pt x="198976" y="154172"/>
                  <a:pt x="197281" y="151068"/>
                </a:cubicBezTo>
                <a:cubicBezTo>
                  <a:pt x="196998" y="150504"/>
                  <a:pt x="196716" y="149939"/>
                  <a:pt x="196433" y="149281"/>
                </a:cubicBezTo>
                <a:cubicBezTo>
                  <a:pt x="194832" y="146083"/>
                  <a:pt x="193513" y="142602"/>
                  <a:pt x="192666" y="138840"/>
                </a:cubicBezTo>
                <a:cubicBezTo>
                  <a:pt x="188145" y="118428"/>
                  <a:pt x="197092" y="99050"/>
                  <a:pt x="212727" y="95476"/>
                </a:cubicBezTo>
                <a:lnTo>
                  <a:pt x="212727" y="85787"/>
                </a:lnTo>
                <a:cubicBezTo>
                  <a:pt x="212727" y="38378"/>
                  <a:pt x="251155" y="0"/>
                  <a:pt x="298626" y="0"/>
                </a:cubicBezTo>
                <a:close/>
              </a:path>
            </a:pathLst>
          </a:custGeom>
          <a:solidFill>
            <a:schemeClr val="bg1"/>
          </a:solidFill>
          <a:ln>
            <a:noFill/>
          </a:ln>
        </p:spPr>
        <p:txBody>
          <a:bodyPr/>
          <a:lstStyle/>
          <a:p>
            <a:endParaRPr lang="zh-CN" altLang="en-US">
              <a:cs typeface="+mn-ea"/>
              <a:sym typeface="+mn-lt"/>
            </a:endParaRPr>
          </a:p>
        </p:txBody>
      </p:sp>
      <p:sp>
        <p:nvSpPr>
          <p:cNvPr id="31" name="îsḷïdè">
            <a:extLst>
              <a:ext uri="{FF2B5EF4-FFF2-40B4-BE49-F238E27FC236}">
                <a16:creationId xmlns="" xmlns:a16="http://schemas.microsoft.com/office/drawing/2014/main" id="{82C4DA19-AB8C-4146-9EE2-9D5ED749DC92}"/>
              </a:ext>
            </a:extLst>
          </p:cNvPr>
          <p:cNvSpPr/>
          <p:nvPr/>
        </p:nvSpPr>
        <p:spPr>
          <a:xfrm>
            <a:off x="6126732" y="1871674"/>
            <a:ext cx="2225082" cy="1362548"/>
          </a:xfrm>
          <a:prstGeom prst="snip1Rect">
            <a:avLst>
              <a:gd name="adj" fmla="val 0"/>
            </a:avLst>
          </a:prstGeom>
          <a:solidFill>
            <a:schemeClr val="accent2"/>
          </a:solidFill>
          <a:ln>
            <a:noFill/>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a:solidFill>
                <a:schemeClr val="lt1"/>
              </a:solidFill>
              <a:cs typeface="+mn-ea"/>
              <a:sym typeface="+mn-lt"/>
            </a:endParaRPr>
          </a:p>
        </p:txBody>
      </p:sp>
      <p:sp>
        <p:nvSpPr>
          <p:cNvPr id="32" name="iSḷiďê">
            <a:extLst>
              <a:ext uri="{FF2B5EF4-FFF2-40B4-BE49-F238E27FC236}">
                <a16:creationId xmlns="" xmlns:a16="http://schemas.microsoft.com/office/drawing/2014/main" id="{25ACDF3D-6CC1-4442-9DD1-6D8E32B7CB40}"/>
              </a:ext>
            </a:extLst>
          </p:cNvPr>
          <p:cNvSpPr>
            <a:spLocks noChangeAspect="1"/>
          </p:cNvSpPr>
          <p:nvPr/>
        </p:nvSpPr>
        <p:spPr bwMode="auto">
          <a:xfrm>
            <a:off x="6873286" y="2063121"/>
            <a:ext cx="731973" cy="592466"/>
          </a:xfrm>
          <a:custGeom>
            <a:avLst/>
            <a:gdLst>
              <a:gd name="connsiteX0" fmla="*/ 355420 w 607568"/>
              <a:gd name="connsiteY0" fmla="*/ 250307 h 491771"/>
              <a:gd name="connsiteX1" fmla="*/ 352312 w 607568"/>
              <a:gd name="connsiteY1" fmla="*/ 251812 h 491771"/>
              <a:gd name="connsiteX2" fmla="*/ 321042 w 607568"/>
              <a:gd name="connsiteY2" fmla="*/ 289814 h 491771"/>
              <a:gd name="connsiteX3" fmla="*/ 321513 w 607568"/>
              <a:gd name="connsiteY3" fmla="*/ 295364 h 491771"/>
              <a:gd name="connsiteX4" fmla="*/ 369736 w 607568"/>
              <a:gd name="connsiteY4" fmla="*/ 338257 h 491771"/>
              <a:gd name="connsiteX5" fmla="*/ 371997 w 607568"/>
              <a:gd name="connsiteY5" fmla="*/ 339104 h 491771"/>
              <a:gd name="connsiteX6" fmla="*/ 373127 w 607568"/>
              <a:gd name="connsiteY6" fmla="*/ 338916 h 491771"/>
              <a:gd name="connsiteX7" fmla="*/ 375293 w 607568"/>
              <a:gd name="connsiteY7" fmla="*/ 336282 h 491771"/>
              <a:gd name="connsiteX8" fmla="*/ 383676 w 607568"/>
              <a:gd name="connsiteY8" fmla="*/ 279467 h 491771"/>
              <a:gd name="connsiteX9" fmla="*/ 376424 w 607568"/>
              <a:gd name="connsiteY9" fmla="*/ 263287 h 491771"/>
              <a:gd name="connsiteX10" fmla="*/ 357681 w 607568"/>
              <a:gd name="connsiteY10" fmla="*/ 250965 h 491771"/>
              <a:gd name="connsiteX11" fmla="*/ 355420 w 607568"/>
              <a:gd name="connsiteY11" fmla="*/ 250307 h 491771"/>
              <a:gd name="connsiteX12" fmla="*/ 258879 w 607568"/>
              <a:gd name="connsiteY12" fmla="*/ 250307 h 491771"/>
              <a:gd name="connsiteX13" fmla="*/ 256712 w 607568"/>
              <a:gd name="connsiteY13" fmla="*/ 250965 h 491771"/>
              <a:gd name="connsiteX14" fmla="*/ 237969 w 607568"/>
              <a:gd name="connsiteY14" fmla="*/ 263287 h 491771"/>
              <a:gd name="connsiteX15" fmla="*/ 230717 w 607568"/>
              <a:gd name="connsiteY15" fmla="*/ 279467 h 491771"/>
              <a:gd name="connsiteX16" fmla="*/ 239100 w 607568"/>
              <a:gd name="connsiteY16" fmla="*/ 336282 h 491771"/>
              <a:gd name="connsiteX17" fmla="*/ 241266 w 607568"/>
              <a:gd name="connsiteY17" fmla="*/ 338916 h 491771"/>
              <a:gd name="connsiteX18" fmla="*/ 242396 w 607568"/>
              <a:gd name="connsiteY18" fmla="*/ 339104 h 491771"/>
              <a:gd name="connsiteX19" fmla="*/ 244657 w 607568"/>
              <a:gd name="connsiteY19" fmla="*/ 338257 h 491771"/>
              <a:gd name="connsiteX20" fmla="*/ 292880 w 607568"/>
              <a:gd name="connsiteY20" fmla="*/ 295364 h 491771"/>
              <a:gd name="connsiteX21" fmla="*/ 293351 w 607568"/>
              <a:gd name="connsiteY21" fmla="*/ 289814 h 491771"/>
              <a:gd name="connsiteX22" fmla="*/ 261987 w 607568"/>
              <a:gd name="connsiteY22" fmla="*/ 251812 h 491771"/>
              <a:gd name="connsiteX23" fmla="*/ 258879 w 607568"/>
              <a:gd name="connsiteY23" fmla="*/ 250307 h 491771"/>
              <a:gd name="connsiteX24" fmla="*/ 500465 w 607568"/>
              <a:gd name="connsiteY24" fmla="*/ 66049 h 491771"/>
              <a:gd name="connsiteX25" fmla="*/ 565743 w 607568"/>
              <a:gd name="connsiteY25" fmla="*/ 130673 h 491771"/>
              <a:gd name="connsiteX26" fmla="*/ 566120 w 607568"/>
              <a:gd name="connsiteY26" fmla="*/ 130673 h 491771"/>
              <a:gd name="connsiteX27" fmla="*/ 580250 w 607568"/>
              <a:gd name="connsiteY27" fmla="*/ 160962 h 491771"/>
              <a:gd name="connsiteX28" fmla="*/ 560939 w 607568"/>
              <a:gd name="connsiteY28" fmla="*/ 182503 h 491771"/>
              <a:gd name="connsiteX29" fmla="*/ 531927 w 607568"/>
              <a:gd name="connsiteY29" fmla="*/ 223799 h 491771"/>
              <a:gd name="connsiteX30" fmla="*/ 528253 w 607568"/>
              <a:gd name="connsiteY30" fmla="*/ 234240 h 491771"/>
              <a:gd name="connsiteX31" fmla="*/ 530797 w 607568"/>
              <a:gd name="connsiteY31" fmla="*/ 246281 h 491771"/>
              <a:gd name="connsiteX32" fmla="*/ 545868 w 607568"/>
              <a:gd name="connsiteY32" fmla="*/ 261143 h 491771"/>
              <a:gd name="connsiteX33" fmla="*/ 558961 w 607568"/>
              <a:gd name="connsiteY33" fmla="*/ 263777 h 491771"/>
              <a:gd name="connsiteX34" fmla="*/ 597299 w 607568"/>
              <a:gd name="connsiteY34" fmla="*/ 301968 h 491771"/>
              <a:gd name="connsiteX35" fmla="*/ 607002 w 607568"/>
              <a:gd name="connsiteY35" fmla="*/ 350788 h 491771"/>
              <a:gd name="connsiteX36" fmla="*/ 601256 w 607568"/>
              <a:gd name="connsiteY36" fmla="*/ 373835 h 491771"/>
              <a:gd name="connsiteX37" fmla="*/ 579685 w 607568"/>
              <a:gd name="connsiteY37" fmla="*/ 384088 h 491771"/>
              <a:gd name="connsiteX38" fmla="*/ 490386 w 607568"/>
              <a:gd name="connsiteY38" fmla="*/ 384088 h 491771"/>
              <a:gd name="connsiteX39" fmla="*/ 467685 w 607568"/>
              <a:gd name="connsiteY39" fmla="*/ 310058 h 491771"/>
              <a:gd name="connsiteX40" fmla="*/ 431702 w 607568"/>
              <a:gd name="connsiteY40" fmla="*/ 267445 h 491771"/>
              <a:gd name="connsiteX41" fmla="*/ 441969 w 607568"/>
              <a:gd name="connsiteY41" fmla="*/ 263777 h 491771"/>
              <a:gd name="connsiteX42" fmla="*/ 455157 w 607568"/>
              <a:gd name="connsiteY42" fmla="*/ 261237 h 491771"/>
              <a:gd name="connsiteX43" fmla="*/ 470228 w 607568"/>
              <a:gd name="connsiteY43" fmla="*/ 246281 h 491771"/>
              <a:gd name="connsiteX44" fmla="*/ 472677 w 607568"/>
              <a:gd name="connsiteY44" fmla="*/ 234240 h 491771"/>
              <a:gd name="connsiteX45" fmla="*/ 469098 w 607568"/>
              <a:gd name="connsiteY45" fmla="*/ 223893 h 491771"/>
              <a:gd name="connsiteX46" fmla="*/ 439991 w 607568"/>
              <a:gd name="connsiteY46" fmla="*/ 182503 h 491771"/>
              <a:gd name="connsiteX47" fmla="*/ 426144 w 607568"/>
              <a:gd name="connsiteY47" fmla="*/ 172720 h 491771"/>
              <a:gd name="connsiteX48" fmla="*/ 441404 w 607568"/>
              <a:gd name="connsiteY48" fmla="*/ 143278 h 491771"/>
              <a:gd name="connsiteX49" fmla="*/ 439708 w 607568"/>
              <a:gd name="connsiteY49" fmla="*/ 107438 h 491771"/>
              <a:gd name="connsiteX50" fmla="*/ 500465 w 607568"/>
              <a:gd name="connsiteY50" fmla="*/ 66049 h 491771"/>
              <a:gd name="connsiteX51" fmla="*/ 107100 w 607568"/>
              <a:gd name="connsiteY51" fmla="*/ 66049 h 491771"/>
              <a:gd name="connsiteX52" fmla="*/ 171341 w 607568"/>
              <a:gd name="connsiteY52" fmla="*/ 123618 h 491771"/>
              <a:gd name="connsiteX53" fmla="*/ 172849 w 607568"/>
              <a:gd name="connsiteY53" fmla="*/ 143278 h 491771"/>
              <a:gd name="connsiteX54" fmla="*/ 184246 w 607568"/>
              <a:gd name="connsiteY54" fmla="*/ 168205 h 491771"/>
              <a:gd name="connsiteX55" fmla="*/ 167574 w 607568"/>
              <a:gd name="connsiteY55" fmla="*/ 182503 h 491771"/>
              <a:gd name="connsiteX56" fmla="*/ 138468 w 607568"/>
              <a:gd name="connsiteY56" fmla="*/ 223799 h 491771"/>
              <a:gd name="connsiteX57" fmla="*/ 134794 w 607568"/>
              <a:gd name="connsiteY57" fmla="*/ 234240 h 491771"/>
              <a:gd name="connsiteX58" fmla="*/ 137337 w 607568"/>
              <a:gd name="connsiteY58" fmla="*/ 246281 h 491771"/>
              <a:gd name="connsiteX59" fmla="*/ 152408 w 607568"/>
              <a:gd name="connsiteY59" fmla="*/ 261143 h 491771"/>
              <a:gd name="connsiteX60" fmla="*/ 165596 w 607568"/>
              <a:gd name="connsiteY60" fmla="*/ 263777 h 491771"/>
              <a:gd name="connsiteX61" fmla="*/ 179442 w 607568"/>
              <a:gd name="connsiteY61" fmla="*/ 268856 h 491771"/>
              <a:gd name="connsiteX62" fmla="*/ 146662 w 607568"/>
              <a:gd name="connsiteY62" fmla="*/ 310058 h 491771"/>
              <a:gd name="connsiteX63" fmla="*/ 123867 w 607568"/>
              <a:gd name="connsiteY63" fmla="*/ 384088 h 491771"/>
              <a:gd name="connsiteX64" fmla="*/ 27883 w 607568"/>
              <a:gd name="connsiteY64" fmla="*/ 384088 h 491771"/>
              <a:gd name="connsiteX65" fmla="*/ 6312 w 607568"/>
              <a:gd name="connsiteY65" fmla="*/ 373835 h 491771"/>
              <a:gd name="connsiteX66" fmla="*/ 566 w 607568"/>
              <a:gd name="connsiteY66" fmla="*/ 350788 h 491771"/>
              <a:gd name="connsiteX67" fmla="*/ 10268 w 607568"/>
              <a:gd name="connsiteY67" fmla="*/ 301968 h 491771"/>
              <a:gd name="connsiteX68" fmla="*/ 48606 w 607568"/>
              <a:gd name="connsiteY68" fmla="*/ 263777 h 491771"/>
              <a:gd name="connsiteX69" fmla="*/ 61699 w 607568"/>
              <a:gd name="connsiteY69" fmla="*/ 261237 h 491771"/>
              <a:gd name="connsiteX70" fmla="*/ 76770 w 607568"/>
              <a:gd name="connsiteY70" fmla="*/ 246281 h 491771"/>
              <a:gd name="connsiteX71" fmla="*/ 79313 w 607568"/>
              <a:gd name="connsiteY71" fmla="*/ 234240 h 491771"/>
              <a:gd name="connsiteX72" fmla="*/ 75639 w 607568"/>
              <a:gd name="connsiteY72" fmla="*/ 223893 h 491771"/>
              <a:gd name="connsiteX73" fmla="*/ 46628 w 607568"/>
              <a:gd name="connsiteY73" fmla="*/ 182503 h 491771"/>
              <a:gd name="connsiteX74" fmla="*/ 27318 w 607568"/>
              <a:gd name="connsiteY74" fmla="*/ 160962 h 491771"/>
              <a:gd name="connsiteX75" fmla="*/ 41447 w 607568"/>
              <a:gd name="connsiteY75" fmla="*/ 130673 h 491771"/>
              <a:gd name="connsiteX76" fmla="*/ 41824 w 607568"/>
              <a:gd name="connsiteY76" fmla="*/ 130673 h 491771"/>
              <a:gd name="connsiteX77" fmla="*/ 107100 w 607568"/>
              <a:gd name="connsiteY77" fmla="*/ 66049 h 491771"/>
              <a:gd name="connsiteX78" fmla="*/ 298626 w 607568"/>
              <a:gd name="connsiteY78" fmla="*/ 0 h 491771"/>
              <a:gd name="connsiteX79" fmla="*/ 315956 w 607568"/>
              <a:gd name="connsiteY79" fmla="*/ 0 h 491771"/>
              <a:gd name="connsiteX80" fmla="*/ 401854 w 607568"/>
              <a:gd name="connsiteY80" fmla="*/ 85787 h 491771"/>
              <a:gd name="connsiteX81" fmla="*/ 401854 w 607568"/>
              <a:gd name="connsiteY81" fmla="*/ 95476 h 491771"/>
              <a:gd name="connsiteX82" fmla="*/ 421633 w 607568"/>
              <a:gd name="connsiteY82" fmla="*/ 138840 h 491771"/>
              <a:gd name="connsiteX83" fmla="*/ 417960 w 607568"/>
              <a:gd name="connsiteY83" fmla="*/ 149281 h 491771"/>
              <a:gd name="connsiteX84" fmla="*/ 417112 w 607568"/>
              <a:gd name="connsiteY84" fmla="*/ 151068 h 491771"/>
              <a:gd name="connsiteX85" fmla="*/ 411273 w 607568"/>
              <a:gd name="connsiteY85" fmla="*/ 159534 h 491771"/>
              <a:gd name="connsiteX86" fmla="*/ 410896 w 607568"/>
              <a:gd name="connsiteY86" fmla="*/ 159910 h 491771"/>
              <a:gd name="connsiteX87" fmla="*/ 394037 w 607568"/>
              <a:gd name="connsiteY87" fmla="*/ 169787 h 491771"/>
              <a:gd name="connsiteX88" fmla="*/ 384900 w 607568"/>
              <a:gd name="connsiteY88" fmla="*/ 189541 h 491771"/>
              <a:gd name="connsiteX89" fmla="*/ 384712 w 607568"/>
              <a:gd name="connsiteY89" fmla="*/ 189823 h 491771"/>
              <a:gd name="connsiteX90" fmla="*/ 373316 w 607568"/>
              <a:gd name="connsiteY90" fmla="*/ 207131 h 491771"/>
              <a:gd name="connsiteX91" fmla="*/ 372750 w 607568"/>
              <a:gd name="connsiteY91" fmla="*/ 207789 h 491771"/>
              <a:gd name="connsiteX92" fmla="*/ 359847 w 607568"/>
              <a:gd name="connsiteY92" fmla="*/ 222275 h 491771"/>
              <a:gd name="connsiteX93" fmla="*/ 359188 w 607568"/>
              <a:gd name="connsiteY93" fmla="*/ 222934 h 491771"/>
              <a:gd name="connsiteX94" fmla="*/ 345154 w 607568"/>
              <a:gd name="connsiteY94" fmla="*/ 234598 h 491771"/>
              <a:gd name="connsiteX95" fmla="*/ 345625 w 607568"/>
              <a:gd name="connsiteY95" fmla="*/ 236855 h 491771"/>
              <a:gd name="connsiteX96" fmla="*/ 348639 w 607568"/>
              <a:gd name="connsiteY96" fmla="*/ 235538 h 491771"/>
              <a:gd name="connsiteX97" fmla="*/ 355514 w 607568"/>
              <a:gd name="connsiteY97" fmla="*/ 234033 h 491771"/>
              <a:gd name="connsiteX98" fmla="*/ 366628 w 607568"/>
              <a:gd name="connsiteY98" fmla="*/ 237326 h 491771"/>
              <a:gd name="connsiteX99" fmla="*/ 385371 w 607568"/>
              <a:gd name="connsiteY99" fmla="*/ 249648 h 491771"/>
              <a:gd name="connsiteX100" fmla="*/ 399876 w 607568"/>
              <a:gd name="connsiteY100" fmla="*/ 279373 h 491771"/>
              <a:gd name="connsiteX101" fmla="*/ 430016 w 607568"/>
              <a:gd name="connsiteY101" fmla="*/ 289814 h 491771"/>
              <a:gd name="connsiteX102" fmla="*/ 448382 w 607568"/>
              <a:gd name="connsiteY102" fmla="*/ 316058 h 491771"/>
              <a:gd name="connsiteX103" fmla="*/ 481630 w 607568"/>
              <a:gd name="connsiteY103" fmla="*/ 424515 h 491771"/>
              <a:gd name="connsiteX104" fmla="*/ 483891 w 607568"/>
              <a:gd name="connsiteY104" fmla="*/ 436461 h 491771"/>
              <a:gd name="connsiteX105" fmla="*/ 473718 w 607568"/>
              <a:gd name="connsiteY105" fmla="*/ 470700 h 491771"/>
              <a:gd name="connsiteX106" fmla="*/ 443956 w 607568"/>
              <a:gd name="connsiteY106" fmla="*/ 490360 h 491771"/>
              <a:gd name="connsiteX107" fmla="*/ 431805 w 607568"/>
              <a:gd name="connsiteY107" fmla="*/ 491771 h 491771"/>
              <a:gd name="connsiteX108" fmla="*/ 325375 w 607568"/>
              <a:gd name="connsiteY108" fmla="*/ 491771 h 491771"/>
              <a:gd name="connsiteX109" fmla="*/ 337430 w 607568"/>
              <a:gd name="connsiteY109" fmla="*/ 415296 h 491771"/>
              <a:gd name="connsiteX110" fmla="*/ 334605 w 607568"/>
              <a:gd name="connsiteY110" fmla="*/ 389052 h 491771"/>
              <a:gd name="connsiteX111" fmla="*/ 323962 w 607568"/>
              <a:gd name="connsiteY111" fmla="*/ 360927 h 491771"/>
              <a:gd name="connsiteX112" fmla="*/ 337430 w 607568"/>
              <a:gd name="connsiteY112" fmla="*/ 347476 h 491771"/>
              <a:gd name="connsiteX113" fmla="*/ 307196 w 607568"/>
              <a:gd name="connsiteY113" fmla="*/ 317281 h 491771"/>
              <a:gd name="connsiteX114" fmla="*/ 276868 w 607568"/>
              <a:gd name="connsiteY114" fmla="*/ 347476 h 491771"/>
              <a:gd name="connsiteX115" fmla="*/ 290337 w 607568"/>
              <a:gd name="connsiteY115" fmla="*/ 360927 h 491771"/>
              <a:gd name="connsiteX116" fmla="*/ 279694 w 607568"/>
              <a:gd name="connsiteY116" fmla="*/ 389052 h 491771"/>
              <a:gd name="connsiteX117" fmla="*/ 276963 w 607568"/>
              <a:gd name="connsiteY117" fmla="*/ 415296 h 491771"/>
              <a:gd name="connsiteX118" fmla="*/ 288736 w 607568"/>
              <a:gd name="connsiteY118" fmla="*/ 491771 h 491771"/>
              <a:gd name="connsiteX119" fmla="*/ 182493 w 607568"/>
              <a:gd name="connsiteY119" fmla="*/ 491771 h 491771"/>
              <a:gd name="connsiteX120" fmla="*/ 170437 w 607568"/>
              <a:gd name="connsiteY120" fmla="*/ 490360 h 491771"/>
              <a:gd name="connsiteX121" fmla="*/ 140675 w 607568"/>
              <a:gd name="connsiteY121" fmla="*/ 470700 h 491771"/>
              <a:gd name="connsiteX122" fmla="*/ 132669 w 607568"/>
              <a:gd name="connsiteY122" fmla="*/ 424515 h 491771"/>
              <a:gd name="connsiteX123" fmla="*/ 166011 w 607568"/>
              <a:gd name="connsiteY123" fmla="*/ 316058 h 491771"/>
              <a:gd name="connsiteX124" fmla="*/ 184377 w 607568"/>
              <a:gd name="connsiteY124" fmla="*/ 289814 h 491771"/>
              <a:gd name="connsiteX125" fmla="*/ 214517 w 607568"/>
              <a:gd name="connsiteY125" fmla="*/ 279373 h 491771"/>
              <a:gd name="connsiteX126" fmla="*/ 214517 w 607568"/>
              <a:gd name="connsiteY126" fmla="*/ 279279 h 491771"/>
              <a:gd name="connsiteX127" fmla="*/ 229022 w 607568"/>
              <a:gd name="connsiteY127" fmla="*/ 249648 h 491771"/>
              <a:gd name="connsiteX128" fmla="*/ 247765 w 607568"/>
              <a:gd name="connsiteY128" fmla="*/ 237326 h 491771"/>
              <a:gd name="connsiteX129" fmla="*/ 258879 w 607568"/>
              <a:gd name="connsiteY129" fmla="*/ 234033 h 491771"/>
              <a:gd name="connsiteX130" fmla="*/ 265754 w 607568"/>
              <a:gd name="connsiteY130" fmla="*/ 235538 h 491771"/>
              <a:gd name="connsiteX131" fmla="*/ 268768 w 607568"/>
              <a:gd name="connsiteY131" fmla="*/ 236855 h 491771"/>
              <a:gd name="connsiteX132" fmla="*/ 269239 w 607568"/>
              <a:gd name="connsiteY132" fmla="*/ 234598 h 491771"/>
              <a:gd name="connsiteX133" fmla="*/ 255205 w 607568"/>
              <a:gd name="connsiteY133" fmla="*/ 222934 h 491771"/>
              <a:gd name="connsiteX134" fmla="*/ 254546 w 607568"/>
              <a:gd name="connsiteY134" fmla="*/ 222275 h 491771"/>
              <a:gd name="connsiteX135" fmla="*/ 241548 w 607568"/>
              <a:gd name="connsiteY135" fmla="*/ 207789 h 491771"/>
              <a:gd name="connsiteX136" fmla="*/ 241077 w 607568"/>
              <a:gd name="connsiteY136" fmla="*/ 207225 h 491771"/>
              <a:gd name="connsiteX137" fmla="*/ 229681 w 607568"/>
              <a:gd name="connsiteY137" fmla="*/ 189823 h 491771"/>
              <a:gd name="connsiteX138" fmla="*/ 229493 w 607568"/>
              <a:gd name="connsiteY138" fmla="*/ 189635 h 491771"/>
              <a:gd name="connsiteX139" fmla="*/ 220356 w 607568"/>
              <a:gd name="connsiteY139" fmla="*/ 169787 h 491771"/>
              <a:gd name="connsiteX140" fmla="*/ 203497 w 607568"/>
              <a:gd name="connsiteY140" fmla="*/ 159910 h 491771"/>
              <a:gd name="connsiteX141" fmla="*/ 203120 w 607568"/>
              <a:gd name="connsiteY141" fmla="*/ 159534 h 491771"/>
              <a:gd name="connsiteX142" fmla="*/ 197281 w 607568"/>
              <a:gd name="connsiteY142" fmla="*/ 151068 h 491771"/>
              <a:gd name="connsiteX143" fmla="*/ 196433 w 607568"/>
              <a:gd name="connsiteY143" fmla="*/ 149281 h 491771"/>
              <a:gd name="connsiteX144" fmla="*/ 192666 w 607568"/>
              <a:gd name="connsiteY144" fmla="*/ 138840 h 491771"/>
              <a:gd name="connsiteX145" fmla="*/ 212727 w 607568"/>
              <a:gd name="connsiteY145" fmla="*/ 95476 h 491771"/>
              <a:gd name="connsiteX146" fmla="*/ 212727 w 607568"/>
              <a:gd name="connsiteY146" fmla="*/ 85787 h 491771"/>
              <a:gd name="connsiteX147" fmla="*/ 298626 w 607568"/>
              <a:gd name="connsiteY147" fmla="*/ 0 h 491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Lst>
            <a:rect l="l" t="t" r="r" b="b"/>
            <a:pathLst>
              <a:path w="607568" h="491771">
                <a:moveTo>
                  <a:pt x="355420" y="250307"/>
                </a:moveTo>
                <a:cubicBezTo>
                  <a:pt x="354290" y="250307"/>
                  <a:pt x="353160" y="250871"/>
                  <a:pt x="352312" y="251812"/>
                </a:cubicBezTo>
                <a:lnTo>
                  <a:pt x="321042" y="289814"/>
                </a:lnTo>
                <a:cubicBezTo>
                  <a:pt x="319723" y="291507"/>
                  <a:pt x="319912" y="293953"/>
                  <a:pt x="321513" y="295364"/>
                </a:cubicBezTo>
                <a:lnTo>
                  <a:pt x="369736" y="338257"/>
                </a:lnTo>
                <a:cubicBezTo>
                  <a:pt x="370396" y="338822"/>
                  <a:pt x="371149" y="339104"/>
                  <a:pt x="371997" y="339104"/>
                </a:cubicBezTo>
                <a:cubicBezTo>
                  <a:pt x="372374" y="339104"/>
                  <a:pt x="372750" y="339010"/>
                  <a:pt x="373127" y="338916"/>
                </a:cubicBezTo>
                <a:cubicBezTo>
                  <a:pt x="374257" y="338539"/>
                  <a:pt x="375105" y="337505"/>
                  <a:pt x="375293" y="336282"/>
                </a:cubicBezTo>
                <a:lnTo>
                  <a:pt x="383676" y="279467"/>
                </a:lnTo>
                <a:cubicBezTo>
                  <a:pt x="384618" y="273164"/>
                  <a:pt x="381792" y="266768"/>
                  <a:pt x="376424" y="263287"/>
                </a:cubicBezTo>
                <a:lnTo>
                  <a:pt x="357681" y="250965"/>
                </a:lnTo>
                <a:cubicBezTo>
                  <a:pt x="357021" y="250495"/>
                  <a:pt x="356174" y="250307"/>
                  <a:pt x="355420" y="250307"/>
                </a:cubicBezTo>
                <a:close/>
                <a:moveTo>
                  <a:pt x="258879" y="250307"/>
                </a:moveTo>
                <a:cubicBezTo>
                  <a:pt x="258125" y="250307"/>
                  <a:pt x="257372" y="250495"/>
                  <a:pt x="256712" y="250965"/>
                </a:cubicBezTo>
                <a:lnTo>
                  <a:pt x="237969" y="263287"/>
                </a:lnTo>
                <a:cubicBezTo>
                  <a:pt x="232601" y="266768"/>
                  <a:pt x="229775" y="273164"/>
                  <a:pt x="230717" y="279467"/>
                </a:cubicBezTo>
                <a:lnTo>
                  <a:pt x="239100" y="336282"/>
                </a:lnTo>
                <a:cubicBezTo>
                  <a:pt x="239288" y="337505"/>
                  <a:pt x="240136" y="338539"/>
                  <a:pt x="241266" y="338916"/>
                </a:cubicBezTo>
                <a:cubicBezTo>
                  <a:pt x="241643" y="339010"/>
                  <a:pt x="242019" y="339104"/>
                  <a:pt x="242396" y="339104"/>
                </a:cubicBezTo>
                <a:cubicBezTo>
                  <a:pt x="243244" y="339104"/>
                  <a:pt x="243997" y="338822"/>
                  <a:pt x="244657" y="338257"/>
                </a:cubicBezTo>
                <a:lnTo>
                  <a:pt x="292880" y="295364"/>
                </a:lnTo>
                <a:cubicBezTo>
                  <a:pt x="294481" y="293953"/>
                  <a:pt x="294670" y="291507"/>
                  <a:pt x="293351" y="289814"/>
                </a:cubicBezTo>
                <a:lnTo>
                  <a:pt x="261987" y="251812"/>
                </a:lnTo>
                <a:cubicBezTo>
                  <a:pt x="261233" y="250871"/>
                  <a:pt x="260103" y="250307"/>
                  <a:pt x="258879" y="250307"/>
                </a:cubicBezTo>
                <a:close/>
                <a:moveTo>
                  <a:pt x="500465" y="66049"/>
                </a:moveTo>
                <a:cubicBezTo>
                  <a:pt x="548129" y="66049"/>
                  <a:pt x="562447" y="93516"/>
                  <a:pt x="565743" y="130673"/>
                </a:cubicBezTo>
                <a:cubicBezTo>
                  <a:pt x="565932" y="130673"/>
                  <a:pt x="566026" y="130673"/>
                  <a:pt x="566120" y="130673"/>
                </a:cubicBezTo>
                <a:cubicBezTo>
                  <a:pt x="577141" y="133118"/>
                  <a:pt x="583358" y="146664"/>
                  <a:pt x="580250" y="160962"/>
                </a:cubicBezTo>
                <a:cubicBezTo>
                  <a:pt x="577706" y="172532"/>
                  <a:pt x="569700" y="180904"/>
                  <a:pt x="560939" y="182503"/>
                </a:cubicBezTo>
                <a:cubicBezTo>
                  <a:pt x="554628" y="199529"/>
                  <a:pt x="543796" y="214016"/>
                  <a:pt x="531927" y="223799"/>
                </a:cubicBezTo>
                <a:cubicBezTo>
                  <a:pt x="528913" y="226338"/>
                  <a:pt x="527500" y="230383"/>
                  <a:pt x="528253" y="234240"/>
                </a:cubicBezTo>
                <a:lnTo>
                  <a:pt x="530797" y="246281"/>
                </a:lnTo>
                <a:cubicBezTo>
                  <a:pt x="532304" y="253806"/>
                  <a:pt x="538238" y="259732"/>
                  <a:pt x="545868" y="261143"/>
                </a:cubicBezTo>
                <a:lnTo>
                  <a:pt x="558961" y="263777"/>
                </a:lnTo>
                <a:cubicBezTo>
                  <a:pt x="578366" y="267634"/>
                  <a:pt x="593437" y="282684"/>
                  <a:pt x="597299" y="301968"/>
                </a:cubicBezTo>
                <a:lnTo>
                  <a:pt x="607002" y="350788"/>
                </a:lnTo>
                <a:cubicBezTo>
                  <a:pt x="608697" y="358972"/>
                  <a:pt x="606531" y="367438"/>
                  <a:pt x="601256" y="373835"/>
                </a:cubicBezTo>
                <a:cubicBezTo>
                  <a:pt x="595981" y="380325"/>
                  <a:pt x="588068" y="384088"/>
                  <a:pt x="579685" y="384088"/>
                </a:cubicBezTo>
                <a:lnTo>
                  <a:pt x="490386" y="384088"/>
                </a:lnTo>
                <a:lnTo>
                  <a:pt x="467685" y="310058"/>
                </a:lnTo>
                <a:cubicBezTo>
                  <a:pt x="461845" y="291150"/>
                  <a:pt x="448563" y="276194"/>
                  <a:pt x="431702" y="267445"/>
                </a:cubicBezTo>
                <a:cubicBezTo>
                  <a:pt x="434999" y="265940"/>
                  <a:pt x="438295" y="264529"/>
                  <a:pt x="441969" y="263777"/>
                </a:cubicBezTo>
                <a:lnTo>
                  <a:pt x="455157" y="261237"/>
                </a:lnTo>
                <a:cubicBezTo>
                  <a:pt x="462692" y="259732"/>
                  <a:pt x="468627" y="253806"/>
                  <a:pt x="470228" y="246281"/>
                </a:cubicBezTo>
                <a:lnTo>
                  <a:pt x="472677" y="234240"/>
                </a:lnTo>
                <a:cubicBezTo>
                  <a:pt x="473525" y="230383"/>
                  <a:pt x="472112" y="226338"/>
                  <a:pt x="469098" y="223893"/>
                </a:cubicBezTo>
                <a:cubicBezTo>
                  <a:pt x="457229" y="214016"/>
                  <a:pt x="446302" y="199529"/>
                  <a:pt x="439991" y="182503"/>
                </a:cubicBezTo>
                <a:cubicBezTo>
                  <a:pt x="434716" y="181563"/>
                  <a:pt x="429818" y="177894"/>
                  <a:pt x="426144" y="172720"/>
                </a:cubicBezTo>
                <a:cubicBezTo>
                  <a:pt x="433303" y="164725"/>
                  <a:pt x="438861" y="154754"/>
                  <a:pt x="441404" y="143278"/>
                </a:cubicBezTo>
                <a:cubicBezTo>
                  <a:pt x="444324" y="130485"/>
                  <a:pt x="443476" y="118068"/>
                  <a:pt x="439708" y="107438"/>
                </a:cubicBezTo>
                <a:cubicBezTo>
                  <a:pt x="447244" y="82699"/>
                  <a:pt x="464200" y="66049"/>
                  <a:pt x="500465" y="66049"/>
                </a:cubicBezTo>
                <a:close/>
                <a:moveTo>
                  <a:pt x="107100" y="66049"/>
                </a:moveTo>
                <a:cubicBezTo>
                  <a:pt x="151561" y="66049"/>
                  <a:pt x="166820" y="90130"/>
                  <a:pt x="171341" y="123618"/>
                </a:cubicBezTo>
                <a:cubicBezTo>
                  <a:pt x="170965" y="129920"/>
                  <a:pt x="171436" y="136505"/>
                  <a:pt x="172849" y="143278"/>
                </a:cubicBezTo>
                <a:cubicBezTo>
                  <a:pt x="174921" y="152590"/>
                  <a:pt x="178971" y="161056"/>
                  <a:pt x="184246" y="168205"/>
                </a:cubicBezTo>
                <a:cubicBezTo>
                  <a:pt x="180573" y="175919"/>
                  <a:pt x="174356" y="181281"/>
                  <a:pt x="167574" y="182503"/>
                </a:cubicBezTo>
                <a:cubicBezTo>
                  <a:pt x="161263" y="199529"/>
                  <a:pt x="150336" y="214016"/>
                  <a:pt x="138468" y="223799"/>
                </a:cubicBezTo>
                <a:cubicBezTo>
                  <a:pt x="135453" y="226338"/>
                  <a:pt x="134040" y="230383"/>
                  <a:pt x="134794" y="234240"/>
                </a:cubicBezTo>
                <a:lnTo>
                  <a:pt x="137337" y="246281"/>
                </a:lnTo>
                <a:cubicBezTo>
                  <a:pt x="138939" y="253806"/>
                  <a:pt x="144873" y="259732"/>
                  <a:pt x="152408" y="261143"/>
                </a:cubicBezTo>
                <a:lnTo>
                  <a:pt x="165596" y="263777"/>
                </a:lnTo>
                <a:cubicBezTo>
                  <a:pt x="170494" y="264812"/>
                  <a:pt x="175203" y="266505"/>
                  <a:pt x="179442" y="268856"/>
                </a:cubicBezTo>
                <a:cubicBezTo>
                  <a:pt x="164088" y="277793"/>
                  <a:pt x="152126" y="292279"/>
                  <a:pt x="146662" y="310058"/>
                </a:cubicBezTo>
                <a:lnTo>
                  <a:pt x="123867" y="384088"/>
                </a:lnTo>
                <a:lnTo>
                  <a:pt x="27883" y="384088"/>
                </a:lnTo>
                <a:cubicBezTo>
                  <a:pt x="19499" y="384088"/>
                  <a:pt x="11587" y="380325"/>
                  <a:pt x="6312" y="373835"/>
                </a:cubicBezTo>
                <a:cubicBezTo>
                  <a:pt x="1037" y="367438"/>
                  <a:pt x="-1129" y="358972"/>
                  <a:pt x="566" y="350788"/>
                </a:cubicBezTo>
                <a:lnTo>
                  <a:pt x="10268" y="301968"/>
                </a:lnTo>
                <a:cubicBezTo>
                  <a:pt x="14130" y="282684"/>
                  <a:pt x="29202" y="267634"/>
                  <a:pt x="48606" y="263777"/>
                </a:cubicBezTo>
                <a:lnTo>
                  <a:pt x="61699" y="261237"/>
                </a:lnTo>
                <a:cubicBezTo>
                  <a:pt x="69328" y="259732"/>
                  <a:pt x="75263" y="253806"/>
                  <a:pt x="76770" y="246281"/>
                </a:cubicBezTo>
                <a:lnTo>
                  <a:pt x="79313" y="234240"/>
                </a:lnTo>
                <a:cubicBezTo>
                  <a:pt x="80067" y="230383"/>
                  <a:pt x="78654" y="226338"/>
                  <a:pt x="75639" y="223893"/>
                </a:cubicBezTo>
                <a:cubicBezTo>
                  <a:pt x="63771" y="214016"/>
                  <a:pt x="52939" y="199623"/>
                  <a:pt x="46628" y="182503"/>
                </a:cubicBezTo>
                <a:cubicBezTo>
                  <a:pt x="37867" y="180904"/>
                  <a:pt x="29861" y="172532"/>
                  <a:pt x="27318" y="160962"/>
                </a:cubicBezTo>
                <a:cubicBezTo>
                  <a:pt x="24115" y="146664"/>
                  <a:pt x="30426" y="133118"/>
                  <a:pt x="41447" y="130673"/>
                </a:cubicBezTo>
                <a:cubicBezTo>
                  <a:pt x="41541" y="130673"/>
                  <a:pt x="41729" y="130673"/>
                  <a:pt x="41824" y="130673"/>
                </a:cubicBezTo>
                <a:cubicBezTo>
                  <a:pt x="45403" y="93516"/>
                  <a:pt x="60192" y="66049"/>
                  <a:pt x="107100" y="66049"/>
                </a:cubicBezTo>
                <a:close/>
                <a:moveTo>
                  <a:pt x="298626" y="0"/>
                </a:moveTo>
                <a:lnTo>
                  <a:pt x="315956" y="0"/>
                </a:lnTo>
                <a:cubicBezTo>
                  <a:pt x="363426" y="0"/>
                  <a:pt x="401854" y="38378"/>
                  <a:pt x="401854" y="85787"/>
                </a:cubicBezTo>
                <a:lnTo>
                  <a:pt x="401854" y="95476"/>
                </a:lnTo>
                <a:cubicBezTo>
                  <a:pt x="417301" y="99238"/>
                  <a:pt x="426154" y="118522"/>
                  <a:pt x="421633" y="138840"/>
                </a:cubicBezTo>
                <a:cubicBezTo>
                  <a:pt x="420880" y="142602"/>
                  <a:pt x="419467" y="146083"/>
                  <a:pt x="417960" y="149281"/>
                </a:cubicBezTo>
                <a:cubicBezTo>
                  <a:pt x="417677" y="149939"/>
                  <a:pt x="417395" y="150504"/>
                  <a:pt x="417112" y="151068"/>
                </a:cubicBezTo>
                <a:cubicBezTo>
                  <a:pt x="415417" y="154172"/>
                  <a:pt x="413533" y="157088"/>
                  <a:pt x="411273" y="159534"/>
                </a:cubicBezTo>
                <a:cubicBezTo>
                  <a:pt x="411179" y="159628"/>
                  <a:pt x="410990" y="159816"/>
                  <a:pt x="410896" y="159910"/>
                </a:cubicBezTo>
                <a:cubicBezTo>
                  <a:pt x="406092" y="165084"/>
                  <a:pt x="400159" y="168658"/>
                  <a:pt x="394037" y="169787"/>
                </a:cubicBezTo>
                <a:cubicBezTo>
                  <a:pt x="391494" y="176654"/>
                  <a:pt x="388385" y="183332"/>
                  <a:pt x="384900" y="189541"/>
                </a:cubicBezTo>
                <a:cubicBezTo>
                  <a:pt x="384806" y="189635"/>
                  <a:pt x="384806" y="189729"/>
                  <a:pt x="384712" y="189823"/>
                </a:cubicBezTo>
                <a:cubicBezTo>
                  <a:pt x="381227" y="196031"/>
                  <a:pt x="377460" y="201769"/>
                  <a:pt x="373316" y="207131"/>
                </a:cubicBezTo>
                <a:cubicBezTo>
                  <a:pt x="373127" y="207413"/>
                  <a:pt x="372939" y="207601"/>
                  <a:pt x="372750" y="207789"/>
                </a:cubicBezTo>
                <a:cubicBezTo>
                  <a:pt x="368700" y="213057"/>
                  <a:pt x="364368" y="217948"/>
                  <a:pt x="359847" y="222275"/>
                </a:cubicBezTo>
                <a:cubicBezTo>
                  <a:pt x="359658" y="222463"/>
                  <a:pt x="359376" y="222651"/>
                  <a:pt x="359188" y="222934"/>
                </a:cubicBezTo>
                <a:cubicBezTo>
                  <a:pt x="354667" y="227261"/>
                  <a:pt x="349957" y="231211"/>
                  <a:pt x="345154" y="234598"/>
                </a:cubicBezTo>
                <a:lnTo>
                  <a:pt x="345625" y="236855"/>
                </a:lnTo>
                <a:cubicBezTo>
                  <a:pt x="346567" y="236385"/>
                  <a:pt x="347603" y="235915"/>
                  <a:pt x="348639" y="235538"/>
                </a:cubicBezTo>
                <a:cubicBezTo>
                  <a:pt x="350899" y="234786"/>
                  <a:pt x="353065" y="234033"/>
                  <a:pt x="355514" y="234033"/>
                </a:cubicBezTo>
                <a:cubicBezTo>
                  <a:pt x="359470" y="234033"/>
                  <a:pt x="363238" y="235162"/>
                  <a:pt x="366628" y="237326"/>
                </a:cubicBezTo>
                <a:cubicBezTo>
                  <a:pt x="366628" y="237326"/>
                  <a:pt x="380756" y="246450"/>
                  <a:pt x="385371" y="249648"/>
                </a:cubicBezTo>
                <a:cubicBezTo>
                  <a:pt x="401854" y="261030"/>
                  <a:pt x="399876" y="279373"/>
                  <a:pt x="399876" y="279373"/>
                </a:cubicBezTo>
                <a:cubicBezTo>
                  <a:pt x="410990" y="279655"/>
                  <a:pt x="421822" y="283041"/>
                  <a:pt x="430016" y="289814"/>
                </a:cubicBezTo>
                <a:cubicBezTo>
                  <a:pt x="445180" y="302324"/>
                  <a:pt x="447535" y="313330"/>
                  <a:pt x="448382" y="316058"/>
                </a:cubicBezTo>
                <a:lnTo>
                  <a:pt x="481630" y="424515"/>
                </a:lnTo>
                <a:cubicBezTo>
                  <a:pt x="482855" y="428371"/>
                  <a:pt x="483608" y="432416"/>
                  <a:pt x="483891" y="436461"/>
                </a:cubicBezTo>
                <a:cubicBezTo>
                  <a:pt x="484644" y="448595"/>
                  <a:pt x="481159" y="460730"/>
                  <a:pt x="473718" y="470700"/>
                </a:cubicBezTo>
                <a:cubicBezTo>
                  <a:pt x="466372" y="480671"/>
                  <a:pt x="455823" y="487538"/>
                  <a:pt x="443956" y="490360"/>
                </a:cubicBezTo>
                <a:cubicBezTo>
                  <a:pt x="440000" y="491301"/>
                  <a:pt x="435950" y="491771"/>
                  <a:pt x="431805" y="491771"/>
                </a:cubicBezTo>
                <a:lnTo>
                  <a:pt x="325375" y="491771"/>
                </a:lnTo>
                <a:lnTo>
                  <a:pt x="337430" y="415296"/>
                </a:lnTo>
                <a:cubicBezTo>
                  <a:pt x="338749" y="406454"/>
                  <a:pt x="337807" y="397424"/>
                  <a:pt x="334605" y="389052"/>
                </a:cubicBezTo>
                <a:lnTo>
                  <a:pt x="323962" y="360927"/>
                </a:lnTo>
                <a:lnTo>
                  <a:pt x="337430" y="347476"/>
                </a:lnTo>
                <a:lnTo>
                  <a:pt x="307196" y="317281"/>
                </a:lnTo>
                <a:lnTo>
                  <a:pt x="276868" y="347476"/>
                </a:lnTo>
                <a:lnTo>
                  <a:pt x="290337" y="360927"/>
                </a:lnTo>
                <a:lnTo>
                  <a:pt x="279694" y="389052"/>
                </a:lnTo>
                <a:cubicBezTo>
                  <a:pt x="276586" y="397424"/>
                  <a:pt x="275644" y="406454"/>
                  <a:pt x="276963" y="415296"/>
                </a:cubicBezTo>
                <a:lnTo>
                  <a:pt x="288736" y="491771"/>
                </a:lnTo>
                <a:lnTo>
                  <a:pt x="182493" y="491771"/>
                </a:lnTo>
                <a:cubicBezTo>
                  <a:pt x="178443" y="491771"/>
                  <a:pt x="174299" y="491301"/>
                  <a:pt x="170437" y="490360"/>
                </a:cubicBezTo>
                <a:cubicBezTo>
                  <a:pt x="158570" y="487538"/>
                  <a:pt x="148021" y="480671"/>
                  <a:pt x="140675" y="470700"/>
                </a:cubicBezTo>
                <a:cubicBezTo>
                  <a:pt x="130785" y="457343"/>
                  <a:pt x="127865" y="440223"/>
                  <a:pt x="132669" y="424515"/>
                </a:cubicBezTo>
                <a:lnTo>
                  <a:pt x="166011" y="316058"/>
                </a:lnTo>
                <a:cubicBezTo>
                  <a:pt x="166858" y="313330"/>
                  <a:pt x="170908" y="300631"/>
                  <a:pt x="184377" y="289814"/>
                </a:cubicBezTo>
                <a:cubicBezTo>
                  <a:pt x="192666" y="283229"/>
                  <a:pt x="203403" y="279655"/>
                  <a:pt x="214517" y="279373"/>
                </a:cubicBezTo>
                <a:lnTo>
                  <a:pt x="214517" y="279279"/>
                </a:lnTo>
                <a:cubicBezTo>
                  <a:pt x="214140" y="273447"/>
                  <a:pt x="211880" y="260654"/>
                  <a:pt x="229022" y="249648"/>
                </a:cubicBezTo>
                <a:cubicBezTo>
                  <a:pt x="233731" y="246638"/>
                  <a:pt x="247765" y="237326"/>
                  <a:pt x="247765" y="237326"/>
                </a:cubicBezTo>
                <a:cubicBezTo>
                  <a:pt x="251061" y="235162"/>
                  <a:pt x="254923" y="234033"/>
                  <a:pt x="258879" y="234033"/>
                </a:cubicBezTo>
                <a:cubicBezTo>
                  <a:pt x="261328" y="234033"/>
                  <a:pt x="263494" y="234786"/>
                  <a:pt x="265754" y="235538"/>
                </a:cubicBezTo>
                <a:cubicBezTo>
                  <a:pt x="266790" y="236009"/>
                  <a:pt x="267826" y="236385"/>
                  <a:pt x="268768" y="236855"/>
                </a:cubicBezTo>
                <a:lnTo>
                  <a:pt x="269239" y="234598"/>
                </a:lnTo>
                <a:cubicBezTo>
                  <a:pt x="264436" y="231211"/>
                  <a:pt x="259726" y="227261"/>
                  <a:pt x="255205" y="222934"/>
                </a:cubicBezTo>
                <a:cubicBezTo>
                  <a:pt x="254923" y="222651"/>
                  <a:pt x="254735" y="222463"/>
                  <a:pt x="254546" y="222275"/>
                </a:cubicBezTo>
                <a:cubicBezTo>
                  <a:pt x="250025" y="217948"/>
                  <a:pt x="245693" y="213057"/>
                  <a:pt x="241548" y="207789"/>
                </a:cubicBezTo>
                <a:cubicBezTo>
                  <a:pt x="241454" y="207601"/>
                  <a:pt x="241266" y="207413"/>
                  <a:pt x="241077" y="207225"/>
                </a:cubicBezTo>
                <a:cubicBezTo>
                  <a:pt x="236933" y="201769"/>
                  <a:pt x="233072" y="196031"/>
                  <a:pt x="229681" y="189823"/>
                </a:cubicBezTo>
                <a:cubicBezTo>
                  <a:pt x="229587" y="189729"/>
                  <a:pt x="229587" y="189635"/>
                  <a:pt x="229493" y="189635"/>
                </a:cubicBezTo>
                <a:cubicBezTo>
                  <a:pt x="226008" y="183332"/>
                  <a:pt x="222899" y="176654"/>
                  <a:pt x="220356" y="169787"/>
                </a:cubicBezTo>
                <a:cubicBezTo>
                  <a:pt x="214140" y="168658"/>
                  <a:pt x="208301" y="165084"/>
                  <a:pt x="203497" y="159910"/>
                </a:cubicBezTo>
                <a:cubicBezTo>
                  <a:pt x="203309" y="159722"/>
                  <a:pt x="203214" y="159628"/>
                  <a:pt x="203120" y="159534"/>
                </a:cubicBezTo>
                <a:cubicBezTo>
                  <a:pt x="200860" y="157088"/>
                  <a:pt x="198976" y="154172"/>
                  <a:pt x="197281" y="151068"/>
                </a:cubicBezTo>
                <a:cubicBezTo>
                  <a:pt x="196998" y="150504"/>
                  <a:pt x="196716" y="149939"/>
                  <a:pt x="196433" y="149281"/>
                </a:cubicBezTo>
                <a:cubicBezTo>
                  <a:pt x="194832" y="146083"/>
                  <a:pt x="193513" y="142602"/>
                  <a:pt x="192666" y="138840"/>
                </a:cubicBezTo>
                <a:cubicBezTo>
                  <a:pt x="188145" y="118428"/>
                  <a:pt x="197092" y="99050"/>
                  <a:pt x="212727" y="95476"/>
                </a:cubicBezTo>
                <a:lnTo>
                  <a:pt x="212727" y="85787"/>
                </a:lnTo>
                <a:cubicBezTo>
                  <a:pt x="212727" y="38378"/>
                  <a:pt x="251155" y="0"/>
                  <a:pt x="298626" y="0"/>
                </a:cubicBezTo>
                <a:close/>
              </a:path>
            </a:pathLst>
          </a:custGeom>
          <a:solidFill>
            <a:schemeClr val="bg1"/>
          </a:solidFill>
          <a:ln>
            <a:noFill/>
          </a:ln>
        </p:spPr>
        <p:txBody>
          <a:bodyPr/>
          <a:lstStyle/>
          <a:p>
            <a:endParaRPr lang="zh-CN" altLang="en-US">
              <a:cs typeface="+mn-ea"/>
              <a:sym typeface="+mn-lt"/>
            </a:endParaRPr>
          </a:p>
        </p:txBody>
      </p:sp>
      <p:sp>
        <p:nvSpPr>
          <p:cNvPr id="28" name="ís1îḓé">
            <a:extLst>
              <a:ext uri="{FF2B5EF4-FFF2-40B4-BE49-F238E27FC236}">
                <a16:creationId xmlns="" xmlns:a16="http://schemas.microsoft.com/office/drawing/2014/main" id="{C560290A-1CB9-4943-A7F6-B4855E328B2C}"/>
              </a:ext>
            </a:extLst>
          </p:cNvPr>
          <p:cNvSpPr/>
          <p:nvPr/>
        </p:nvSpPr>
        <p:spPr>
          <a:xfrm>
            <a:off x="8589690" y="1871674"/>
            <a:ext cx="2225082" cy="1362548"/>
          </a:xfrm>
          <a:prstGeom prst="snip1Rect">
            <a:avLst>
              <a:gd name="adj" fmla="val 0"/>
            </a:avLst>
          </a:prstGeom>
          <a:solidFill>
            <a:schemeClr val="accent3"/>
          </a:solidFill>
          <a:ln>
            <a:noFill/>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a:solidFill>
                <a:schemeClr val="lt1"/>
              </a:solidFill>
              <a:cs typeface="+mn-ea"/>
              <a:sym typeface="+mn-lt"/>
            </a:endParaRPr>
          </a:p>
        </p:txBody>
      </p:sp>
      <p:sp>
        <p:nvSpPr>
          <p:cNvPr id="29" name="íṧḻïḋê">
            <a:extLst>
              <a:ext uri="{FF2B5EF4-FFF2-40B4-BE49-F238E27FC236}">
                <a16:creationId xmlns="" xmlns:a16="http://schemas.microsoft.com/office/drawing/2014/main" id="{B40C68BE-D4C1-49E9-B05E-8EBC6BBAD8D0}"/>
              </a:ext>
            </a:extLst>
          </p:cNvPr>
          <p:cNvSpPr>
            <a:spLocks noChangeAspect="1"/>
          </p:cNvSpPr>
          <p:nvPr/>
        </p:nvSpPr>
        <p:spPr bwMode="auto">
          <a:xfrm>
            <a:off x="9336244" y="2063121"/>
            <a:ext cx="731973" cy="592466"/>
          </a:xfrm>
          <a:custGeom>
            <a:avLst/>
            <a:gdLst>
              <a:gd name="connsiteX0" fmla="*/ 355420 w 607568"/>
              <a:gd name="connsiteY0" fmla="*/ 250307 h 491771"/>
              <a:gd name="connsiteX1" fmla="*/ 352312 w 607568"/>
              <a:gd name="connsiteY1" fmla="*/ 251812 h 491771"/>
              <a:gd name="connsiteX2" fmla="*/ 321042 w 607568"/>
              <a:gd name="connsiteY2" fmla="*/ 289814 h 491771"/>
              <a:gd name="connsiteX3" fmla="*/ 321513 w 607568"/>
              <a:gd name="connsiteY3" fmla="*/ 295364 h 491771"/>
              <a:gd name="connsiteX4" fmla="*/ 369736 w 607568"/>
              <a:gd name="connsiteY4" fmla="*/ 338257 h 491771"/>
              <a:gd name="connsiteX5" fmla="*/ 371997 w 607568"/>
              <a:gd name="connsiteY5" fmla="*/ 339104 h 491771"/>
              <a:gd name="connsiteX6" fmla="*/ 373127 w 607568"/>
              <a:gd name="connsiteY6" fmla="*/ 338916 h 491771"/>
              <a:gd name="connsiteX7" fmla="*/ 375293 w 607568"/>
              <a:gd name="connsiteY7" fmla="*/ 336282 h 491771"/>
              <a:gd name="connsiteX8" fmla="*/ 383676 w 607568"/>
              <a:gd name="connsiteY8" fmla="*/ 279467 h 491771"/>
              <a:gd name="connsiteX9" fmla="*/ 376424 w 607568"/>
              <a:gd name="connsiteY9" fmla="*/ 263287 h 491771"/>
              <a:gd name="connsiteX10" fmla="*/ 357681 w 607568"/>
              <a:gd name="connsiteY10" fmla="*/ 250965 h 491771"/>
              <a:gd name="connsiteX11" fmla="*/ 355420 w 607568"/>
              <a:gd name="connsiteY11" fmla="*/ 250307 h 491771"/>
              <a:gd name="connsiteX12" fmla="*/ 258879 w 607568"/>
              <a:gd name="connsiteY12" fmla="*/ 250307 h 491771"/>
              <a:gd name="connsiteX13" fmla="*/ 256712 w 607568"/>
              <a:gd name="connsiteY13" fmla="*/ 250965 h 491771"/>
              <a:gd name="connsiteX14" fmla="*/ 237969 w 607568"/>
              <a:gd name="connsiteY14" fmla="*/ 263287 h 491771"/>
              <a:gd name="connsiteX15" fmla="*/ 230717 w 607568"/>
              <a:gd name="connsiteY15" fmla="*/ 279467 h 491771"/>
              <a:gd name="connsiteX16" fmla="*/ 239100 w 607568"/>
              <a:gd name="connsiteY16" fmla="*/ 336282 h 491771"/>
              <a:gd name="connsiteX17" fmla="*/ 241266 w 607568"/>
              <a:gd name="connsiteY17" fmla="*/ 338916 h 491771"/>
              <a:gd name="connsiteX18" fmla="*/ 242396 w 607568"/>
              <a:gd name="connsiteY18" fmla="*/ 339104 h 491771"/>
              <a:gd name="connsiteX19" fmla="*/ 244657 w 607568"/>
              <a:gd name="connsiteY19" fmla="*/ 338257 h 491771"/>
              <a:gd name="connsiteX20" fmla="*/ 292880 w 607568"/>
              <a:gd name="connsiteY20" fmla="*/ 295364 h 491771"/>
              <a:gd name="connsiteX21" fmla="*/ 293351 w 607568"/>
              <a:gd name="connsiteY21" fmla="*/ 289814 h 491771"/>
              <a:gd name="connsiteX22" fmla="*/ 261987 w 607568"/>
              <a:gd name="connsiteY22" fmla="*/ 251812 h 491771"/>
              <a:gd name="connsiteX23" fmla="*/ 258879 w 607568"/>
              <a:gd name="connsiteY23" fmla="*/ 250307 h 491771"/>
              <a:gd name="connsiteX24" fmla="*/ 500465 w 607568"/>
              <a:gd name="connsiteY24" fmla="*/ 66049 h 491771"/>
              <a:gd name="connsiteX25" fmla="*/ 565743 w 607568"/>
              <a:gd name="connsiteY25" fmla="*/ 130673 h 491771"/>
              <a:gd name="connsiteX26" fmla="*/ 566120 w 607568"/>
              <a:gd name="connsiteY26" fmla="*/ 130673 h 491771"/>
              <a:gd name="connsiteX27" fmla="*/ 580250 w 607568"/>
              <a:gd name="connsiteY27" fmla="*/ 160962 h 491771"/>
              <a:gd name="connsiteX28" fmla="*/ 560939 w 607568"/>
              <a:gd name="connsiteY28" fmla="*/ 182503 h 491771"/>
              <a:gd name="connsiteX29" fmla="*/ 531927 w 607568"/>
              <a:gd name="connsiteY29" fmla="*/ 223799 h 491771"/>
              <a:gd name="connsiteX30" fmla="*/ 528253 w 607568"/>
              <a:gd name="connsiteY30" fmla="*/ 234240 h 491771"/>
              <a:gd name="connsiteX31" fmla="*/ 530797 w 607568"/>
              <a:gd name="connsiteY31" fmla="*/ 246281 h 491771"/>
              <a:gd name="connsiteX32" fmla="*/ 545868 w 607568"/>
              <a:gd name="connsiteY32" fmla="*/ 261143 h 491771"/>
              <a:gd name="connsiteX33" fmla="*/ 558961 w 607568"/>
              <a:gd name="connsiteY33" fmla="*/ 263777 h 491771"/>
              <a:gd name="connsiteX34" fmla="*/ 597299 w 607568"/>
              <a:gd name="connsiteY34" fmla="*/ 301968 h 491771"/>
              <a:gd name="connsiteX35" fmla="*/ 607002 w 607568"/>
              <a:gd name="connsiteY35" fmla="*/ 350788 h 491771"/>
              <a:gd name="connsiteX36" fmla="*/ 601256 w 607568"/>
              <a:gd name="connsiteY36" fmla="*/ 373835 h 491771"/>
              <a:gd name="connsiteX37" fmla="*/ 579685 w 607568"/>
              <a:gd name="connsiteY37" fmla="*/ 384088 h 491771"/>
              <a:gd name="connsiteX38" fmla="*/ 490386 w 607568"/>
              <a:gd name="connsiteY38" fmla="*/ 384088 h 491771"/>
              <a:gd name="connsiteX39" fmla="*/ 467685 w 607568"/>
              <a:gd name="connsiteY39" fmla="*/ 310058 h 491771"/>
              <a:gd name="connsiteX40" fmla="*/ 431702 w 607568"/>
              <a:gd name="connsiteY40" fmla="*/ 267445 h 491771"/>
              <a:gd name="connsiteX41" fmla="*/ 441969 w 607568"/>
              <a:gd name="connsiteY41" fmla="*/ 263777 h 491771"/>
              <a:gd name="connsiteX42" fmla="*/ 455157 w 607568"/>
              <a:gd name="connsiteY42" fmla="*/ 261237 h 491771"/>
              <a:gd name="connsiteX43" fmla="*/ 470228 w 607568"/>
              <a:gd name="connsiteY43" fmla="*/ 246281 h 491771"/>
              <a:gd name="connsiteX44" fmla="*/ 472677 w 607568"/>
              <a:gd name="connsiteY44" fmla="*/ 234240 h 491771"/>
              <a:gd name="connsiteX45" fmla="*/ 469098 w 607568"/>
              <a:gd name="connsiteY45" fmla="*/ 223893 h 491771"/>
              <a:gd name="connsiteX46" fmla="*/ 439991 w 607568"/>
              <a:gd name="connsiteY46" fmla="*/ 182503 h 491771"/>
              <a:gd name="connsiteX47" fmla="*/ 426144 w 607568"/>
              <a:gd name="connsiteY47" fmla="*/ 172720 h 491771"/>
              <a:gd name="connsiteX48" fmla="*/ 441404 w 607568"/>
              <a:gd name="connsiteY48" fmla="*/ 143278 h 491771"/>
              <a:gd name="connsiteX49" fmla="*/ 439708 w 607568"/>
              <a:gd name="connsiteY49" fmla="*/ 107438 h 491771"/>
              <a:gd name="connsiteX50" fmla="*/ 500465 w 607568"/>
              <a:gd name="connsiteY50" fmla="*/ 66049 h 491771"/>
              <a:gd name="connsiteX51" fmla="*/ 107100 w 607568"/>
              <a:gd name="connsiteY51" fmla="*/ 66049 h 491771"/>
              <a:gd name="connsiteX52" fmla="*/ 171341 w 607568"/>
              <a:gd name="connsiteY52" fmla="*/ 123618 h 491771"/>
              <a:gd name="connsiteX53" fmla="*/ 172849 w 607568"/>
              <a:gd name="connsiteY53" fmla="*/ 143278 h 491771"/>
              <a:gd name="connsiteX54" fmla="*/ 184246 w 607568"/>
              <a:gd name="connsiteY54" fmla="*/ 168205 h 491771"/>
              <a:gd name="connsiteX55" fmla="*/ 167574 w 607568"/>
              <a:gd name="connsiteY55" fmla="*/ 182503 h 491771"/>
              <a:gd name="connsiteX56" fmla="*/ 138468 w 607568"/>
              <a:gd name="connsiteY56" fmla="*/ 223799 h 491771"/>
              <a:gd name="connsiteX57" fmla="*/ 134794 w 607568"/>
              <a:gd name="connsiteY57" fmla="*/ 234240 h 491771"/>
              <a:gd name="connsiteX58" fmla="*/ 137337 w 607568"/>
              <a:gd name="connsiteY58" fmla="*/ 246281 h 491771"/>
              <a:gd name="connsiteX59" fmla="*/ 152408 w 607568"/>
              <a:gd name="connsiteY59" fmla="*/ 261143 h 491771"/>
              <a:gd name="connsiteX60" fmla="*/ 165596 w 607568"/>
              <a:gd name="connsiteY60" fmla="*/ 263777 h 491771"/>
              <a:gd name="connsiteX61" fmla="*/ 179442 w 607568"/>
              <a:gd name="connsiteY61" fmla="*/ 268856 h 491771"/>
              <a:gd name="connsiteX62" fmla="*/ 146662 w 607568"/>
              <a:gd name="connsiteY62" fmla="*/ 310058 h 491771"/>
              <a:gd name="connsiteX63" fmla="*/ 123867 w 607568"/>
              <a:gd name="connsiteY63" fmla="*/ 384088 h 491771"/>
              <a:gd name="connsiteX64" fmla="*/ 27883 w 607568"/>
              <a:gd name="connsiteY64" fmla="*/ 384088 h 491771"/>
              <a:gd name="connsiteX65" fmla="*/ 6312 w 607568"/>
              <a:gd name="connsiteY65" fmla="*/ 373835 h 491771"/>
              <a:gd name="connsiteX66" fmla="*/ 566 w 607568"/>
              <a:gd name="connsiteY66" fmla="*/ 350788 h 491771"/>
              <a:gd name="connsiteX67" fmla="*/ 10268 w 607568"/>
              <a:gd name="connsiteY67" fmla="*/ 301968 h 491771"/>
              <a:gd name="connsiteX68" fmla="*/ 48606 w 607568"/>
              <a:gd name="connsiteY68" fmla="*/ 263777 h 491771"/>
              <a:gd name="connsiteX69" fmla="*/ 61699 w 607568"/>
              <a:gd name="connsiteY69" fmla="*/ 261237 h 491771"/>
              <a:gd name="connsiteX70" fmla="*/ 76770 w 607568"/>
              <a:gd name="connsiteY70" fmla="*/ 246281 h 491771"/>
              <a:gd name="connsiteX71" fmla="*/ 79313 w 607568"/>
              <a:gd name="connsiteY71" fmla="*/ 234240 h 491771"/>
              <a:gd name="connsiteX72" fmla="*/ 75639 w 607568"/>
              <a:gd name="connsiteY72" fmla="*/ 223893 h 491771"/>
              <a:gd name="connsiteX73" fmla="*/ 46628 w 607568"/>
              <a:gd name="connsiteY73" fmla="*/ 182503 h 491771"/>
              <a:gd name="connsiteX74" fmla="*/ 27318 w 607568"/>
              <a:gd name="connsiteY74" fmla="*/ 160962 h 491771"/>
              <a:gd name="connsiteX75" fmla="*/ 41447 w 607568"/>
              <a:gd name="connsiteY75" fmla="*/ 130673 h 491771"/>
              <a:gd name="connsiteX76" fmla="*/ 41824 w 607568"/>
              <a:gd name="connsiteY76" fmla="*/ 130673 h 491771"/>
              <a:gd name="connsiteX77" fmla="*/ 107100 w 607568"/>
              <a:gd name="connsiteY77" fmla="*/ 66049 h 491771"/>
              <a:gd name="connsiteX78" fmla="*/ 298626 w 607568"/>
              <a:gd name="connsiteY78" fmla="*/ 0 h 491771"/>
              <a:gd name="connsiteX79" fmla="*/ 315956 w 607568"/>
              <a:gd name="connsiteY79" fmla="*/ 0 h 491771"/>
              <a:gd name="connsiteX80" fmla="*/ 401854 w 607568"/>
              <a:gd name="connsiteY80" fmla="*/ 85787 h 491771"/>
              <a:gd name="connsiteX81" fmla="*/ 401854 w 607568"/>
              <a:gd name="connsiteY81" fmla="*/ 95476 h 491771"/>
              <a:gd name="connsiteX82" fmla="*/ 421633 w 607568"/>
              <a:gd name="connsiteY82" fmla="*/ 138840 h 491771"/>
              <a:gd name="connsiteX83" fmla="*/ 417960 w 607568"/>
              <a:gd name="connsiteY83" fmla="*/ 149281 h 491771"/>
              <a:gd name="connsiteX84" fmla="*/ 417112 w 607568"/>
              <a:gd name="connsiteY84" fmla="*/ 151068 h 491771"/>
              <a:gd name="connsiteX85" fmla="*/ 411273 w 607568"/>
              <a:gd name="connsiteY85" fmla="*/ 159534 h 491771"/>
              <a:gd name="connsiteX86" fmla="*/ 410896 w 607568"/>
              <a:gd name="connsiteY86" fmla="*/ 159910 h 491771"/>
              <a:gd name="connsiteX87" fmla="*/ 394037 w 607568"/>
              <a:gd name="connsiteY87" fmla="*/ 169787 h 491771"/>
              <a:gd name="connsiteX88" fmla="*/ 384900 w 607568"/>
              <a:gd name="connsiteY88" fmla="*/ 189541 h 491771"/>
              <a:gd name="connsiteX89" fmla="*/ 384712 w 607568"/>
              <a:gd name="connsiteY89" fmla="*/ 189823 h 491771"/>
              <a:gd name="connsiteX90" fmla="*/ 373316 w 607568"/>
              <a:gd name="connsiteY90" fmla="*/ 207131 h 491771"/>
              <a:gd name="connsiteX91" fmla="*/ 372750 w 607568"/>
              <a:gd name="connsiteY91" fmla="*/ 207789 h 491771"/>
              <a:gd name="connsiteX92" fmla="*/ 359847 w 607568"/>
              <a:gd name="connsiteY92" fmla="*/ 222275 h 491771"/>
              <a:gd name="connsiteX93" fmla="*/ 359188 w 607568"/>
              <a:gd name="connsiteY93" fmla="*/ 222934 h 491771"/>
              <a:gd name="connsiteX94" fmla="*/ 345154 w 607568"/>
              <a:gd name="connsiteY94" fmla="*/ 234598 h 491771"/>
              <a:gd name="connsiteX95" fmla="*/ 345625 w 607568"/>
              <a:gd name="connsiteY95" fmla="*/ 236855 h 491771"/>
              <a:gd name="connsiteX96" fmla="*/ 348639 w 607568"/>
              <a:gd name="connsiteY96" fmla="*/ 235538 h 491771"/>
              <a:gd name="connsiteX97" fmla="*/ 355514 w 607568"/>
              <a:gd name="connsiteY97" fmla="*/ 234033 h 491771"/>
              <a:gd name="connsiteX98" fmla="*/ 366628 w 607568"/>
              <a:gd name="connsiteY98" fmla="*/ 237326 h 491771"/>
              <a:gd name="connsiteX99" fmla="*/ 385371 w 607568"/>
              <a:gd name="connsiteY99" fmla="*/ 249648 h 491771"/>
              <a:gd name="connsiteX100" fmla="*/ 399876 w 607568"/>
              <a:gd name="connsiteY100" fmla="*/ 279373 h 491771"/>
              <a:gd name="connsiteX101" fmla="*/ 430016 w 607568"/>
              <a:gd name="connsiteY101" fmla="*/ 289814 h 491771"/>
              <a:gd name="connsiteX102" fmla="*/ 448382 w 607568"/>
              <a:gd name="connsiteY102" fmla="*/ 316058 h 491771"/>
              <a:gd name="connsiteX103" fmla="*/ 481630 w 607568"/>
              <a:gd name="connsiteY103" fmla="*/ 424515 h 491771"/>
              <a:gd name="connsiteX104" fmla="*/ 483891 w 607568"/>
              <a:gd name="connsiteY104" fmla="*/ 436461 h 491771"/>
              <a:gd name="connsiteX105" fmla="*/ 473718 w 607568"/>
              <a:gd name="connsiteY105" fmla="*/ 470700 h 491771"/>
              <a:gd name="connsiteX106" fmla="*/ 443956 w 607568"/>
              <a:gd name="connsiteY106" fmla="*/ 490360 h 491771"/>
              <a:gd name="connsiteX107" fmla="*/ 431805 w 607568"/>
              <a:gd name="connsiteY107" fmla="*/ 491771 h 491771"/>
              <a:gd name="connsiteX108" fmla="*/ 325375 w 607568"/>
              <a:gd name="connsiteY108" fmla="*/ 491771 h 491771"/>
              <a:gd name="connsiteX109" fmla="*/ 337430 w 607568"/>
              <a:gd name="connsiteY109" fmla="*/ 415296 h 491771"/>
              <a:gd name="connsiteX110" fmla="*/ 334605 w 607568"/>
              <a:gd name="connsiteY110" fmla="*/ 389052 h 491771"/>
              <a:gd name="connsiteX111" fmla="*/ 323962 w 607568"/>
              <a:gd name="connsiteY111" fmla="*/ 360927 h 491771"/>
              <a:gd name="connsiteX112" fmla="*/ 337430 w 607568"/>
              <a:gd name="connsiteY112" fmla="*/ 347476 h 491771"/>
              <a:gd name="connsiteX113" fmla="*/ 307196 w 607568"/>
              <a:gd name="connsiteY113" fmla="*/ 317281 h 491771"/>
              <a:gd name="connsiteX114" fmla="*/ 276868 w 607568"/>
              <a:gd name="connsiteY114" fmla="*/ 347476 h 491771"/>
              <a:gd name="connsiteX115" fmla="*/ 290337 w 607568"/>
              <a:gd name="connsiteY115" fmla="*/ 360927 h 491771"/>
              <a:gd name="connsiteX116" fmla="*/ 279694 w 607568"/>
              <a:gd name="connsiteY116" fmla="*/ 389052 h 491771"/>
              <a:gd name="connsiteX117" fmla="*/ 276963 w 607568"/>
              <a:gd name="connsiteY117" fmla="*/ 415296 h 491771"/>
              <a:gd name="connsiteX118" fmla="*/ 288736 w 607568"/>
              <a:gd name="connsiteY118" fmla="*/ 491771 h 491771"/>
              <a:gd name="connsiteX119" fmla="*/ 182493 w 607568"/>
              <a:gd name="connsiteY119" fmla="*/ 491771 h 491771"/>
              <a:gd name="connsiteX120" fmla="*/ 170437 w 607568"/>
              <a:gd name="connsiteY120" fmla="*/ 490360 h 491771"/>
              <a:gd name="connsiteX121" fmla="*/ 140675 w 607568"/>
              <a:gd name="connsiteY121" fmla="*/ 470700 h 491771"/>
              <a:gd name="connsiteX122" fmla="*/ 132669 w 607568"/>
              <a:gd name="connsiteY122" fmla="*/ 424515 h 491771"/>
              <a:gd name="connsiteX123" fmla="*/ 166011 w 607568"/>
              <a:gd name="connsiteY123" fmla="*/ 316058 h 491771"/>
              <a:gd name="connsiteX124" fmla="*/ 184377 w 607568"/>
              <a:gd name="connsiteY124" fmla="*/ 289814 h 491771"/>
              <a:gd name="connsiteX125" fmla="*/ 214517 w 607568"/>
              <a:gd name="connsiteY125" fmla="*/ 279373 h 491771"/>
              <a:gd name="connsiteX126" fmla="*/ 214517 w 607568"/>
              <a:gd name="connsiteY126" fmla="*/ 279279 h 491771"/>
              <a:gd name="connsiteX127" fmla="*/ 229022 w 607568"/>
              <a:gd name="connsiteY127" fmla="*/ 249648 h 491771"/>
              <a:gd name="connsiteX128" fmla="*/ 247765 w 607568"/>
              <a:gd name="connsiteY128" fmla="*/ 237326 h 491771"/>
              <a:gd name="connsiteX129" fmla="*/ 258879 w 607568"/>
              <a:gd name="connsiteY129" fmla="*/ 234033 h 491771"/>
              <a:gd name="connsiteX130" fmla="*/ 265754 w 607568"/>
              <a:gd name="connsiteY130" fmla="*/ 235538 h 491771"/>
              <a:gd name="connsiteX131" fmla="*/ 268768 w 607568"/>
              <a:gd name="connsiteY131" fmla="*/ 236855 h 491771"/>
              <a:gd name="connsiteX132" fmla="*/ 269239 w 607568"/>
              <a:gd name="connsiteY132" fmla="*/ 234598 h 491771"/>
              <a:gd name="connsiteX133" fmla="*/ 255205 w 607568"/>
              <a:gd name="connsiteY133" fmla="*/ 222934 h 491771"/>
              <a:gd name="connsiteX134" fmla="*/ 254546 w 607568"/>
              <a:gd name="connsiteY134" fmla="*/ 222275 h 491771"/>
              <a:gd name="connsiteX135" fmla="*/ 241548 w 607568"/>
              <a:gd name="connsiteY135" fmla="*/ 207789 h 491771"/>
              <a:gd name="connsiteX136" fmla="*/ 241077 w 607568"/>
              <a:gd name="connsiteY136" fmla="*/ 207225 h 491771"/>
              <a:gd name="connsiteX137" fmla="*/ 229681 w 607568"/>
              <a:gd name="connsiteY137" fmla="*/ 189823 h 491771"/>
              <a:gd name="connsiteX138" fmla="*/ 229493 w 607568"/>
              <a:gd name="connsiteY138" fmla="*/ 189635 h 491771"/>
              <a:gd name="connsiteX139" fmla="*/ 220356 w 607568"/>
              <a:gd name="connsiteY139" fmla="*/ 169787 h 491771"/>
              <a:gd name="connsiteX140" fmla="*/ 203497 w 607568"/>
              <a:gd name="connsiteY140" fmla="*/ 159910 h 491771"/>
              <a:gd name="connsiteX141" fmla="*/ 203120 w 607568"/>
              <a:gd name="connsiteY141" fmla="*/ 159534 h 491771"/>
              <a:gd name="connsiteX142" fmla="*/ 197281 w 607568"/>
              <a:gd name="connsiteY142" fmla="*/ 151068 h 491771"/>
              <a:gd name="connsiteX143" fmla="*/ 196433 w 607568"/>
              <a:gd name="connsiteY143" fmla="*/ 149281 h 491771"/>
              <a:gd name="connsiteX144" fmla="*/ 192666 w 607568"/>
              <a:gd name="connsiteY144" fmla="*/ 138840 h 491771"/>
              <a:gd name="connsiteX145" fmla="*/ 212727 w 607568"/>
              <a:gd name="connsiteY145" fmla="*/ 95476 h 491771"/>
              <a:gd name="connsiteX146" fmla="*/ 212727 w 607568"/>
              <a:gd name="connsiteY146" fmla="*/ 85787 h 491771"/>
              <a:gd name="connsiteX147" fmla="*/ 298626 w 607568"/>
              <a:gd name="connsiteY147" fmla="*/ 0 h 491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Lst>
            <a:rect l="l" t="t" r="r" b="b"/>
            <a:pathLst>
              <a:path w="607568" h="491771">
                <a:moveTo>
                  <a:pt x="355420" y="250307"/>
                </a:moveTo>
                <a:cubicBezTo>
                  <a:pt x="354290" y="250307"/>
                  <a:pt x="353160" y="250871"/>
                  <a:pt x="352312" y="251812"/>
                </a:cubicBezTo>
                <a:lnTo>
                  <a:pt x="321042" y="289814"/>
                </a:lnTo>
                <a:cubicBezTo>
                  <a:pt x="319723" y="291507"/>
                  <a:pt x="319912" y="293953"/>
                  <a:pt x="321513" y="295364"/>
                </a:cubicBezTo>
                <a:lnTo>
                  <a:pt x="369736" y="338257"/>
                </a:lnTo>
                <a:cubicBezTo>
                  <a:pt x="370396" y="338822"/>
                  <a:pt x="371149" y="339104"/>
                  <a:pt x="371997" y="339104"/>
                </a:cubicBezTo>
                <a:cubicBezTo>
                  <a:pt x="372374" y="339104"/>
                  <a:pt x="372750" y="339010"/>
                  <a:pt x="373127" y="338916"/>
                </a:cubicBezTo>
                <a:cubicBezTo>
                  <a:pt x="374257" y="338539"/>
                  <a:pt x="375105" y="337505"/>
                  <a:pt x="375293" y="336282"/>
                </a:cubicBezTo>
                <a:lnTo>
                  <a:pt x="383676" y="279467"/>
                </a:lnTo>
                <a:cubicBezTo>
                  <a:pt x="384618" y="273164"/>
                  <a:pt x="381792" y="266768"/>
                  <a:pt x="376424" y="263287"/>
                </a:cubicBezTo>
                <a:lnTo>
                  <a:pt x="357681" y="250965"/>
                </a:lnTo>
                <a:cubicBezTo>
                  <a:pt x="357021" y="250495"/>
                  <a:pt x="356174" y="250307"/>
                  <a:pt x="355420" y="250307"/>
                </a:cubicBezTo>
                <a:close/>
                <a:moveTo>
                  <a:pt x="258879" y="250307"/>
                </a:moveTo>
                <a:cubicBezTo>
                  <a:pt x="258125" y="250307"/>
                  <a:pt x="257372" y="250495"/>
                  <a:pt x="256712" y="250965"/>
                </a:cubicBezTo>
                <a:lnTo>
                  <a:pt x="237969" y="263287"/>
                </a:lnTo>
                <a:cubicBezTo>
                  <a:pt x="232601" y="266768"/>
                  <a:pt x="229775" y="273164"/>
                  <a:pt x="230717" y="279467"/>
                </a:cubicBezTo>
                <a:lnTo>
                  <a:pt x="239100" y="336282"/>
                </a:lnTo>
                <a:cubicBezTo>
                  <a:pt x="239288" y="337505"/>
                  <a:pt x="240136" y="338539"/>
                  <a:pt x="241266" y="338916"/>
                </a:cubicBezTo>
                <a:cubicBezTo>
                  <a:pt x="241643" y="339010"/>
                  <a:pt x="242019" y="339104"/>
                  <a:pt x="242396" y="339104"/>
                </a:cubicBezTo>
                <a:cubicBezTo>
                  <a:pt x="243244" y="339104"/>
                  <a:pt x="243997" y="338822"/>
                  <a:pt x="244657" y="338257"/>
                </a:cubicBezTo>
                <a:lnTo>
                  <a:pt x="292880" y="295364"/>
                </a:lnTo>
                <a:cubicBezTo>
                  <a:pt x="294481" y="293953"/>
                  <a:pt x="294670" y="291507"/>
                  <a:pt x="293351" y="289814"/>
                </a:cubicBezTo>
                <a:lnTo>
                  <a:pt x="261987" y="251812"/>
                </a:lnTo>
                <a:cubicBezTo>
                  <a:pt x="261233" y="250871"/>
                  <a:pt x="260103" y="250307"/>
                  <a:pt x="258879" y="250307"/>
                </a:cubicBezTo>
                <a:close/>
                <a:moveTo>
                  <a:pt x="500465" y="66049"/>
                </a:moveTo>
                <a:cubicBezTo>
                  <a:pt x="548129" y="66049"/>
                  <a:pt x="562447" y="93516"/>
                  <a:pt x="565743" y="130673"/>
                </a:cubicBezTo>
                <a:cubicBezTo>
                  <a:pt x="565932" y="130673"/>
                  <a:pt x="566026" y="130673"/>
                  <a:pt x="566120" y="130673"/>
                </a:cubicBezTo>
                <a:cubicBezTo>
                  <a:pt x="577141" y="133118"/>
                  <a:pt x="583358" y="146664"/>
                  <a:pt x="580250" y="160962"/>
                </a:cubicBezTo>
                <a:cubicBezTo>
                  <a:pt x="577706" y="172532"/>
                  <a:pt x="569700" y="180904"/>
                  <a:pt x="560939" y="182503"/>
                </a:cubicBezTo>
                <a:cubicBezTo>
                  <a:pt x="554628" y="199529"/>
                  <a:pt x="543796" y="214016"/>
                  <a:pt x="531927" y="223799"/>
                </a:cubicBezTo>
                <a:cubicBezTo>
                  <a:pt x="528913" y="226338"/>
                  <a:pt x="527500" y="230383"/>
                  <a:pt x="528253" y="234240"/>
                </a:cubicBezTo>
                <a:lnTo>
                  <a:pt x="530797" y="246281"/>
                </a:lnTo>
                <a:cubicBezTo>
                  <a:pt x="532304" y="253806"/>
                  <a:pt x="538238" y="259732"/>
                  <a:pt x="545868" y="261143"/>
                </a:cubicBezTo>
                <a:lnTo>
                  <a:pt x="558961" y="263777"/>
                </a:lnTo>
                <a:cubicBezTo>
                  <a:pt x="578366" y="267634"/>
                  <a:pt x="593437" y="282684"/>
                  <a:pt x="597299" y="301968"/>
                </a:cubicBezTo>
                <a:lnTo>
                  <a:pt x="607002" y="350788"/>
                </a:lnTo>
                <a:cubicBezTo>
                  <a:pt x="608697" y="358972"/>
                  <a:pt x="606531" y="367438"/>
                  <a:pt x="601256" y="373835"/>
                </a:cubicBezTo>
                <a:cubicBezTo>
                  <a:pt x="595981" y="380325"/>
                  <a:pt x="588068" y="384088"/>
                  <a:pt x="579685" y="384088"/>
                </a:cubicBezTo>
                <a:lnTo>
                  <a:pt x="490386" y="384088"/>
                </a:lnTo>
                <a:lnTo>
                  <a:pt x="467685" y="310058"/>
                </a:lnTo>
                <a:cubicBezTo>
                  <a:pt x="461845" y="291150"/>
                  <a:pt x="448563" y="276194"/>
                  <a:pt x="431702" y="267445"/>
                </a:cubicBezTo>
                <a:cubicBezTo>
                  <a:pt x="434999" y="265940"/>
                  <a:pt x="438295" y="264529"/>
                  <a:pt x="441969" y="263777"/>
                </a:cubicBezTo>
                <a:lnTo>
                  <a:pt x="455157" y="261237"/>
                </a:lnTo>
                <a:cubicBezTo>
                  <a:pt x="462692" y="259732"/>
                  <a:pt x="468627" y="253806"/>
                  <a:pt x="470228" y="246281"/>
                </a:cubicBezTo>
                <a:lnTo>
                  <a:pt x="472677" y="234240"/>
                </a:lnTo>
                <a:cubicBezTo>
                  <a:pt x="473525" y="230383"/>
                  <a:pt x="472112" y="226338"/>
                  <a:pt x="469098" y="223893"/>
                </a:cubicBezTo>
                <a:cubicBezTo>
                  <a:pt x="457229" y="214016"/>
                  <a:pt x="446302" y="199529"/>
                  <a:pt x="439991" y="182503"/>
                </a:cubicBezTo>
                <a:cubicBezTo>
                  <a:pt x="434716" y="181563"/>
                  <a:pt x="429818" y="177894"/>
                  <a:pt x="426144" y="172720"/>
                </a:cubicBezTo>
                <a:cubicBezTo>
                  <a:pt x="433303" y="164725"/>
                  <a:pt x="438861" y="154754"/>
                  <a:pt x="441404" y="143278"/>
                </a:cubicBezTo>
                <a:cubicBezTo>
                  <a:pt x="444324" y="130485"/>
                  <a:pt x="443476" y="118068"/>
                  <a:pt x="439708" y="107438"/>
                </a:cubicBezTo>
                <a:cubicBezTo>
                  <a:pt x="447244" y="82699"/>
                  <a:pt x="464200" y="66049"/>
                  <a:pt x="500465" y="66049"/>
                </a:cubicBezTo>
                <a:close/>
                <a:moveTo>
                  <a:pt x="107100" y="66049"/>
                </a:moveTo>
                <a:cubicBezTo>
                  <a:pt x="151561" y="66049"/>
                  <a:pt x="166820" y="90130"/>
                  <a:pt x="171341" y="123618"/>
                </a:cubicBezTo>
                <a:cubicBezTo>
                  <a:pt x="170965" y="129920"/>
                  <a:pt x="171436" y="136505"/>
                  <a:pt x="172849" y="143278"/>
                </a:cubicBezTo>
                <a:cubicBezTo>
                  <a:pt x="174921" y="152590"/>
                  <a:pt x="178971" y="161056"/>
                  <a:pt x="184246" y="168205"/>
                </a:cubicBezTo>
                <a:cubicBezTo>
                  <a:pt x="180573" y="175919"/>
                  <a:pt x="174356" y="181281"/>
                  <a:pt x="167574" y="182503"/>
                </a:cubicBezTo>
                <a:cubicBezTo>
                  <a:pt x="161263" y="199529"/>
                  <a:pt x="150336" y="214016"/>
                  <a:pt x="138468" y="223799"/>
                </a:cubicBezTo>
                <a:cubicBezTo>
                  <a:pt x="135453" y="226338"/>
                  <a:pt x="134040" y="230383"/>
                  <a:pt x="134794" y="234240"/>
                </a:cubicBezTo>
                <a:lnTo>
                  <a:pt x="137337" y="246281"/>
                </a:lnTo>
                <a:cubicBezTo>
                  <a:pt x="138939" y="253806"/>
                  <a:pt x="144873" y="259732"/>
                  <a:pt x="152408" y="261143"/>
                </a:cubicBezTo>
                <a:lnTo>
                  <a:pt x="165596" y="263777"/>
                </a:lnTo>
                <a:cubicBezTo>
                  <a:pt x="170494" y="264812"/>
                  <a:pt x="175203" y="266505"/>
                  <a:pt x="179442" y="268856"/>
                </a:cubicBezTo>
                <a:cubicBezTo>
                  <a:pt x="164088" y="277793"/>
                  <a:pt x="152126" y="292279"/>
                  <a:pt x="146662" y="310058"/>
                </a:cubicBezTo>
                <a:lnTo>
                  <a:pt x="123867" y="384088"/>
                </a:lnTo>
                <a:lnTo>
                  <a:pt x="27883" y="384088"/>
                </a:lnTo>
                <a:cubicBezTo>
                  <a:pt x="19499" y="384088"/>
                  <a:pt x="11587" y="380325"/>
                  <a:pt x="6312" y="373835"/>
                </a:cubicBezTo>
                <a:cubicBezTo>
                  <a:pt x="1037" y="367438"/>
                  <a:pt x="-1129" y="358972"/>
                  <a:pt x="566" y="350788"/>
                </a:cubicBezTo>
                <a:lnTo>
                  <a:pt x="10268" y="301968"/>
                </a:lnTo>
                <a:cubicBezTo>
                  <a:pt x="14130" y="282684"/>
                  <a:pt x="29202" y="267634"/>
                  <a:pt x="48606" y="263777"/>
                </a:cubicBezTo>
                <a:lnTo>
                  <a:pt x="61699" y="261237"/>
                </a:lnTo>
                <a:cubicBezTo>
                  <a:pt x="69328" y="259732"/>
                  <a:pt x="75263" y="253806"/>
                  <a:pt x="76770" y="246281"/>
                </a:cubicBezTo>
                <a:lnTo>
                  <a:pt x="79313" y="234240"/>
                </a:lnTo>
                <a:cubicBezTo>
                  <a:pt x="80067" y="230383"/>
                  <a:pt x="78654" y="226338"/>
                  <a:pt x="75639" y="223893"/>
                </a:cubicBezTo>
                <a:cubicBezTo>
                  <a:pt x="63771" y="214016"/>
                  <a:pt x="52939" y="199623"/>
                  <a:pt x="46628" y="182503"/>
                </a:cubicBezTo>
                <a:cubicBezTo>
                  <a:pt x="37867" y="180904"/>
                  <a:pt x="29861" y="172532"/>
                  <a:pt x="27318" y="160962"/>
                </a:cubicBezTo>
                <a:cubicBezTo>
                  <a:pt x="24115" y="146664"/>
                  <a:pt x="30426" y="133118"/>
                  <a:pt x="41447" y="130673"/>
                </a:cubicBezTo>
                <a:cubicBezTo>
                  <a:pt x="41541" y="130673"/>
                  <a:pt x="41729" y="130673"/>
                  <a:pt x="41824" y="130673"/>
                </a:cubicBezTo>
                <a:cubicBezTo>
                  <a:pt x="45403" y="93516"/>
                  <a:pt x="60192" y="66049"/>
                  <a:pt x="107100" y="66049"/>
                </a:cubicBezTo>
                <a:close/>
                <a:moveTo>
                  <a:pt x="298626" y="0"/>
                </a:moveTo>
                <a:lnTo>
                  <a:pt x="315956" y="0"/>
                </a:lnTo>
                <a:cubicBezTo>
                  <a:pt x="363426" y="0"/>
                  <a:pt x="401854" y="38378"/>
                  <a:pt x="401854" y="85787"/>
                </a:cubicBezTo>
                <a:lnTo>
                  <a:pt x="401854" y="95476"/>
                </a:lnTo>
                <a:cubicBezTo>
                  <a:pt x="417301" y="99238"/>
                  <a:pt x="426154" y="118522"/>
                  <a:pt x="421633" y="138840"/>
                </a:cubicBezTo>
                <a:cubicBezTo>
                  <a:pt x="420880" y="142602"/>
                  <a:pt x="419467" y="146083"/>
                  <a:pt x="417960" y="149281"/>
                </a:cubicBezTo>
                <a:cubicBezTo>
                  <a:pt x="417677" y="149939"/>
                  <a:pt x="417395" y="150504"/>
                  <a:pt x="417112" y="151068"/>
                </a:cubicBezTo>
                <a:cubicBezTo>
                  <a:pt x="415417" y="154172"/>
                  <a:pt x="413533" y="157088"/>
                  <a:pt x="411273" y="159534"/>
                </a:cubicBezTo>
                <a:cubicBezTo>
                  <a:pt x="411179" y="159628"/>
                  <a:pt x="410990" y="159816"/>
                  <a:pt x="410896" y="159910"/>
                </a:cubicBezTo>
                <a:cubicBezTo>
                  <a:pt x="406092" y="165084"/>
                  <a:pt x="400159" y="168658"/>
                  <a:pt x="394037" y="169787"/>
                </a:cubicBezTo>
                <a:cubicBezTo>
                  <a:pt x="391494" y="176654"/>
                  <a:pt x="388385" y="183332"/>
                  <a:pt x="384900" y="189541"/>
                </a:cubicBezTo>
                <a:cubicBezTo>
                  <a:pt x="384806" y="189635"/>
                  <a:pt x="384806" y="189729"/>
                  <a:pt x="384712" y="189823"/>
                </a:cubicBezTo>
                <a:cubicBezTo>
                  <a:pt x="381227" y="196031"/>
                  <a:pt x="377460" y="201769"/>
                  <a:pt x="373316" y="207131"/>
                </a:cubicBezTo>
                <a:cubicBezTo>
                  <a:pt x="373127" y="207413"/>
                  <a:pt x="372939" y="207601"/>
                  <a:pt x="372750" y="207789"/>
                </a:cubicBezTo>
                <a:cubicBezTo>
                  <a:pt x="368700" y="213057"/>
                  <a:pt x="364368" y="217948"/>
                  <a:pt x="359847" y="222275"/>
                </a:cubicBezTo>
                <a:cubicBezTo>
                  <a:pt x="359658" y="222463"/>
                  <a:pt x="359376" y="222651"/>
                  <a:pt x="359188" y="222934"/>
                </a:cubicBezTo>
                <a:cubicBezTo>
                  <a:pt x="354667" y="227261"/>
                  <a:pt x="349957" y="231211"/>
                  <a:pt x="345154" y="234598"/>
                </a:cubicBezTo>
                <a:lnTo>
                  <a:pt x="345625" y="236855"/>
                </a:lnTo>
                <a:cubicBezTo>
                  <a:pt x="346567" y="236385"/>
                  <a:pt x="347603" y="235915"/>
                  <a:pt x="348639" y="235538"/>
                </a:cubicBezTo>
                <a:cubicBezTo>
                  <a:pt x="350899" y="234786"/>
                  <a:pt x="353065" y="234033"/>
                  <a:pt x="355514" y="234033"/>
                </a:cubicBezTo>
                <a:cubicBezTo>
                  <a:pt x="359470" y="234033"/>
                  <a:pt x="363238" y="235162"/>
                  <a:pt x="366628" y="237326"/>
                </a:cubicBezTo>
                <a:cubicBezTo>
                  <a:pt x="366628" y="237326"/>
                  <a:pt x="380756" y="246450"/>
                  <a:pt x="385371" y="249648"/>
                </a:cubicBezTo>
                <a:cubicBezTo>
                  <a:pt x="401854" y="261030"/>
                  <a:pt x="399876" y="279373"/>
                  <a:pt x="399876" y="279373"/>
                </a:cubicBezTo>
                <a:cubicBezTo>
                  <a:pt x="410990" y="279655"/>
                  <a:pt x="421822" y="283041"/>
                  <a:pt x="430016" y="289814"/>
                </a:cubicBezTo>
                <a:cubicBezTo>
                  <a:pt x="445180" y="302324"/>
                  <a:pt x="447535" y="313330"/>
                  <a:pt x="448382" y="316058"/>
                </a:cubicBezTo>
                <a:lnTo>
                  <a:pt x="481630" y="424515"/>
                </a:lnTo>
                <a:cubicBezTo>
                  <a:pt x="482855" y="428371"/>
                  <a:pt x="483608" y="432416"/>
                  <a:pt x="483891" y="436461"/>
                </a:cubicBezTo>
                <a:cubicBezTo>
                  <a:pt x="484644" y="448595"/>
                  <a:pt x="481159" y="460730"/>
                  <a:pt x="473718" y="470700"/>
                </a:cubicBezTo>
                <a:cubicBezTo>
                  <a:pt x="466372" y="480671"/>
                  <a:pt x="455823" y="487538"/>
                  <a:pt x="443956" y="490360"/>
                </a:cubicBezTo>
                <a:cubicBezTo>
                  <a:pt x="440000" y="491301"/>
                  <a:pt x="435950" y="491771"/>
                  <a:pt x="431805" y="491771"/>
                </a:cubicBezTo>
                <a:lnTo>
                  <a:pt x="325375" y="491771"/>
                </a:lnTo>
                <a:lnTo>
                  <a:pt x="337430" y="415296"/>
                </a:lnTo>
                <a:cubicBezTo>
                  <a:pt x="338749" y="406454"/>
                  <a:pt x="337807" y="397424"/>
                  <a:pt x="334605" y="389052"/>
                </a:cubicBezTo>
                <a:lnTo>
                  <a:pt x="323962" y="360927"/>
                </a:lnTo>
                <a:lnTo>
                  <a:pt x="337430" y="347476"/>
                </a:lnTo>
                <a:lnTo>
                  <a:pt x="307196" y="317281"/>
                </a:lnTo>
                <a:lnTo>
                  <a:pt x="276868" y="347476"/>
                </a:lnTo>
                <a:lnTo>
                  <a:pt x="290337" y="360927"/>
                </a:lnTo>
                <a:lnTo>
                  <a:pt x="279694" y="389052"/>
                </a:lnTo>
                <a:cubicBezTo>
                  <a:pt x="276586" y="397424"/>
                  <a:pt x="275644" y="406454"/>
                  <a:pt x="276963" y="415296"/>
                </a:cubicBezTo>
                <a:lnTo>
                  <a:pt x="288736" y="491771"/>
                </a:lnTo>
                <a:lnTo>
                  <a:pt x="182493" y="491771"/>
                </a:lnTo>
                <a:cubicBezTo>
                  <a:pt x="178443" y="491771"/>
                  <a:pt x="174299" y="491301"/>
                  <a:pt x="170437" y="490360"/>
                </a:cubicBezTo>
                <a:cubicBezTo>
                  <a:pt x="158570" y="487538"/>
                  <a:pt x="148021" y="480671"/>
                  <a:pt x="140675" y="470700"/>
                </a:cubicBezTo>
                <a:cubicBezTo>
                  <a:pt x="130785" y="457343"/>
                  <a:pt x="127865" y="440223"/>
                  <a:pt x="132669" y="424515"/>
                </a:cubicBezTo>
                <a:lnTo>
                  <a:pt x="166011" y="316058"/>
                </a:lnTo>
                <a:cubicBezTo>
                  <a:pt x="166858" y="313330"/>
                  <a:pt x="170908" y="300631"/>
                  <a:pt x="184377" y="289814"/>
                </a:cubicBezTo>
                <a:cubicBezTo>
                  <a:pt x="192666" y="283229"/>
                  <a:pt x="203403" y="279655"/>
                  <a:pt x="214517" y="279373"/>
                </a:cubicBezTo>
                <a:lnTo>
                  <a:pt x="214517" y="279279"/>
                </a:lnTo>
                <a:cubicBezTo>
                  <a:pt x="214140" y="273447"/>
                  <a:pt x="211880" y="260654"/>
                  <a:pt x="229022" y="249648"/>
                </a:cubicBezTo>
                <a:cubicBezTo>
                  <a:pt x="233731" y="246638"/>
                  <a:pt x="247765" y="237326"/>
                  <a:pt x="247765" y="237326"/>
                </a:cubicBezTo>
                <a:cubicBezTo>
                  <a:pt x="251061" y="235162"/>
                  <a:pt x="254923" y="234033"/>
                  <a:pt x="258879" y="234033"/>
                </a:cubicBezTo>
                <a:cubicBezTo>
                  <a:pt x="261328" y="234033"/>
                  <a:pt x="263494" y="234786"/>
                  <a:pt x="265754" y="235538"/>
                </a:cubicBezTo>
                <a:cubicBezTo>
                  <a:pt x="266790" y="236009"/>
                  <a:pt x="267826" y="236385"/>
                  <a:pt x="268768" y="236855"/>
                </a:cubicBezTo>
                <a:lnTo>
                  <a:pt x="269239" y="234598"/>
                </a:lnTo>
                <a:cubicBezTo>
                  <a:pt x="264436" y="231211"/>
                  <a:pt x="259726" y="227261"/>
                  <a:pt x="255205" y="222934"/>
                </a:cubicBezTo>
                <a:cubicBezTo>
                  <a:pt x="254923" y="222651"/>
                  <a:pt x="254735" y="222463"/>
                  <a:pt x="254546" y="222275"/>
                </a:cubicBezTo>
                <a:cubicBezTo>
                  <a:pt x="250025" y="217948"/>
                  <a:pt x="245693" y="213057"/>
                  <a:pt x="241548" y="207789"/>
                </a:cubicBezTo>
                <a:cubicBezTo>
                  <a:pt x="241454" y="207601"/>
                  <a:pt x="241266" y="207413"/>
                  <a:pt x="241077" y="207225"/>
                </a:cubicBezTo>
                <a:cubicBezTo>
                  <a:pt x="236933" y="201769"/>
                  <a:pt x="233072" y="196031"/>
                  <a:pt x="229681" y="189823"/>
                </a:cubicBezTo>
                <a:cubicBezTo>
                  <a:pt x="229587" y="189729"/>
                  <a:pt x="229587" y="189635"/>
                  <a:pt x="229493" y="189635"/>
                </a:cubicBezTo>
                <a:cubicBezTo>
                  <a:pt x="226008" y="183332"/>
                  <a:pt x="222899" y="176654"/>
                  <a:pt x="220356" y="169787"/>
                </a:cubicBezTo>
                <a:cubicBezTo>
                  <a:pt x="214140" y="168658"/>
                  <a:pt x="208301" y="165084"/>
                  <a:pt x="203497" y="159910"/>
                </a:cubicBezTo>
                <a:cubicBezTo>
                  <a:pt x="203309" y="159722"/>
                  <a:pt x="203214" y="159628"/>
                  <a:pt x="203120" y="159534"/>
                </a:cubicBezTo>
                <a:cubicBezTo>
                  <a:pt x="200860" y="157088"/>
                  <a:pt x="198976" y="154172"/>
                  <a:pt x="197281" y="151068"/>
                </a:cubicBezTo>
                <a:cubicBezTo>
                  <a:pt x="196998" y="150504"/>
                  <a:pt x="196716" y="149939"/>
                  <a:pt x="196433" y="149281"/>
                </a:cubicBezTo>
                <a:cubicBezTo>
                  <a:pt x="194832" y="146083"/>
                  <a:pt x="193513" y="142602"/>
                  <a:pt x="192666" y="138840"/>
                </a:cubicBezTo>
                <a:cubicBezTo>
                  <a:pt x="188145" y="118428"/>
                  <a:pt x="197092" y="99050"/>
                  <a:pt x="212727" y="95476"/>
                </a:cubicBezTo>
                <a:lnTo>
                  <a:pt x="212727" y="85787"/>
                </a:lnTo>
                <a:cubicBezTo>
                  <a:pt x="212727" y="38378"/>
                  <a:pt x="251155" y="0"/>
                  <a:pt x="298626" y="0"/>
                </a:cubicBezTo>
                <a:close/>
              </a:path>
            </a:pathLst>
          </a:custGeom>
          <a:solidFill>
            <a:schemeClr val="bg1"/>
          </a:solidFill>
          <a:ln>
            <a:noFill/>
          </a:ln>
        </p:spPr>
        <p:txBody>
          <a:bodyPr/>
          <a:lstStyle/>
          <a:p>
            <a:endParaRPr lang="zh-CN" altLang="en-US">
              <a:cs typeface="+mn-ea"/>
              <a:sym typeface="+mn-lt"/>
            </a:endParaRPr>
          </a:p>
        </p:txBody>
      </p:sp>
      <p:cxnSp>
        <p:nvCxnSpPr>
          <p:cNvPr id="13" name="直接连接符 12">
            <a:extLst>
              <a:ext uri="{FF2B5EF4-FFF2-40B4-BE49-F238E27FC236}">
                <a16:creationId xmlns="" xmlns:a16="http://schemas.microsoft.com/office/drawing/2014/main" id="{B31C6889-E715-457A-A0E8-57B565AA1B6A}"/>
              </a:ext>
            </a:extLst>
          </p:cNvPr>
          <p:cNvCxnSpPr/>
          <p:nvPr/>
        </p:nvCxnSpPr>
        <p:spPr>
          <a:xfrm>
            <a:off x="3477929" y="4445567"/>
            <a:ext cx="0" cy="1242377"/>
          </a:xfrm>
          <a:prstGeom prst="line">
            <a:avLst/>
          </a:prstGeom>
          <a:ln w="3175" cap="rnd">
            <a:solidFill>
              <a:schemeClr val="bg1">
                <a:lumMod val="8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 xmlns:a16="http://schemas.microsoft.com/office/drawing/2014/main" id="{2DDC2F44-F8C5-4D31-B8F7-F6A36857AF89}"/>
              </a:ext>
            </a:extLst>
          </p:cNvPr>
          <p:cNvCxnSpPr/>
          <p:nvPr/>
        </p:nvCxnSpPr>
        <p:spPr>
          <a:xfrm>
            <a:off x="5954617" y="4445567"/>
            <a:ext cx="0" cy="1242377"/>
          </a:xfrm>
          <a:prstGeom prst="line">
            <a:avLst/>
          </a:prstGeom>
          <a:ln w="3175" cap="rnd">
            <a:solidFill>
              <a:schemeClr val="bg1">
                <a:lumMod val="8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 xmlns:a16="http://schemas.microsoft.com/office/drawing/2014/main" id="{D698B813-F045-46D8-B446-0D2CA0B5AA9D}"/>
              </a:ext>
            </a:extLst>
          </p:cNvPr>
          <p:cNvCxnSpPr/>
          <p:nvPr/>
        </p:nvCxnSpPr>
        <p:spPr>
          <a:xfrm>
            <a:off x="8405289" y="4445567"/>
            <a:ext cx="0" cy="1242377"/>
          </a:xfrm>
          <a:prstGeom prst="line">
            <a:avLst/>
          </a:prstGeom>
          <a:ln w="3175" cap="rnd">
            <a:solidFill>
              <a:schemeClr val="bg1">
                <a:lumMod val="8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16" name="iṡḻiḍê">
            <a:extLst>
              <a:ext uri="{FF2B5EF4-FFF2-40B4-BE49-F238E27FC236}">
                <a16:creationId xmlns="" xmlns:a16="http://schemas.microsoft.com/office/drawing/2014/main" id="{21154F1B-8858-4E34-907C-35174F5B46B2}"/>
              </a:ext>
            </a:extLst>
          </p:cNvPr>
          <p:cNvSpPr/>
          <p:nvPr/>
        </p:nvSpPr>
        <p:spPr>
          <a:xfrm>
            <a:off x="1905192" y="3609321"/>
            <a:ext cx="816329" cy="816329"/>
          </a:xfrm>
          <a:prstGeom prst="ellipse">
            <a:avLst/>
          </a:prstGeom>
          <a:solidFill>
            <a:schemeClr val="accent2"/>
          </a:solidFill>
          <a:ln>
            <a:noFill/>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377" rtl="0" eaLnBrk="1" latinLnBrk="0" hangingPunct="1">
              <a:defRPr sz="1800" kern="1200">
                <a:solidFill>
                  <a:schemeClr val="lt1"/>
                </a:solidFill>
              </a:defRPr>
            </a:lvl1pPr>
            <a:lvl2pPr marL="457189" algn="l" defTabSz="914377" rtl="0" eaLnBrk="1" latinLnBrk="0" hangingPunct="1">
              <a:defRPr sz="1800" kern="1200">
                <a:solidFill>
                  <a:schemeClr val="lt1"/>
                </a:solidFill>
              </a:defRPr>
            </a:lvl2pPr>
            <a:lvl3pPr marL="914377" algn="l" defTabSz="914377" rtl="0" eaLnBrk="1" latinLnBrk="0" hangingPunct="1">
              <a:defRPr sz="1800" kern="1200">
                <a:solidFill>
                  <a:schemeClr val="lt1"/>
                </a:solidFill>
              </a:defRPr>
            </a:lvl3pPr>
            <a:lvl4pPr marL="1371566" algn="l" defTabSz="914377" rtl="0" eaLnBrk="1" latinLnBrk="0" hangingPunct="1">
              <a:defRPr sz="1800" kern="1200">
                <a:solidFill>
                  <a:schemeClr val="lt1"/>
                </a:solidFill>
              </a:defRPr>
            </a:lvl4pPr>
            <a:lvl5pPr marL="1828754" algn="l" defTabSz="914377" rtl="0" eaLnBrk="1" latinLnBrk="0" hangingPunct="1">
              <a:defRPr sz="1800" kern="1200">
                <a:solidFill>
                  <a:schemeClr val="lt1"/>
                </a:solidFill>
              </a:defRPr>
            </a:lvl5pPr>
            <a:lvl6pPr marL="2285943" algn="l" defTabSz="914377" rtl="0" eaLnBrk="1" latinLnBrk="0" hangingPunct="1">
              <a:defRPr sz="1800" kern="1200">
                <a:solidFill>
                  <a:schemeClr val="lt1"/>
                </a:solidFill>
              </a:defRPr>
            </a:lvl6pPr>
            <a:lvl7pPr marL="2743131" algn="l" defTabSz="914377" rtl="0" eaLnBrk="1" latinLnBrk="0" hangingPunct="1">
              <a:defRPr sz="1800" kern="1200">
                <a:solidFill>
                  <a:schemeClr val="lt1"/>
                </a:solidFill>
              </a:defRPr>
            </a:lvl7pPr>
            <a:lvl8pPr marL="3200320" algn="l" defTabSz="914377" rtl="0" eaLnBrk="1" latinLnBrk="0" hangingPunct="1">
              <a:defRPr sz="1800" kern="1200">
                <a:solidFill>
                  <a:schemeClr val="lt1"/>
                </a:solidFill>
              </a:defRPr>
            </a:lvl8pPr>
            <a:lvl9pPr marL="3657509" algn="l" defTabSz="914377" rtl="0" eaLnBrk="1" latinLnBrk="0" hangingPunct="1">
              <a:defRPr sz="1800" kern="1200">
                <a:solidFill>
                  <a:schemeClr val="lt1"/>
                </a:solidFill>
              </a:defRPr>
            </a:lvl9pPr>
          </a:lstStyle>
          <a:p>
            <a:pPr algn="ctr"/>
            <a:r>
              <a:rPr lang="en-US" altLang="zh-CN" dirty="0">
                <a:cs typeface="+mn-ea"/>
                <a:sym typeface="+mn-lt"/>
              </a:rPr>
              <a:t>01</a:t>
            </a:r>
            <a:endParaRPr dirty="0">
              <a:cs typeface="+mn-ea"/>
              <a:sym typeface="+mn-lt"/>
            </a:endParaRPr>
          </a:p>
        </p:txBody>
      </p:sp>
      <p:sp>
        <p:nvSpPr>
          <p:cNvPr id="17" name="î$ḷíḑè">
            <a:extLst>
              <a:ext uri="{FF2B5EF4-FFF2-40B4-BE49-F238E27FC236}">
                <a16:creationId xmlns="" xmlns:a16="http://schemas.microsoft.com/office/drawing/2014/main" id="{430B5245-E8F1-4927-8976-07FD7C5262BD}"/>
              </a:ext>
            </a:extLst>
          </p:cNvPr>
          <p:cNvSpPr/>
          <p:nvPr/>
        </p:nvSpPr>
        <p:spPr>
          <a:xfrm>
            <a:off x="4368150" y="3609321"/>
            <a:ext cx="816329" cy="816329"/>
          </a:xfrm>
          <a:prstGeom prst="ellipse">
            <a:avLst/>
          </a:prstGeom>
          <a:solidFill>
            <a:schemeClr val="accent3"/>
          </a:solidFill>
          <a:ln>
            <a:noFill/>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377" rtl="0" eaLnBrk="1" latinLnBrk="0" hangingPunct="1">
              <a:defRPr sz="1800" kern="1200">
                <a:solidFill>
                  <a:schemeClr val="lt1"/>
                </a:solidFill>
              </a:defRPr>
            </a:lvl1pPr>
            <a:lvl2pPr marL="457189" algn="l" defTabSz="914377" rtl="0" eaLnBrk="1" latinLnBrk="0" hangingPunct="1">
              <a:defRPr sz="1800" kern="1200">
                <a:solidFill>
                  <a:schemeClr val="lt1"/>
                </a:solidFill>
              </a:defRPr>
            </a:lvl2pPr>
            <a:lvl3pPr marL="914377" algn="l" defTabSz="914377" rtl="0" eaLnBrk="1" latinLnBrk="0" hangingPunct="1">
              <a:defRPr sz="1800" kern="1200">
                <a:solidFill>
                  <a:schemeClr val="lt1"/>
                </a:solidFill>
              </a:defRPr>
            </a:lvl3pPr>
            <a:lvl4pPr marL="1371566" algn="l" defTabSz="914377" rtl="0" eaLnBrk="1" latinLnBrk="0" hangingPunct="1">
              <a:defRPr sz="1800" kern="1200">
                <a:solidFill>
                  <a:schemeClr val="lt1"/>
                </a:solidFill>
              </a:defRPr>
            </a:lvl4pPr>
            <a:lvl5pPr marL="1828754" algn="l" defTabSz="914377" rtl="0" eaLnBrk="1" latinLnBrk="0" hangingPunct="1">
              <a:defRPr sz="1800" kern="1200">
                <a:solidFill>
                  <a:schemeClr val="lt1"/>
                </a:solidFill>
              </a:defRPr>
            </a:lvl5pPr>
            <a:lvl6pPr marL="2285943" algn="l" defTabSz="914377" rtl="0" eaLnBrk="1" latinLnBrk="0" hangingPunct="1">
              <a:defRPr sz="1800" kern="1200">
                <a:solidFill>
                  <a:schemeClr val="lt1"/>
                </a:solidFill>
              </a:defRPr>
            </a:lvl6pPr>
            <a:lvl7pPr marL="2743131" algn="l" defTabSz="914377" rtl="0" eaLnBrk="1" latinLnBrk="0" hangingPunct="1">
              <a:defRPr sz="1800" kern="1200">
                <a:solidFill>
                  <a:schemeClr val="lt1"/>
                </a:solidFill>
              </a:defRPr>
            </a:lvl7pPr>
            <a:lvl8pPr marL="3200320" algn="l" defTabSz="914377" rtl="0" eaLnBrk="1" latinLnBrk="0" hangingPunct="1">
              <a:defRPr sz="1800" kern="1200">
                <a:solidFill>
                  <a:schemeClr val="lt1"/>
                </a:solidFill>
              </a:defRPr>
            </a:lvl8pPr>
            <a:lvl9pPr marL="3657509" algn="l" defTabSz="914377" rtl="0" eaLnBrk="1" latinLnBrk="0" hangingPunct="1">
              <a:defRPr sz="1800" kern="1200">
                <a:solidFill>
                  <a:schemeClr val="lt1"/>
                </a:solidFill>
              </a:defRPr>
            </a:lvl9pPr>
          </a:lstStyle>
          <a:p>
            <a:pPr algn="ctr"/>
            <a:r>
              <a:rPr lang="en-US" altLang="zh-CN" dirty="0">
                <a:cs typeface="+mn-ea"/>
                <a:sym typeface="+mn-lt"/>
              </a:rPr>
              <a:t>02</a:t>
            </a:r>
            <a:endParaRPr dirty="0">
              <a:cs typeface="+mn-ea"/>
              <a:sym typeface="+mn-lt"/>
            </a:endParaRPr>
          </a:p>
        </p:txBody>
      </p:sp>
      <p:sp>
        <p:nvSpPr>
          <p:cNvPr id="18" name="ï$ḷïďè">
            <a:extLst>
              <a:ext uri="{FF2B5EF4-FFF2-40B4-BE49-F238E27FC236}">
                <a16:creationId xmlns="" xmlns:a16="http://schemas.microsoft.com/office/drawing/2014/main" id="{513AC8E3-C10C-4954-B714-52BE11ABCB0F}"/>
              </a:ext>
            </a:extLst>
          </p:cNvPr>
          <p:cNvSpPr/>
          <p:nvPr/>
        </p:nvSpPr>
        <p:spPr>
          <a:xfrm>
            <a:off x="6831108" y="3609321"/>
            <a:ext cx="816329" cy="816329"/>
          </a:xfrm>
          <a:prstGeom prst="ellipse">
            <a:avLst/>
          </a:prstGeom>
          <a:solidFill>
            <a:schemeClr val="accent2"/>
          </a:solidFill>
          <a:ln>
            <a:noFill/>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377" rtl="0" eaLnBrk="1" latinLnBrk="0" hangingPunct="1">
              <a:defRPr sz="1800" kern="1200">
                <a:solidFill>
                  <a:schemeClr val="lt1"/>
                </a:solidFill>
              </a:defRPr>
            </a:lvl1pPr>
            <a:lvl2pPr marL="457189" algn="l" defTabSz="914377" rtl="0" eaLnBrk="1" latinLnBrk="0" hangingPunct="1">
              <a:defRPr sz="1800" kern="1200">
                <a:solidFill>
                  <a:schemeClr val="lt1"/>
                </a:solidFill>
              </a:defRPr>
            </a:lvl2pPr>
            <a:lvl3pPr marL="914377" algn="l" defTabSz="914377" rtl="0" eaLnBrk="1" latinLnBrk="0" hangingPunct="1">
              <a:defRPr sz="1800" kern="1200">
                <a:solidFill>
                  <a:schemeClr val="lt1"/>
                </a:solidFill>
              </a:defRPr>
            </a:lvl3pPr>
            <a:lvl4pPr marL="1371566" algn="l" defTabSz="914377" rtl="0" eaLnBrk="1" latinLnBrk="0" hangingPunct="1">
              <a:defRPr sz="1800" kern="1200">
                <a:solidFill>
                  <a:schemeClr val="lt1"/>
                </a:solidFill>
              </a:defRPr>
            </a:lvl4pPr>
            <a:lvl5pPr marL="1828754" algn="l" defTabSz="914377" rtl="0" eaLnBrk="1" latinLnBrk="0" hangingPunct="1">
              <a:defRPr sz="1800" kern="1200">
                <a:solidFill>
                  <a:schemeClr val="lt1"/>
                </a:solidFill>
              </a:defRPr>
            </a:lvl5pPr>
            <a:lvl6pPr marL="2285943" algn="l" defTabSz="914377" rtl="0" eaLnBrk="1" latinLnBrk="0" hangingPunct="1">
              <a:defRPr sz="1800" kern="1200">
                <a:solidFill>
                  <a:schemeClr val="lt1"/>
                </a:solidFill>
              </a:defRPr>
            </a:lvl6pPr>
            <a:lvl7pPr marL="2743131" algn="l" defTabSz="914377" rtl="0" eaLnBrk="1" latinLnBrk="0" hangingPunct="1">
              <a:defRPr sz="1800" kern="1200">
                <a:solidFill>
                  <a:schemeClr val="lt1"/>
                </a:solidFill>
              </a:defRPr>
            </a:lvl7pPr>
            <a:lvl8pPr marL="3200320" algn="l" defTabSz="914377" rtl="0" eaLnBrk="1" latinLnBrk="0" hangingPunct="1">
              <a:defRPr sz="1800" kern="1200">
                <a:solidFill>
                  <a:schemeClr val="lt1"/>
                </a:solidFill>
              </a:defRPr>
            </a:lvl8pPr>
            <a:lvl9pPr marL="3657509" algn="l" defTabSz="914377" rtl="0" eaLnBrk="1" latinLnBrk="0" hangingPunct="1">
              <a:defRPr sz="1800" kern="1200">
                <a:solidFill>
                  <a:schemeClr val="lt1"/>
                </a:solidFill>
              </a:defRPr>
            </a:lvl9pPr>
          </a:lstStyle>
          <a:p>
            <a:pPr algn="ctr"/>
            <a:r>
              <a:rPr lang="en-US" altLang="zh-CN" dirty="0">
                <a:cs typeface="+mn-ea"/>
                <a:sym typeface="+mn-lt"/>
              </a:rPr>
              <a:t>03</a:t>
            </a:r>
            <a:endParaRPr dirty="0">
              <a:cs typeface="+mn-ea"/>
              <a:sym typeface="+mn-lt"/>
            </a:endParaRPr>
          </a:p>
        </p:txBody>
      </p:sp>
      <p:sp>
        <p:nvSpPr>
          <p:cNvPr id="19" name="ïṡḷîďè">
            <a:extLst>
              <a:ext uri="{FF2B5EF4-FFF2-40B4-BE49-F238E27FC236}">
                <a16:creationId xmlns="" xmlns:a16="http://schemas.microsoft.com/office/drawing/2014/main" id="{89507FD1-B83F-4F51-A85E-B463DCCE29EB}"/>
              </a:ext>
            </a:extLst>
          </p:cNvPr>
          <p:cNvSpPr/>
          <p:nvPr/>
        </p:nvSpPr>
        <p:spPr>
          <a:xfrm>
            <a:off x="9294066" y="3609321"/>
            <a:ext cx="816329" cy="816329"/>
          </a:xfrm>
          <a:prstGeom prst="ellipse">
            <a:avLst/>
          </a:prstGeom>
          <a:solidFill>
            <a:schemeClr val="accent3"/>
          </a:solidFill>
          <a:ln>
            <a:noFill/>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377" rtl="0" eaLnBrk="1" latinLnBrk="0" hangingPunct="1">
              <a:defRPr sz="1800" kern="1200">
                <a:solidFill>
                  <a:schemeClr val="lt1"/>
                </a:solidFill>
              </a:defRPr>
            </a:lvl1pPr>
            <a:lvl2pPr marL="457189" algn="l" defTabSz="914377" rtl="0" eaLnBrk="1" latinLnBrk="0" hangingPunct="1">
              <a:defRPr sz="1800" kern="1200">
                <a:solidFill>
                  <a:schemeClr val="lt1"/>
                </a:solidFill>
              </a:defRPr>
            </a:lvl2pPr>
            <a:lvl3pPr marL="914377" algn="l" defTabSz="914377" rtl="0" eaLnBrk="1" latinLnBrk="0" hangingPunct="1">
              <a:defRPr sz="1800" kern="1200">
                <a:solidFill>
                  <a:schemeClr val="lt1"/>
                </a:solidFill>
              </a:defRPr>
            </a:lvl3pPr>
            <a:lvl4pPr marL="1371566" algn="l" defTabSz="914377" rtl="0" eaLnBrk="1" latinLnBrk="0" hangingPunct="1">
              <a:defRPr sz="1800" kern="1200">
                <a:solidFill>
                  <a:schemeClr val="lt1"/>
                </a:solidFill>
              </a:defRPr>
            </a:lvl4pPr>
            <a:lvl5pPr marL="1828754" algn="l" defTabSz="914377" rtl="0" eaLnBrk="1" latinLnBrk="0" hangingPunct="1">
              <a:defRPr sz="1800" kern="1200">
                <a:solidFill>
                  <a:schemeClr val="lt1"/>
                </a:solidFill>
              </a:defRPr>
            </a:lvl5pPr>
            <a:lvl6pPr marL="2285943" algn="l" defTabSz="914377" rtl="0" eaLnBrk="1" latinLnBrk="0" hangingPunct="1">
              <a:defRPr sz="1800" kern="1200">
                <a:solidFill>
                  <a:schemeClr val="lt1"/>
                </a:solidFill>
              </a:defRPr>
            </a:lvl6pPr>
            <a:lvl7pPr marL="2743131" algn="l" defTabSz="914377" rtl="0" eaLnBrk="1" latinLnBrk="0" hangingPunct="1">
              <a:defRPr sz="1800" kern="1200">
                <a:solidFill>
                  <a:schemeClr val="lt1"/>
                </a:solidFill>
              </a:defRPr>
            </a:lvl7pPr>
            <a:lvl8pPr marL="3200320" algn="l" defTabSz="914377" rtl="0" eaLnBrk="1" latinLnBrk="0" hangingPunct="1">
              <a:defRPr sz="1800" kern="1200">
                <a:solidFill>
                  <a:schemeClr val="lt1"/>
                </a:solidFill>
              </a:defRPr>
            </a:lvl8pPr>
            <a:lvl9pPr marL="3657509" algn="l" defTabSz="914377" rtl="0" eaLnBrk="1" latinLnBrk="0" hangingPunct="1">
              <a:defRPr sz="1800" kern="1200">
                <a:solidFill>
                  <a:schemeClr val="lt1"/>
                </a:solidFill>
              </a:defRPr>
            </a:lvl9pPr>
          </a:lstStyle>
          <a:p>
            <a:pPr algn="ctr"/>
            <a:r>
              <a:rPr lang="en-US" altLang="zh-CN" dirty="0">
                <a:cs typeface="+mn-ea"/>
                <a:sym typeface="+mn-lt"/>
              </a:rPr>
              <a:t>04</a:t>
            </a:r>
            <a:endParaRPr dirty="0">
              <a:cs typeface="+mn-ea"/>
              <a:sym typeface="+mn-lt"/>
            </a:endParaRPr>
          </a:p>
        </p:txBody>
      </p:sp>
      <p:sp>
        <p:nvSpPr>
          <p:cNvPr id="41" name="文本框 7">
            <a:extLst>
              <a:ext uri="{FF2B5EF4-FFF2-40B4-BE49-F238E27FC236}">
                <a16:creationId xmlns="" xmlns:a16="http://schemas.microsoft.com/office/drawing/2014/main" id="{43655598-4556-4F2F-83AC-5B9028825D8E}"/>
              </a:ext>
            </a:extLst>
          </p:cNvPr>
          <p:cNvSpPr txBox="1"/>
          <p:nvPr/>
        </p:nvSpPr>
        <p:spPr bwMode="auto">
          <a:xfrm>
            <a:off x="1827818" y="2769124"/>
            <a:ext cx="971075" cy="369332"/>
          </a:xfrm>
          <a:prstGeom prst="rect">
            <a:avLst/>
          </a:prstGeom>
          <a:noFill/>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914400" fontAlgn="auto">
              <a:spcBef>
                <a:spcPts val="0"/>
              </a:spcBef>
              <a:spcAft>
                <a:spcPts val="0"/>
              </a:spcAft>
              <a:defRPr/>
            </a:pPr>
            <a:r>
              <a:rPr lang="en-US" altLang="zh-CN" b="1" kern="0" dirty="0">
                <a:solidFill>
                  <a:schemeClr val="bg1"/>
                </a:solidFill>
                <a:cs typeface="+mn-ea"/>
                <a:sym typeface="+mn-lt"/>
              </a:rPr>
              <a:t>2021</a:t>
            </a:r>
            <a:r>
              <a:rPr lang="zh-CN" altLang="en-US" b="1" kern="0" dirty="0">
                <a:solidFill>
                  <a:schemeClr val="bg1"/>
                </a:solidFill>
                <a:cs typeface="+mn-ea"/>
                <a:sym typeface="+mn-lt"/>
              </a:rPr>
              <a:t>年</a:t>
            </a:r>
          </a:p>
        </p:txBody>
      </p:sp>
      <p:sp>
        <p:nvSpPr>
          <p:cNvPr id="42" name="文本框 7">
            <a:extLst>
              <a:ext uri="{FF2B5EF4-FFF2-40B4-BE49-F238E27FC236}">
                <a16:creationId xmlns="" xmlns:a16="http://schemas.microsoft.com/office/drawing/2014/main" id="{8117C05A-74E6-41FE-9CF5-95CC569DCC21}"/>
              </a:ext>
            </a:extLst>
          </p:cNvPr>
          <p:cNvSpPr txBox="1"/>
          <p:nvPr/>
        </p:nvSpPr>
        <p:spPr bwMode="auto">
          <a:xfrm>
            <a:off x="4290776" y="2769124"/>
            <a:ext cx="971075" cy="369332"/>
          </a:xfrm>
          <a:prstGeom prst="rect">
            <a:avLst/>
          </a:prstGeom>
          <a:noFill/>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914400" fontAlgn="auto">
              <a:spcBef>
                <a:spcPts val="0"/>
              </a:spcBef>
              <a:spcAft>
                <a:spcPts val="0"/>
              </a:spcAft>
              <a:defRPr/>
            </a:pPr>
            <a:r>
              <a:rPr lang="en-US" altLang="zh-CN" b="1" kern="0" dirty="0">
                <a:solidFill>
                  <a:schemeClr val="bg1"/>
                </a:solidFill>
                <a:cs typeface="+mn-ea"/>
                <a:sym typeface="+mn-lt"/>
              </a:rPr>
              <a:t>2021</a:t>
            </a:r>
            <a:r>
              <a:rPr lang="zh-CN" altLang="en-US" b="1" kern="0" dirty="0">
                <a:solidFill>
                  <a:schemeClr val="bg1"/>
                </a:solidFill>
                <a:cs typeface="+mn-ea"/>
                <a:sym typeface="+mn-lt"/>
              </a:rPr>
              <a:t>年</a:t>
            </a:r>
          </a:p>
        </p:txBody>
      </p:sp>
      <p:sp>
        <p:nvSpPr>
          <p:cNvPr id="43" name="文本框 7">
            <a:extLst>
              <a:ext uri="{FF2B5EF4-FFF2-40B4-BE49-F238E27FC236}">
                <a16:creationId xmlns="" xmlns:a16="http://schemas.microsoft.com/office/drawing/2014/main" id="{F0547F74-EBC4-4491-8F36-1EB462C92846}"/>
              </a:ext>
            </a:extLst>
          </p:cNvPr>
          <p:cNvSpPr txBox="1"/>
          <p:nvPr/>
        </p:nvSpPr>
        <p:spPr bwMode="auto">
          <a:xfrm>
            <a:off x="6753734" y="2769124"/>
            <a:ext cx="971075" cy="369332"/>
          </a:xfrm>
          <a:prstGeom prst="rect">
            <a:avLst/>
          </a:prstGeom>
          <a:noFill/>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914400" fontAlgn="auto">
              <a:spcBef>
                <a:spcPts val="0"/>
              </a:spcBef>
              <a:spcAft>
                <a:spcPts val="0"/>
              </a:spcAft>
              <a:defRPr/>
            </a:pPr>
            <a:r>
              <a:rPr lang="en-US" altLang="zh-CN" b="1" kern="0" dirty="0">
                <a:solidFill>
                  <a:schemeClr val="bg1"/>
                </a:solidFill>
                <a:cs typeface="+mn-ea"/>
                <a:sym typeface="+mn-lt"/>
              </a:rPr>
              <a:t>2021</a:t>
            </a:r>
            <a:r>
              <a:rPr lang="zh-CN" altLang="en-US" b="1" kern="0" dirty="0">
                <a:solidFill>
                  <a:schemeClr val="bg1"/>
                </a:solidFill>
                <a:cs typeface="+mn-ea"/>
                <a:sym typeface="+mn-lt"/>
              </a:rPr>
              <a:t>年</a:t>
            </a:r>
          </a:p>
        </p:txBody>
      </p:sp>
      <p:sp>
        <p:nvSpPr>
          <p:cNvPr id="44" name="文本框 7">
            <a:extLst>
              <a:ext uri="{FF2B5EF4-FFF2-40B4-BE49-F238E27FC236}">
                <a16:creationId xmlns="" xmlns:a16="http://schemas.microsoft.com/office/drawing/2014/main" id="{17A00720-07F8-4207-B598-B4884C97D5DF}"/>
              </a:ext>
            </a:extLst>
          </p:cNvPr>
          <p:cNvSpPr txBox="1"/>
          <p:nvPr/>
        </p:nvSpPr>
        <p:spPr bwMode="auto">
          <a:xfrm>
            <a:off x="9216692" y="2769124"/>
            <a:ext cx="971075" cy="369332"/>
          </a:xfrm>
          <a:prstGeom prst="rect">
            <a:avLst/>
          </a:prstGeom>
          <a:noFill/>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914400" fontAlgn="auto">
              <a:spcBef>
                <a:spcPts val="0"/>
              </a:spcBef>
              <a:spcAft>
                <a:spcPts val="0"/>
              </a:spcAft>
              <a:defRPr/>
            </a:pPr>
            <a:r>
              <a:rPr lang="en-US" altLang="zh-CN" b="1" kern="0" dirty="0">
                <a:solidFill>
                  <a:schemeClr val="bg1"/>
                </a:solidFill>
                <a:cs typeface="+mn-ea"/>
                <a:sym typeface="+mn-lt"/>
              </a:rPr>
              <a:t>2021</a:t>
            </a:r>
            <a:r>
              <a:rPr lang="zh-CN" altLang="en-US" b="1" kern="0" dirty="0">
                <a:solidFill>
                  <a:schemeClr val="bg1"/>
                </a:solidFill>
                <a:cs typeface="+mn-ea"/>
                <a:sym typeface="+mn-lt"/>
              </a:rPr>
              <a:t>年</a:t>
            </a:r>
          </a:p>
        </p:txBody>
      </p:sp>
      <p:grpSp>
        <p:nvGrpSpPr>
          <p:cNvPr id="48" name="组合 47">
            <a:extLst>
              <a:ext uri="{FF2B5EF4-FFF2-40B4-BE49-F238E27FC236}">
                <a16:creationId xmlns="" xmlns:a16="http://schemas.microsoft.com/office/drawing/2014/main" id="{54B50E74-3139-47E5-885A-06527EEA78B0}"/>
              </a:ext>
            </a:extLst>
          </p:cNvPr>
          <p:cNvGrpSpPr/>
          <p:nvPr/>
        </p:nvGrpSpPr>
        <p:grpSpPr>
          <a:xfrm>
            <a:off x="1286016" y="4767485"/>
            <a:ext cx="2054678" cy="861990"/>
            <a:chOff x="-919162" y="2046787"/>
            <a:chExt cx="2054678" cy="861990"/>
          </a:xfrm>
        </p:grpSpPr>
        <p:sp>
          <p:nvSpPr>
            <p:cNvPr id="49" name="íṣļide">
              <a:extLst>
                <a:ext uri="{FF2B5EF4-FFF2-40B4-BE49-F238E27FC236}">
                  <a16:creationId xmlns="" xmlns:a16="http://schemas.microsoft.com/office/drawing/2014/main" id="{9FEBEF1E-07AC-4A7C-AF2C-8842CBB2B18F}"/>
                </a:ext>
              </a:extLst>
            </p:cNvPr>
            <p:cNvSpPr/>
            <p:nvPr/>
          </p:nvSpPr>
          <p:spPr bwMode="auto">
            <a:xfrm>
              <a:off x="-919162" y="2400946"/>
              <a:ext cx="2054678" cy="507831"/>
            </a:xfrm>
            <a:prstGeom prst="rect">
              <a:avLst/>
            </a:prstGeom>
            <a:noFill/>
            <a:extLst/>
          </p:spPr>
          <p:txBody>
            <a:bodyPr wrap="square">
              <a:spAutoFit/>
              <a:scene3d>
                <a:camera prst="orthographicFront"/>
                <a:lightRig rig="threePt" dir="t"/>
              </a:scene3d>
              <a:sp3d contourW="12700"/>
            </a:bodyPr>
            <a:lstStyle/>
            <a:p>
              <a:pPr>
                <a:defRPr/>
              </a:pPr>
              <a:r>
                <a:rPr lang="en-US" altLang="zh-CN" sz="900" dirty="0">
                  <a:solidFill>
                    <a:schemeClr val="tx1">
                      <a:lumMod val="50000"/>
                      <a:lumOff val="50000"/>
                    </a:schemeClr>
                  </a:solidFill>
                  <a:cs typeface="+mn-ea"/>
                  <a:sym typeface="+mn-lt"/>
                </a:rPr>
                <a:t>This template is exclusively designed by </a:t>
              </a:r>
              <a:r>
                <a:rPr lang="en-US" altLang="zh-CN" sz="900" dirty="0" err="1">
                  <a:solidFill>
                    <a:schemeClr val="tx1">
                      <a:lumMod val="50000"/>
                      <a:lumOff val="50000"/>
                    </a:schemeClr>
                  </a:solidFill>
                  <a:cs typeface="+mn-ea"/>
                  <a:sym typeface="+mn-lt"/>
                </a:rPr>
                <a:t>Fei</a:t>
              </a:r>
              <a:r>
                <a:rPr lang="en-US" altLang="zh-CN" sz="900" dirty="0">
                  <a:solidFill>
                    <a:schemeClr val="tx1">
                      <a:lumMod val="50000"/>
                      <a:lumOff val="50000"/>
                    </a:schemeClr>
                  </a:solidFill>
                  <a:cs typeface="+mn-ea"/>
                  <a:sym typeface="+mn-lt"/>
                </a:rPr>
                <a:t> </a:t>
              </a:r>
              <a:r>
                <a:rPr lang="en-US" altLang="zh-CN" sz="900" dirty="0" err="1">
                  <a:solidFill>
                    <a:schemeClr val="tx1">
                      <a:lumMod val="50000"/>
                      <a:lumOff val="50000"/>
                    </a:schemeClr>
                  </a:solidFill>
                  <a:cs typeface="+mn-ea"/>
                  <a:sym typeface="+mn-lt"/>
                </a:rPr>
                <a:t>er</a:t>
              </a:r>
              <a:r>
                <a:rPr lang="en-US" altLang="zh-CN" sz="900" dirty="0">
                  <a:solidFill>
                    <a:schemeClr val="tx1">
                      <a:lumMod val="50000"/>
                      <a:lumOff val="50000"/>
                    </a:schemeClr>
                  </a:solidFill>
                  <a:cs typeface="+mn-ea"/>
                  <a:sym typeface="+mn-lt"/>
                </a:rPr>
                <a:t> creative, and copyrights belong</a:t>
              </a:r>
              <a:endParaRPr lang="zh-CN" altLang="en-US" sz="900" dirty="0">
                <a:solidFill>
                  <a:schemeClr val="tx1">
                    <a:lumMod val="50000"/>
                    <a:lumOff val="50000"/>
                  </a:schemeClr>
                </a:solidFill>
                <a:cs typeface="+mn-ea"/>
                <a:sym typeface="+mn-lt"/>
              </a:endParaRPr>
            </a:p>
          </p:txBody>
        </p:sp>
        <p:sp>
          <p:nvSpPr>
            <p:cNvPr id="50" name="iṥḷïdê">
              <a:extLst>
                <a:ext uri="{FF2B5EF4-FFF2-40B4-BE49-F238E27FC236}">
                  <a16:creationId xmlns="" xmlns:a16="http://schemas.microsoft.com/office/drawing/2014/main" id="{9BF0B2C4-9AE9-4519-9BF7-BC8FEA432DB1}"/>
                </a:ext>
              </a:extLst>
            </p:cNvPr>
            <p:cNvSpPr txBox="1"/>
            <p:nvPr/>
          </p:nvSpPr>
          <p:spPr bwMode="auto">
            <a:xfrm>
              <a:off x="-919162" y="2046787"/>
              <a:ext cx="2054678" cy="354159"/>
            </a:xfrm>
            <a:prstGeom prst="rect">
              <a:avLst/>
            </a:prstGeom>
            <a:noFill/>
            <a:ln>
              <a:noFill/>
            </a:ln>
            <a:extLst/>
          </p:spPr>
          <p:txBody>
            <a:bodyPr wrap="square" lIns="91440" tIns="45720" rIns="91440" bIns="45720">
              <a:normAutofit fontScale="92500" lnSpcReduction="10000"/>
              <a:scene3d>
                <a:camera prst="orthographicFront"/>
                <a:lightRig rig="threePt" dir="t"/>
              </a:scene3d>
              <a:sp3d contourW="12700"/>
            </a:bodyPr>
            <a:lstStyle/>
            <a:p>
              <a:pPr algn="ctr" eaLnBrk="1" hangingPunct="1">
                <a:spcBef>
                  <a:spcPct val="0"/>
                </a:spcBef>
                <a:buFontTx/>
                <a:buNone/>
              </a:pPr>
              <a:r>
                <a:rPr lang="zh-CN" altLang="en-US" sz="2000" b="1" dirty="0">
                  <a:cs typeface="+mn-ea"/>
                  <a:sym typeface="+mn-lt"/>
                </a:rPr>
                <a:t>标题添加</a:t>
              </a:r>
            </a:p>
          </p:txBody>
        </p:sp>
      </p:grpSp>
      <p:grpSp>
        <p:nvGrpSpPr>
          <p:cNvPr id="51" name="组合 50">
            <a:extLst>
              <a:ext uri="{FF2B5EF4-FFF2-40B4-BE49-F238E27FC236}">
                <a16:creationId xmlns="" xmlns:a16="http://schemas.microsoft.com/office/drawing/2014/main" id="{D0E75B08-7923-4AB3-8924-BD7E532FD2AC}"/>
              </a:ext>
            </a:extLst>
          </p:cNvPr>
          <p:cNvGrpSpPr/>
          <p:nvPr/>
        </p:nvGrpSpPr>
        <p:grpSpPr>
          <a:xfrm>
            <a:off x="3743538" y="4767485"/>
            <a:ext cx="2054678" cy="861990"/>
            <a:chOff x="-919162" y="2046787"/>
            <a:chExt cx="2054678" cy="861990"/>
          </a:xfrm>
        </p:grpSpPr>
        <p:sp>
          <p:nvSpPr>
            <p:cNvPr id="52" name="íṣļide">
              <a:extLst>
                <a:ext uri="{FF2B5EF4-FFF2-40B4-BE49-F238E27FC236}">
                  <a16:creationId xmlns="" xmlns:a16="http://schemas.microsoft.com/office/drawing/2014/main" id="{89C496E1-500E-4BBA-AB61-2FFD29368B08}"/>
                </a:ext>
              </a:extLst>
            </p:cNvPr>
            <p:cNvSpPr/>
            <p:nvPr/>
          </p:nvSpPr>
          <p:spPr bwMode="auto">
            <a:xfrm>
              <a:off x="-919162" y="2400946"/>
              <a:ext cx="2054678" cy="507831"/>
            </a:xfrm>
            <a:prstGeom prst="rect">
              <a:avLst/>
            </a:prstGeom>
            <a:noFill/>
            <a:extLst/>
          </p:spPr>
          <p:txBody>
            <a:bodyPr wrap="square">
              <a:spAutoFit/>
              <a:scene3d>
                <a:camera prst="orthographicFront"/>
                <a:lightRig rig="threePt" dir="t"/>
              </a:scene3d>
              <a:sp3d contourW="12700"/>
            </a:bodyPr>
            <a:lstStyle/>
            <a:p>
              <a:pPr>
                <a:defRPr/>
              </a:pPr>
              <a:r>
                <a:rPr lang="en-US" altLang="zh-CN" sz="900" dirty="0">
                  <a:solidFill>
                    <a:schemeClr val="tx1">
                      <a:lumMod val="50000"/>
                      <a:lumOff val="50000"/>
                    </a:schemeClr>
                  </a:solidFill>
                  <a:cs typeface="+mn-ea"/>
                  <a:sym typeface="+mn-lt"/>
                </a:rPr>
                <a:t>This template is exclusively designed by </a:t>
              </a:r>
              <a:r>
                <a:rPr lang="en-US" altLang="zh-CN" sz="900" dirty="0" err="1">
                  <a:solidFill>
                    <a:schemeClr val="tx1">
                      <a:lumMod val="50000"/>
                      <a:lumOff val="50000"/>
                    </a:schemeClr>
                  </a:solidFill>
                  <a:cs typeface="+mn-ea"/>
                  <a:sym typeface="+mn-lt"/>
                </a:rPr>
                <a:t>Fei</a:t>
              </a:r>
              <a:r>
                <a:rPr lang="en-US" altLang="zh-CN" sz="900" dirty="0">
                  <a:solidFill>
                    <a:schemeClr val="tx1">
                      <a:lumMod val="50000"/>
                      <a:lumOff val="50000"/>
                    </a:schemeClr>
                  </a:solidFill>
                  <a:cs typeface="+mn-ea"/>
                  <a:sym typeface="+mn-lt"/>
                </a:rPr>
                <a:t> </a:t>
              </a:r>
              <a:r>
                <a:rPr lang="en-US" altLang="zh-CN" sz="900" dirty="0" err="1">
                  <a:solidFill>
                    <a:schemeClr val="tx1">
                      <a:lumMod val="50000"/>
                      <a:lumOff val="50000"/>
                    </a:schemeClr>
                  </a:solidFill>
                  <a:cs typeface="+mn-ea"/>
                  <a:sym typeface="+mn-lt"/>
                </a:rPr>
                <a:t>er</a:t>
              </a:r>
              <a:r>
                <a:rPr lang="en-US" altLang="zh-CN" sz="900" dirty="0">
                  <a:solidFill>
                    <a:schemeClr val="tx1">
                      <a:lumMod val="50000"/>
                      <a:lumOff val="50000"/>
                    </a:schemeClr>
                  </a:solidFill>
                  <a:cs typeface="+mn-ea"/>
                  <a:sym typeface="+mn-lt"/>
                </a:rPr>
                <a:t> creative, and copyrights belong</a:t>
              </a:r>
              <a:endParaRPr lang="zh-CN" altLang="en-US" sz="900" dirty="0">
                <a:solidFill>
                  <a:schemeClr val="tx1">
                    <a:lumMod val="50000"/>
                    <a:lumOff val="50000"/>
                  </a:schemeClr>
                </a:solidFill>
                <a:cs typeface="+mn-ea"/>
                <a:sym typeface="+mn-lt"/>
              </a:endParaRPr>
            </a:p>
          </p:txBody>
        </p:sp>
        <p:sp>
          <p:nvSpPr>
            <p:cNvPr id="53" name="iṥḷïdê">
              <a:extLst>
                <a:ext uri="{FF2B5EF4-FFF2-40B4-BE49-F238E27FC236}">
                  <a16:creationId xmlns="" xmlns:a16="http://schemas.microsoft.com/office/drawing/2014/main" id="{D9F07EF4-CEFC-4954-8A38-CE85718C47D5}"/>
                </a:ext>
              </a:extLst>
            </p:cNvPr>
            <p:cNvSpPr txBox="1"/>
            <p:nvPr/>
          </p:nvSpPr>
          <p:spPr bwMode="auto">
            <a:xfrm>
              <a:off x="-919162" y="2046787"/>
              <a:ext cx="2054678" cy="354159"/>
            </a:xfrm>
            <a:prstGeom prst="rect">
              <a:avLst/>
            </a:prstGeom>
            <a:noFill/>
            <a:ln>
              <a:noFill/>
            </a:ln>
            <a:extLst/>
          </p:spPr>
          <p:txBody>
            <a:bodyPr wrap="square" lIns="91440" tIns="45720" rIns="91440" bIns="45720">
              <a:normAutofit fontScale="92500" lnSpcReduction="10000"/>
              <a:scene3d>
                <a:camera prst="orthographicFront"/>
                <a:lightRig rig="threePt" dir="t"/>
              </a:scene3d>
              <a:sp3d contourW="12700"/>
            </a:bodyPr>
            <a:lstStyle/>
            <a:p>
              <a:pPr algn="ctr" eaLnBrk="1" hangingPunct="1">
                <a:spcBef>
                  <a:spcPct val="0"/>
                </a:spcBef>
                <a:buFontTx/>
                <a:buNone/>
              </a:pPr>
              <a:r>
                <a:rPr lang="zh-CN" altLang="en-US" sz="2000" b="1" dirty="0">
                  <a:cs typeface="+mn-ea"/>
                  <a:sym typeface="+mn-lt"/>
                </a:rPr>
                <a:t>标题添加</a:t>
              </a:r>
            </a:p>
          </p:txBody>
        </p:sp>
      </p:grpSp>
      <p:grpSp>
        <p:nvGrpSpPr>
          <p:cNvPr id="54" name="组合 53">
            <a:extLst>
              <a:ext uri="{FF2B5EF4-FFF2-40B4-BE49-F238E27FC236}">
                <a16:creationId xmlns="" xmlns:a16="http://schemas.microsoft.com/office/drawing/2014/main" id="{6E782A29-E8E3-464C-9E79-F9D038024323}"/>
              </a:ext>
            </a:extLst>
          </p:cNvPr>
          <p:cNvGrpSpPr/>
          <p:nvPr/>
        </p:nvGrpSpPr>
        <p:grpSpPr>
          <a:xfrm>
            <a:off x="6201060" y="4767485"/>
            <a:ext cx="2054678" cy="861990"/>
            <a:chOff x="-919162" y="2046787"/>
            <a:chExt cx="2054678" cy="861990"/>
          </a:xfrm>
        </p:grpSpPr>
        <p:sp>
          <p:nvSpPr>
            <p:cNvPr id="55" name="íṣļide">
              <a:extLst>
                <a:ext uri="{FF2B5EF4-FFF2-40B4-BE49-F238E27FC236}">
                  <a16:creationId xmlns="" xmlns:a16="http://schemas.microsoft.com/office/drawing/2014/main" id="{44EAD69D-BF7B-4A3C-AAA3-C73EA83C4A8E}"/>
                </a:ext>
              </a:extLst>
            </p:cNvPr>
            <p:cNvSpPr/>
            <p:nvPr/>
          </p:nvSpPr>
          <p:spPr bwMode="auto">
            <a:xfrm>
              <a:off x="-919162" y="2400946"/>
              <a:ext cx="2054678" cy="507831"/>
            </a:xfrm>
            <a:prstGeom prst="rect">
              <a:avLst/>
            </a:prstGeom>
            <a:noFill/>
            <a:extLst/>
          </p:spPr>
          <p:txBody>
            <a:bodyPr wrap="square">
              <a:spAutoFit/>
              <a:scene3d>
                <a:camera prst="orthographicFront"/>
                <a:lightRig rig="threePt" dir="t"/>
              </a:scene3d>
              <a:sp3d contourW="12700"/>
            </a:bodyPr>
            <a:lstStyle/>
            <a:p>
              <a:pPr>
                <a:defRPr/>
              </a:pPr>
              <a:r>
                <a:rPr lang="en-US" altLang="zh-CN" sz="900" dirty="0">
                  <a:solidFill>
                    <a:schemeClr val="tx1">
                      <a:lumMod val="50000"/>
                      <a:lumOff val="50000"/>
                    </a:schemeClr>
                  </a:solidFill>
                  <a:cs typeface="+mn-ea"/>
                  <a:sym typeface="+mn-lt"/>
                </a:rPr>
                <a:t>This template is exclusively designed by </a:t>
              </a:r>
              <a:r>
                <a:rPr lang="en-US" altLang="zh-CN" sz="900" dirty="0" err="1">
                  <a:solidFill>
                    <a:schemeClr val="tx1">
                      <a:lumMod val="50000"/>
                      <a:lumOff val="50000"/>
                    </a:schemeClr>
                  </a:solidFill>
                  <a:cs typeface="+mn-ea"/>
                  <a:sym typeface="+mn-lt"/>
                </a:rPr>
                <a:t>Fei</a:t>
              </a:r>
              <a:r>
                <a:rPr lang="en-US" altLang="zh-CN" sz="900" dirty="0">
                  <a:solidFill>
                    <a:schemeClr val="tx1">
                      <a:lumMod val="50000"/>
                      <a:lumOff val="50000"/>
                    </a:schemeClr>
                  </a:solidFill>
                  <a:cs typeface="+mn-ea"/>
                  <a:sym typeface="+mn-lt"/>
                </a:rPr>
                <a:t> </a:t>
              </a:r>
              <a:r>
                <a:rPr lang="en-US" altLang="zh-CN" sz="900" dirty="0" err="1">
                  <a:solidFill>
                    <a:schemeClr val="tx1">
                      <a:lumMod val="50000"/>
                      <a:lumOff val="50000"/>
                    </a:schemeClr>
                  </a:solidFill>
                  <a:cs typeface="+mn-ea"/>
                  <a:sym typeface="+mn-lt"/>
                </a:rPr>
                <a:t>er</a:t>
              </a:r>
              <a:r>
                <a:rPr lang="en-US" altLang="zh-CN" sz="900" dirty="0">
                  <a:solidFill>
                    <a:schemeClr val="tx1">
                      <a:lumMod val="50000"/>
                      <a:lumOff val="50000"/>
                    </a:schemeClr>
                  </a:solidFill>
                  <a:cs typeface="+mn-ea"/>
                  <a:sym typeface="+mn-lt"/>
                </a:rPr>
                <a:t> creative, and copyrights belong</a:t>
              </a:r>
              <a:endParaRPr lang="zh-CN" altLang="en-US" sz="900" dirty="0">
                <a:solidFill>
                  <a:schemeClr val="tx1">
                    <a:lumMod val="50000"/>
                    <a:lumOff val="50000"/>
                  </a:schemeClr>
                </a:solidFill>
                <a:cs typeface="+mn-ea"/>
                <a:sym typeface="+mn-lt"/>
              </a:endParaRPr>
            </a:p>
          </p:txBody>
        </p:sp>
        <p:sp>
          <p:nvSpPr>
            <p:cNvPr id="56" name="iṥḷïdê">
              <a:extLst>
                <a:ext uri="{FF2B5EF4-FFF2-40B4-BE49-F238E27FC236}">
                  <a16:creationId xmlns="" xmlns:a16="http://schemas.microsoft.com/office/drawing/2014/main" id="{2C4BD4A6-F3EA-45CF-9AF6-5F8422E1AB9D}"/>
                </a:ext>
              </a:extLst>
            </p:cNvPr>
            <p:cNvSpPr txBox="1"/>
            <p:nvPr/>
          </p:nvSpPr>
          <p:spPr bwMode="auto">
            <a:xfrm>
              <a:off x="-919162" y="2046787"/>
              <a:ext cx="2054678" cy="354159"/>
            </a:xfrm>
            <a:prstGeom prst="rect">
              <a:avLst/>
            </a:prstGeom>
            <a:noFill/>
            <a:ln>
              <a:noFill/>
            </a:ln>
            <a:extLst/>
          </p:spPr>
          <p:txBody>
            <a:bodyPr wrap="square" lIns="91440" tIns="45720" rIns="91440" bIns="45720">
              <a:normAutofit fontScale="92500" lnSpcReduction="10000"/>
              <a:scene3d>
                <a:camera prst="orthographicFront"/>
                <a:lightRig rig="threePt" dir="t"/>
              </a:scene3d>
              <a:sp3d contourW="12700"/>
            </a:bodyPr>
            <a:lstStyle/>
            <a:p>
              <a:pPr algn="ctr" eaLnBrk="1" hangingPunct="1">
                <a:spcBef>
                  <a:spcPct val="0"/>
                </a:spcBef>
                <a:buFontTx/>
                <a:buNone/>
              </a:pPr>
              <a:r>
                <a:rPr lang="zh-CN" altLang="en-US" sz="2000" b="1" dirty="0">
                  <a:cs typeface="+mn-ea"/>
                  <a:sym typeface="+mn-lt"/>
                </a:rPr>
                <a:t>标题添加</a:t>
              </a:r>
            </a:p>
          </p:txBody>
        </p:sp>
      </p:grpSp>
      <p:grpSp>
        <p:nvGrpSpPr>
          <p:cNvPr id="57" name="组合 56">
            <a:extLst>
              <a:ext uri="{FF2B5EF4-FFF2-40B4-BE49-F238E27FC236}">
                <a16:creationId xmlns="" xmlns:a16="http://schemas.microsoft.com/office/drawing/2014/main" id="{D173078F-7FE1-4B57-8522-44FA9F7BB5A4}"/>
              </a:ext>
            </a:extLst>
          </p:cNvPr>
          <p:cNvGrpSpPr/>
          <p:nvPr/>
        </p:nvGrpSpPr>
        <p:grpSpPr>
          <a:xfrm>
            <a:off x="8658582" y="4767485"/>
            <a:ext cx="2054678" cy="861990"/>
            <a:chOff x="-919162" y="2046787"/>
            <a:chExt cx="2054678" cy="861990"/>
          </a:xfrm>
        </p:grpSpPr>
        <p:sp>
          <p:nvSpPr>
            <p:cNvPr id="58" name="íṣļide">
              <a:extLst>
                <a:ext uri="{FF2B5EF4-FFF2-40B4-BE49-F238E27FC236}">
                  <a16:creationId xmlns="" xmlns:a16="http://schemas.microsoft.com/office/drawing/2014/main" id="{FFA6D4DE-0AB0-46F0-82D5-3408A15A2BEF}"/>
                </a:ext>
              </a:extLst>
            </p:cNvPr>
            <p:cNvSpPr/>
            <p:nvPr/>
          </p:nvSpPr>
          <p:spPr bwMode="auto">
            <a:xfrm>
              <a:off x="-919162" y="2400946"/>
              <a:ext cx="2054678" cy="507831"/>
            </a:xfrm>
            <a:prstGeom prst="rect">
              <a:avLst/>
            </a:prstGeom>
            <a:noFill/>
            <a:extLst/>
          </p:spPr>
          <p:txBody>
            <a:bodyPr wrap="square">
              <a:spAutoFit/>
              <a:scene3d>
                <a:camera prst="orthographicFront"/>
                <a:lightRig rig="threePt" dir="t"/>
              </a:scene3d>
              <a:sp3d contourW="12700"/>
            </a:bodyPr>
            <a:lstStyle/>
            <a:p>
              <a:pPr>
                <a:defRPr/>
              </a:pPr>
              <a:r>
                <a:rPr lang="en-US" altLang="zh-CN" sz="900" dirty="0">
                  <a:solidFill>
                    <a:schemeClr val="tx1">
                      <a:lumMod val="50000"/>
                      <a:lumOff val="50000"/>
                    </a:schemeClr>
                  </a:solidFill>
                  <a:cs typeface="+mn-ea"/>
                  <a:sym typeface="+mn-lt"/>
                </a:rPr>
                <a:t>This template is exclusively designed by </a:t>
              </a:r>
              <a:r>
                <a:rPr lang="en-US" altLang="zh-CN" sz="900" dirty="0" err="1">
                  <a:solidFill>
                    <a:schemeClr val="tx1">
                      <a:lumMod val="50000"/>
                      <a:lumOff val="50000"/>
                    </a:schemeClr>
                  </a:solidFill>
                  <a:cs typeface="+mn-ea"/>
                  <a:sym typeface="+mn-lt"/>
                </a:rPr>
                <a:t>Fei</a:t>
              </a:r>
              <a:r>
                <a:rPr lang="en-US" altLang="zh-CN" sz="900" dirty="0">
                  <a:solidFill>
                    <a:schemeClr val="tx1">
                      <a:lumMod val="50000"/>
                      <a:lumOff val="50000"/>
                    </a:schemeClr>
                  </a:solidFill>
                  <a:cs typeface="+mn-ea"/>
                  <a:sym typeface="+mn-lt"/>
                </a:rPr>
                <a:t> </a:t>
              </a:r>
              <a:r>
                <a:rPr lang="en-US" altLang="zh-CN" sz="900" dirty="0" err="1">
                  <a:solidFill>
                    <a:schemeClr val="tx1">
                      <a:lumMod val="50000"/>
                      <a:lumOff val="50000"/>
                    </a:schemeClr>
                  </a:solidFill>
                  <a:cs typeface="+mn-ea"/>
                  <a:sym typeface="+mn-lt"/>
                </a:rPr>
                <a:t>er</a:t>
              </a:r>
              <a:r>
                <a:rPr lang="en-US" altLang="zh-CN" sz="900" dirty="0">
                  <a:solidFill>
                    <a:schemeClr val="tx1">
                      <a:lumMod val="50000"/>
                      <a:lumOff val="50000"/>
                    </a:schemeClr>
                  </a:solidFill>
                  <a:cs typeface="+mn-ea"/>
                  <a:sym typeface="+mn-lt"/>
                </a:rPr>
                <a:t> creative, and copyrights belong</a:t>
              </a:r>
              <a:endParaRPr lang="zh-CN" altLang="en-US" sz="900" dirty="0">
                <a:solidFill>
                  <a:schemeClr val="tx1">
                    <a:lumMod val="50000"/>
                    <a:lumOff val="50000"/>
                  </a:schemeClr>
                </a:solidFill>
                <a:cs typeface="+mn-ea"/>
                <a:sym typeface="+mn-lt"/>
              </a:endParaRPr>
            </a:p>
          </p:txBody>
        </p:sp>
        <p:sp>
          <p:nvSpPr>
            <p:cNvPr id="59" name="iṥḷïdê">
              <a:extLst>
                <a:ext uri="{FF2B5EF4-FFF2-40B4-BE49-F238E27FC236}">
                  <a16:creationId xmlns="" xmlns:a16="http://schemas.microsoft.com/office/drawing/2014/main" id="{0FEE0C78-0DA7-4F02-9450-E84524BE3A63}"/>
                </a:ext>
              </a:extLst>
            </p:cNvPr>
            <p:cNvSpPr txBox="1"/>
            <p:nvPr/>
          </p:nvSpPr>
          <p:spPr bwMode="auto">
            <a:xfrm>
              <a:off x="-919162" y="2046787"/>
              <a:ext cx="2054678" cy="354159"/>
            </a:xfrm>
            <a:prstGeom prst="rect">
              <a:avLst/>
            </a:prstGeom>
            <a:noFill/>
            <a:ln>
              <a:noFill/>
            </a:ln>
            <a:extLst/>
          </p:spPr>
          <p:txBody>
            <a:bodyPr wrap="square" lIns="91440" tIns="45720" rIns="91440" bIns="45720">
              <a:normAutofit fontScale="92500" lnSpcReduction="10000"/>
              <a:scene3d>
                <a:camera prst="orthographicFront"/>
                <a:lightRig rig="threePt" dir="t"/>
              </a:scene3d>
              <a:sp3d contourW="12700"/>
            </a:bodyPr>
            <a:lstStyle/>
            <a:p>
              <a:pPr algn="ctr" eaLnBrk="1" hangingPunct="1">
                <a:spcBef>
                  <a:spcPct val="0"/>
                </a:spcBef>
                <a:buFontTx/>
                <a:buNone/>
              </a:pPr>
              <a:r>
                <a:rPr lang="zh-CN" altLang="en-US" sz="2000" b="1" dirty="0">
                  <a:cs typeface="+mn-ea"/>
                  <a:sym typeface="+mn-lt"/>
                </a:rPr>
                <a:t>标题添加</a:t>
              </a:r>
            </a:p>
          </p:txBody>
        </p:sp>
      </p:grpSp>
      <p:grpSp>
        <p:nvGrpSpPr>
          <p:cNvPr id="36" name="组合 35"/>
          <p:cNvGrpSpPr/>
          <p:nvPr/>
        </p:nvGrpSpPr>
        <p:grpSpPr>
          <a:xfrm>
            <a:off x="858416" y="403598"/>
            <a:ext cx="7908457" cy="584775"/>
            <a:chOff x="-1772911" y="3402483"/>
            <a:chExt cx="7908457" cy="584775"/>
          </a:xfrm>
        </p:grpSpPr>
        <p:sp>
          <p:nvSpPr>
            <p:cNvPr id="39" name="文本框 38"/>
            <p:cNvSpPr txBox="1"/>
            <p:nvPr/>
          </p:nvSpPr>
          <p:spPr>
            <a:xfrm>
              <a:off x="-1772911" y="3402483"/>
              <a:ext cx="3586317" cy="584775"/>
            </a:xfrm>
            <a:prstGeom prst="rect">
              <a:avLst/>
            </a:prstGeom>
            <a:noFill/>
          </p:spPr>
          <p:txBody>
            <a:bodyPr wrap="square" rtlCol="0">
              <a:spAutoFit/>
              <a:scene3d>
                <a:camera prst="orthographicFront"/>
                <a:lightRig rig="threePt" dir="t"/>
              </a:scene3d>
              <a:sp3d contourW="12700"/>
            </a:bodyPr>
            <a:lstStyle/>
            <a:p>
              <a:r>
                <a:rPr lang="zh-CN" altLang="en-US" sz="3200" b="1" dirty="0">
                  <a:solidFill>
                    <a:schemeClr val="tx1">
                      <a:lumMod val="75000"/>
                      <a:lumOff val="25000"/>
                    </a:schemeClr>
                  </a:solidFill>
                  <a:latin typeface="思源宋体 CN Heavy" panose="02020900000000000000" pitchFamily="18" charset="-122"/>
                  <a:ea typeface="思源宋体 CN Heavy" panose="02020900000000000000" pitchFamily="18" charset="-122"/>
                  <a:cs typeface="+mn-ea"/>
                  <a:sym typeface="+mn-lt"/>
                </a:rPr>
                <a:t>标题文字添加名称</a:t>
              </a:r>
            </a:p>
          </p:txBody>
        </p:sp>
        <p:sp>
          <p:nvSpPr>
            <p:cNvPr id="40" name="文本框 39"/>
            <p:cNvSpPr txBox="1"/>
            <p:nvPr/>
          </p:nvSpPr>
          <p:spPr>
            <a:xfrm>
              <a:off x="1680468" y="3447474"/>
              <a:ext cx="4455078" cy="443198"/>
            </a:xfrm>
            <a:prstGeom prst="rect">
              <a:avLst/>
            </a:prstGeom>
            <a:noFill/>
          </p:spPr>
          <p:txBody>
            <a:bodyPr wrap="square" rtlCol="0">
              <a:spAutoFit/>
              <a:scene3d>
                <a:camera prst="orthographicFront"/>
                <a:lightRig rig="threePt" dir="t"/>
              </a:scene3d>
              <a:sp3d contourW="12700"/>
            </a:bodyPr>
            <a:lstStyle/>
            <a:p>
              <a:pPr>
                <a:lnSpc>
                  <a:spcPct val="114000"/>
                </a:lnSpc>
              </a:pPr>
              <a:r>
                <a:rPr lang="en-US" altLang="zh-CN" sz="1000" dirty="0">
                  <a:solidFill>
                    <a:schemeClr val="tx1">
                      <a:lumMod val="65000"/>
                      <a:lumOff val="35000"/>
                    </a:schemeClr>
                  </a:solidFill>
                  <a:cs typeface="+mn-ea"/>
                  <a:sym typeface="+mn-lt"/>
                </a:rPr>
                <a:t>The user can demonstrate on a projector or computer, or presentation and make it film to be used in a wider field</a:t>
              </a:r>
            </a:p>
          </p:txBody>
        </p:sp>
      </p:grpSp>
      <p:grpSp>
        <p:nvGrpSpPr>
          <p:cNvPr id="45" name="组合 44"/>
          <p:cNvGrpSpPr/>
          <p:nvPr/>
        </p:nvGrpSpPr>
        <p:grpSpPr>
          <a:xfrm rot="19343009">
            <a:off x="-774193" y="-1295526"/>
            <a:ext cx="2033578" cy="2033578"/>
            <a:chOff x="7670569" y="-4107846"/>
            <a:chExt cx="6939795" cy="6939795"/>
          </a:xfrm>
        </p:grpSpPr>
        <p:sp>
          <p:nvSpPr>
            <p:cNvPr id="46" name="圆: 空心 6">
              <a:extLst>
                <a:ext uri="{FF2B5EF4-FFF2-40B4-BE49-F238E27FC236}">
                  <a16:creationId xmlns="" xmlns:a16="http://schemas.microsoft.com/office/drawing/2014/main" id="{F18338BA-7FB4-4542-8779-D4FB968328BE}"/>
                </a:ext>
              </a:extLst>
            </p:cNvPr>
            <p:cNvSpPr/>
            <p:nvPr/>
          </p:nvSpPr>
          <p:spPr>
            <a:xfrm rot="20523313">
              <a:off x="7670569" y="-4107846"/>
              <a:ext cx="6939795" cy="6939795"/>
            </a:xfrm>
            <a:prstGeom prst="roundRect">
              <a:avLst/>
            </a:prstGeom>
            <a:solidFill>
              <a:srgbClr val="D02D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entury Gothic" panose="020B0502020202020204" pitchFamily="34" charset="0"/>
                <a:ea typeface="inpin culangti" panose="02000000000000000000" pitchFamily="2" charset="-122"/>
                <a:cs typeface="+mn-cs"/>
                <a:sym typeface="Century Gothic" panose="020B0502020202020204" pitchFamily="34" charset="0"/>
              </a:endParaRPr>
            </a:p>
          </p:txBody>
        </p:sp>
        <p:sp>
          <p:nvSpPr>
            <p:cNvPr id="47" name="圆: 空心 6">
              <a:extLst>
                <a:ext uri="{FF2B5EF4-FFF2-40B4-BE49-F238E27FC236}">
                  <a16:creationId xmlns="" xmlns:a16="http://schemas.microsoft.com/office/drawing/2014/main" id="{F18338BA-7FB4-4542-8779-D4FB968328BE}"/>
                </a:ext>
              </a:extLst>
            </p:cNvPr>
            <p:cNvSpPr/>
            <p:nvPr/>
          </p:nvSpPr>
          <p:spPr>
            <a:xfrm rot="20523313">
              <a:off x="8298103" y="-3480314"/>
              <a:ext cx="5684729" cy="568472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entury Gothic" panose="020B0502020202020204" pitchFamily="34" charset="0"/>
                <a:ea typeface="inpin culangti" panose="02000000000000000000" pitchFamily="2" charset="-122"/>
                <a:cs typeface="+mn-cs"/>
                <a:sym typeface="Century Gothic" panose="020B0502020202020204" pitchFamily="34" charset="0"/>
              </a:endParaRPr>
            </a:p>
          </p:txBody>
        </p:sp>
      </p:grpSp>
    </p:spTree>
    <p:extLst>
      <p:ext uri="{BB962C8B-B14F-4D97-AF65-F5344CB8AC3E}">
        <p14:creationId xmlns:p14="http://schemas.microsoft.com/office/powerpoint/2010/main" val="2754520160"/>
      </p:ext>
    </p:extLst>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 name="组合 1">
            <a:extLst>
              <a:ext uri="{FF2B5EF4-FFF2-40B4-BE49-F238E27FC236}">
                <a16:creationId xmlns="" xmlns:a16="http://schemas.microsoft.com/office/drawing/2014/main" id="{E001764C-6FBA-47DE-A160-1134F1863389}"/>
              </a:ext>
            </a:extLst>
          </p:cNvPr>
          <p:cNvGrpSpPr/>
          <p:nvPr/>
        </p:nvGrpSpPr>
        <p:grpSpPr>
          <a:xfrm>
            <a:off x="1909266" y="3160837"/>
            <a:ext cx="8114407" cy="589698"/>
            <a:chOff x="2324101" y="3729039"/>
            <a:chExt cx="6924674" cy="503237"/>
          </a:xfrm>
        </p:grpSpPr>
        <p:sp>
          <p:nvSpPr>
            <p:cNvPr id="9" name="MH_Other_1">
              <a:extLst>
                <a:ext uri="{FF2B5EF4-FFF2-40B4-BE49-F238E27FC236}">
                  <a16:creationId xmlns="" xmlns:a16="http://schemas.microsoft.com/office/drawing/2014/main" id="{3D4FF9CA-7228-444E-AA3E-D57FB24E04E7}"/>
                </a:ext>
              </a:extLst>
            </p:cNvPr>
            <p:cNvSpPr>
              <a:spLocks noChangeArrowheads="1"/>
            </p:cNvSpPr>
            <p:nvPr>
              <p:custDataLst>
                <p:tags r:id="rId2"/>
              </p:custDataLst>
            </p:nvPr>
          </p:nvSpPr>
          <p:spPr bwMode="auto">
            <a:xfrm>
              <a:off x="2324101" y="3729039"/>
              <a:ext cx="6924674" cy="503237"/>
            </a:xfrm>
            <a:prstGeom prst="rightArrow">
              <a:avLst>
                <a:gd name="adj1" fmla="val 48915"/>
                <a:gd name="adj2" fmla="val 63827"/>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cs typeface="+mn-ea"/>
                <a:sym typeface="+mn-lt"/>
              </a:endParaRPr>
            </a:p>
          </p:txBody>
        </p:sp>
        <p:sp>
          <p:nvSpPr>
            <p:cNvPr id="31" name="MH_Other_2">
              <a:extLst>
                <a:ext uri="{FF2B5EF4-FFF2-40B4-BE49-F238E27FC236}">
                  <a16:creationId xmlns="" xmlns:a16="http://schemas.microsoft.com/office/drawing/2014/main" id="{D7F20F80-0A3C-4D12-A588-C3FB460A2B22}"/>
                </a:ext>
              </a:extLst>
            </p:cNvPr>
            <p:cNvSpPr/>
            <p:nvPr>
              <p:custDataLst>
                <p:tags r:id="rId3"/>
              </p:custDataLst>
            </p:nvPr>
          </p:nvSpPr>
          <p:spPr>
            <a:xfrm>
              <a:off x="4459818" y="3908657"/>
              <a:ext cx="144000" cy="144000"/>
            </a:xfrm>
            <a:prstGeom prst="roundRect">
              <a:avLst>
                <a:gd name="adj" fmla="val 50000"/>
              </a:avLst>
            </a:pr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cs typeface="+mn-ea"/>
                <a:sym typeface="+mn-lt"/>
              </a:endParaRPr>
            </a:p>
          </p:txBody>
        </p:sp>
        <p:sp>
          <p:nvSpPr>
            <p:cNvPr id="37" name="MH_Other_4">
              <a:extLst>
                <a:ext uri="{FF2B5EF4-FFF2-40B4-BE49-F238E27FC236}">
                  <a16:creationId xmlns="" xmlns:a16="http://schemas.microsoft.com/office/drawing/2014/main" id="{4F8B7FDD-4DC3-4CA3-A400-8136270D48FD}"/>
                </a:ext>
              </a:extLst>
            </p:cNvPr>
            <p:cNvSpPr/>
            <p:nvPr>
              <p:custDataLst>
                <p:tags r:id="rId4"/>
              </p:custDataLst>
            </p:nvPr>
          </p:nvSpPr>
          <p:spPr>
            <a:xfrm>
              <a:off x="5976410" y="3908657"/>
              <a:ext cx="144000" cy="144000"/>
            </a:xfrm>
            <a:prstGeom prst="roundRect">
              <a:avLst>
                <a:gd name="adj" fmla="val 50000"/>
              </a:avLst>
            </a:pr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cs typeface="+mn-ea"/>
                <a:sym typeface="+mn-lt"/>
              </a:endParaRPr>
            </a:p>
          </p:txBody>
        </p:sp>
        <p:sp>
          <p:nvSpPr>
            <p:cNvPr id="43" name="MH_Other_6">
              <a:extLst>
                <a:ext uri="{FF2B5EF4-FFF2-40B4-BE49-F238E27FC236}">
                  <a16:creationId xmlns="" xmlns:a16="http://schemas.microsoft.com/office/drawing/2014/main" id="{3BFEA7EE-8654-48F2-A45D-5E07E1BE7B73}"/>
                </a:ext>
              </a:extLst>
            </p:cNvPr>
            <p:cNvSpPr/>
            <p:nvPr>
              <p:custDataLst>
                <p:tags r:id="rId5"/>
              </p:custDataLst>
            </p:nvPr>
          </p:nvSpPr>
          <p:spPr>
            <a:xfrm>
              <a:off x="7493001" y="3908657"/>
              <a:ext cx="144000" cy="144000"/>
            </a:xfrm>
            <a:prstGeom prst="roundRect">
              <a:avLst>
                <a:gd name="adj" fmla="val 50000"/>
              </a:avLst>
            </a:pr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cs typeface="+mn-ea"/>
                <a:sym typeface="+mn-lt"/>
              </a:endParaRPr>
            </a:p>
          </p:txBody>
        </p:sp>
        <p:sp>
          <p:nvSpPr>
            <p:cNvPr id="24" name="MH_Other_8">
              <a:extLst>
                <a:ext uri="{FF2B5EF4-FFF2-40B4-BE49-F238E27FC236}">
                  <a16:creationId xmlns="" xmlns:a16="http://schemas.microsoft.com/office/drawing/2014/main" id="{03019AFB-A7FD-4879-B499-A9270A2CF445}"/>
                </a:ext>
              </a:extLst>
            </p:cNvPr>
            <p:cNvSpPr/>
            <p:nvPr>
              <p:custDataLst>
                <p:tags r:id="rId6"/>
              </p:custDataLst>
            </p:nvPr>
          </p:nvSpPr>
          <p:spPr>
            <a:xfrm>
              <a:off x="2943226" y="3908657"/>
              <a:ext cx="144000" cy="144000"/>
            </a:xfrm>
            <a:prstGeom prst="roundRect">
              <a:avLst>
                <a:gd name="adj" fmla="val 50000"/>
              </a:avLst>
            </a:pr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cs typeface="+mn-ea"/>
                <a:sym typeface="+mn-lt"/>
              </a:endParaRPr>
            </a:p>
          </p:txBody>
        </p:sp>
      </p:grpSp>
      <p:grpSp>
        <p:nvGrpSpPr>
          <p:cNvPr id="27" name="组合 26">
            <a:extLst>
              <a:ext uri="{FF2B5EF4-FFF2-40B4-BE49-F238E27FC236}">
                <a16:creationId xmlns="" xmlns:a16="http://schemas.microsoft.com/office/drawing/2014/main" id="{BFBE8E15-5F40-401B-BC5C-1E53937683D9}"/>
              </a:ext>
            </a:extLst>
          </p:cNvPr>
          <p:cNvGrpSpPr/>
          <p:nvPr/>
        </p:nvGrpSpPr>
        <p:grpSpPr>
          <a:xfrm>
            <a:off x="2286855" y="2014436"/>
            <a:ext cx="2268408" cy="953748"/>
            <a:chOff x="8820605" y="2972099"/>
            <a:chExt cx="1598366" cy="953748"/>
          </a:xfrm>
        </p:grpSpPr>
        <p:sp>
          <p:nvSpPr>
            <p:cNvPr id="28" name="文本框 6">
              <a:extLst>
                <a:ext uri="{FF2B5EF4-FFF2-40B4-BE49-F238E27FC236}">
                  <a16:creationId xmlns="" xmlns:a16="http://schemas.microsoft.com/office/drawing/2014/main" id="{A16567AA-D4DE-4BA0-9B1C-B2634BEEDFF2}"/>
                </a:ext>
              </a:extLst>
            </p:cNvPr>
            <p:cNvSpPr txBox="1"/>
            <p:nvPr/>
          </p:nvSpPr>
          <p:spPr bwMode="auto">
            <a:xfrm>
              <a:off x="8820605" y="3293366"/>
              <a:ext cx="1598366" cy="632481"/>
            </a:xfrm>
            <a:prstGeom prst="rect">
              <a:avLst/>
            </a:prstGeom>
            <a:noFill/>
          </p:spPr>
          <p:txBody>
            <a:bodyPr wrap="square">
              <a:spAutoFit/>
              <a:scene3d>
                <a:camera prst="orthographicFront"/>
                <a:lightRig rig="threePt" dir="t"/>
              </a:scene3d>
              <a:sp3d contourW="12700"/>
            </a:bodyPr>
            <a:lstStyle>
              <a:defPPr>
                <a:defRPr lang="en-US"/>
              </a:defPPr>
              <a:lvl1pPr marR="0" lvl="0" indent="0" defTabSz="914400" fontAlgn="auto">
                <a:lnSpc>
                  <a:spcPct val="130000"/>
                </a:lnSpc>
                <a:spcBef>
                  <a:spcPts val="0"/>
                </a:spcBef>
                <a:spcAft>
                  <a:spcPts val="0"/>
                </a:spcAft>
                <a:buClrTx/>
                <a:buSzTx/>
                <a:buFontTx/>
                <a:buNone/>
                <a:tabLst/>
                <a:defRPr kumimoji="0" sz="1000" b="0" i="0" u="none" strike="noStrike" kern="0" cap="none" spc="0" normalizeH="0" baseline="0">
                  <a:ln>
                    <a:noFill/>
                  </a:ln>
                  <a:gradFill>
                    <a:gsLst>
                      <a:gs pos="0">
                        <a:schemeClr val="tx1">
                          <a:lumMod val="50000"/>
                          <a:lumOff val="50000"/>
                        </a:schemeClr>
                      </a:gs>
                      <a:gs pos="100000">
                        <a:schemeClr val="tx1">
                          <a:lumMod val="65000"/>
                          <a:lumOff val="35000"/>
                        </a:schemeClr>
                      </a:gs>
                    </a:gsLst>
                    <a:lin ang="5400000" scaled="1"/>
                  </a:gradFill>
                  <a:effectLst/>
                  <a:uLnTx/>
                  <a:uFillTx/>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r>
                <a:rPr lang="en-US" altLang="zh-CN" sz="900" dirty="0">
                  <a:solidFill>
                    <a:schemeClr val="tx1">
                      <a:lumMod val="75000"/>
                      <a:lumOff val="25000"/>
                    </a:schemeClr>
                  </a:solidFill>
                  <a:cs typeface="+mn-ea"/>
                  <a:sym typeface="+mn-lt"/>
                </a:rPr>
                <a:t>This template is exclusively designed by Fei </a:t>
              </a:r>
              <a:r>
                <a:rPr lang="en-US" altLang="zh-CN" sz="900" dirty="0" err="1">
                  <a:solidFill>
                    <a:schemeClr val="tx1">
                      <a:lumMod val="75000"/>
                      <a:lumOff val="25000"/>
                    </a:schemeClr>
                  </a:solidFill>
                  <a:cs typeface="+mn-ea"/>
                  <a:sym typeface="+mn-lt"/>
                </a:rPr>
                <a:t>er</a:t>
              </a:r>
              <a:r>
                <a:rPr lang="en-US" altLang="zh-CN" sz="900" dirty="0">
                  <a:solidFill>
                    <a:schemeClr val="tx1">
                      <a:lumMod val="75000"/>
                      <a:lumOff val="25000"/>
                    </a:schemeClr>
                  </a:solidFill>
                  <a:cs typeface="+mn-ea"/>
                  <a:sym typeface="+mn-lt"/>
                </a:rPr>
                <a:t> creative, and copyrights belong to Bao </a:t>
              </a:r>
              <a:r>
                <a:rPr lang="en-US" altLang="zh-CN" sz="900" dirty="0" err="1">
                  <a:solidFill>
                    <a:schemeClr val="tx1">
                      <a:lumMod val="75000"/>
                      <a:lumOff val="25000"/>
                    </a:schemeClr>
                  </a:solidFill>
                  <a:cs typeface="+mn-ea"/>
                  <a:sym typeface="+mn-lt"/>
                </a:rPr>
                <a:t>tu</a:t>
              </a:r>
              <a:r>
                <a:rPr lang="en-US" altLang="zh-CN" sz="900" dirty="0">
                  <a:solidFill>
                    <a:schemeClr val="tx1">
                      <a:lumMod val="75000"/>
                      <a:lumOff val="25000"/>
                    </a:schemeClr>
                  </a:solidFill>
                  <a:cs typeface="+mn-ea"/>
                  <a:sym typeface="+mn-lt"/>
                </a:rPr>
                <a:t> internet</a:t>
              </a:r>
            </a:p>
          </p:txBody>
        </p:sp>
        <p:sp>
          <p:nvSpPr>
            <p:cNvPr id="29" name="文本框 7">
              <a:extLst>
                <a:ext uri="{FF2B5EF4-FFF2-40B4-BE49-F238E27FC236}">
                  <a16:creationId xmlns="" xmlns:a16="http://schemas.microsoft.com/office/drawing/2014/main" id="{C4FEB761-07C1-4EE9-A8A9-2FA6AA1FC941}"/>
                </a:ext>
              </a:extLst>
            </p:cNvPr>
            <p:cNvSpPr txBox="1"/>
            <p:nvPr/>
          </p:nvSpPr>
          <p:spPr bwMode="auto">
            <a:xfrm>
              <a:off x="8820605" y="2972099"/>
              <a:ext cx="740777" cy="369332"/>
            </a:xfrm>
            <a:prstGeom prst="rect">
              <a:avLst/>
            </a:prstGeom>
            <a:noFill/>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dist" defTabSz="914400" fontAlgn="auto">
                <a:spcBef>
                  <a:spcPts val="0"/>
                </a:spcBef>
                <a:spcAft>
                  <a:spcPts val="0"/>
                </a:spcAft>
                <a:defRPr/>
              </a:pPr>
              <a:r>
                <a:rPr lang="en-US" altLang="zh-CN" b="1" kern="0" dirty="0">
                  <a:cs typeface="+mn-ea"/>
                  <a:sym typeface="+mn-lt"/>
                </a:rPr>
                <a:t>2021</a:t>
              </a:r>
              <a:r>
                <a:rPr lang="zh-CN" altLang="en-US" b="1" kern="0" dirty="0">
                  <a:cs typeface="+mn-ea"/>
                  <a:sym typeface="+mn-lt"/>
                </a:rPr>
                <a:t>年</a:t>
              </a:r>
            </a:p>
          </p:txBody>
        </p:sp>
      </p:grpSp>
      <p:grpSp>
        <p:nvGrpSpPr>
          <p:cNvPr id="30" name="组合 29">
            <a:extLst>
              <a:ext uri="{FF2B5EF4-FFF2-40B4-BE49-F238E27FC236}">
                <a16:creationId xmlns="" xmlns:a16="http://schemas.microsoft.com/office/drawing/2014/main" id="{E7F842FB-FC2D-4CC5-9D3D-9214CAC85F07}"/>
              </a:ext>
            </a:extLst>
          </p:cNvPr>
          <p:cNvGrpSpPr/>
          <p:nvPr/>
        </p:nvGrpSpPr>
        <p:grpSpPr>
          <a:xfrm>
            <a:off x="5841172" y="2014436"/>
            <a:ext cx="2268408" cy="953748"/>
            <a:chOff x="8820605" y="2972099"/>
            <a:chExt cx="1598366" cy="953748"/>
          </a:xfrm>
        </p:grpSpPr>
        <p:sp>
          <p:nvSpPr>
            <p:cNvPr id="32" name="文本框 6">
              <a:extLst>
                <a:ext uri="{FF2B5EF4-FFF2-40B4-BE49-F238E27FC236}">
                  <a16:creationId xmlns="" xmlns:a16="http://schemas.microsoft.com/office/drawing/2014/main" id="{3A363DF9-04B3-405F-B7C2-FBA5290432B4}"/>
                </a:ext>
              </a:extLst>
            </p:cNvPr>
            <p:cNvSpPr txBox="1"/>
            <p:nvPr/>
          </p:nvSpPr>
          <p:spPr bwMode="auto">
            <a:xfrm>
              <a:off x="8820605" y="3293366"/>
              <a:ext cx="1598366" cy="632481"/>
            </a:xfrm>
            <a:prstGeom prst="rect">
              <a:avLst/>
            </a:prstGeom>
            <a:noFill/>
          </p:spPr>
          <p:txBody>
            <a:bodyPr wrap="square">
              <a:spAutoFit/>
              <a:scene3d>
                <a:camera prst="orthographicFront"/>
                <a:lightRig rig="threePt" dir="t"/>
              </a:scene3d>
              <a:sp3d contourW="12700"/>
            </a:bodyPr>
            <a:lstStyle>
              <a:defPPr>
                <a:defRPr lang="en-US"/>
              </a:defPPr>
              <a:lvl1pPr marR="0" lvl="0" indent="0" defTabSz="914400" fontAlgn="auto">
                <a:lnSpc>
                  <a:spcPct val="130000"/>
                </a:lnSpc>
                <a:spcBef>
                  <a:spcPts val="0"/>
                </a:spcBef>
                <a:spcAft>
                  <a:spcPts val="0"/>
                </a:spcAft>
                <a:buClrTx/>
                <a:buSzTx/>
                <a:buFontTx/>
                <a:buNone/>
                <a:tabLst/>
                <a:defRPr kumimoji="0" sz="1000" b="0" i="0" u="none" strike="noStrike" kern="0" cap="none" spc="0" normalizeH="0" baseline="0">
                  <a:ln>
                    <a:noFill/>
                  </a:ln>
                  <a:gradFill>
                    <a:gsLst>
                      <a:gs pos="0">
                        <a:schemeClr val="tx1">
                          <a:lumMod val="50000"/>
                          <a:lumOff val="50000"/>
                        </a:schemeClr>
                      </a:gs>
                      <a:gs pos="100000">
                        <a:schemeClr val="tx1">
                          <a:lumMod val="65000"/>
                          <a:lumOff val="35000"/>
                        </a:schemeClr>
                      </a:gs>
                    </a:gsLst>
                    <a:lin ang="5400000" scaled="1"/>
                  </a:gradFill>
                  <a:effectLst/>
                  <a:uLnTx/>
                  <a:uFillTx/>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r>
                <a:rPr lang="en-US" altLang="zh-CN" sz="900" dirty="0">
                  <a:solidFill>
                    <a:schemeClr val="tx1">
                      <a:lumMod val="75000"/>
                      <a:lumOff val="25000"/>
                    </a:schemeClr>
                  </a:solidFill>
                  <a:cs typeface="+mn-ea"/>
                  <a:sym typeface="+mn-lt"/>
                </a:rPr>
                <a:t>This template is exclusively designed by Fei </a:t>
              </a:r>
              <a:r>
                <a:rPr lang="en-US" altLang="zh-CN" sz="900" dirty="0" err="1">
                  <a:solidFill>
                    <a:schemeClr val="tx1">
                      <a:lumMod val="75000"/>
                      <a:lumOff val="25000"/>
                    </a:schemeClr>
                  </a:solidFill>
                  <a:cs typeface="+mn-ea"/>
                  <a:sym typeface="+mn-lt"/>
                </a:rPr>
                <a:t>er</a:t>
              </a:r>
              <a:r>
                <a:rPr lang="en-US" altLang="zh-CN" sz="900" dirty="0">
                  <a:solidFill>
                    <a:schemeClr val="tx1">
                      <a:lumMod val="75000"/>
                      <a:lumOff val="25000"/>
                    </a:schemeClr>
                  </a:solidFill>
                  <a:cs typeface="+mn-ea"/>
                  <a:sym typeface="+mn-lt"/>
                </a:rPr>
                <a:t> creative, and copyrights belong to Bao </a:t>
              </a:r>
              <a:r>
                <a:rPr lang="en-US" altLang="zh-CN" sz="900" dirty="0" err="1">
                  <a:solidFill>
                    <a:schemeClr val="tx1">
                      <a:lumMod val="75000"/>
                      <a:lumOff val="25000"/>
                    </a:schemeClr>
                  </a:solidFill>
                  <a:cs typeface="+mn-ea"/>
                  <a:sym typeface="+mn-lt"/>
                </a:rPr>
                <a:t>tu</a:t>
              </a:r>
              <a:r>
                <a:rPr lang="en-US" altLang="zh-CN" sz="900" dirty="0">
                  <a:solidFill>
                    <a:schemeClr val="tx1">
                      <a:lumMod val="75000"/>
                      <a:lumOff val="25000"/>
                    </a:schemeClr>
                  </a:solidFill>
                  <a:cs typeface="+mn-ea"/>
                  <a:sym typeface="+mn-lt"/>
                </a:rPr>
                <a:t> internet</a:t>
              </a:r>
            </a:p>
          </p:txBody>
        </p:sp>
        <p:sp>
          <p:nvSpPr>
            <p:cNvPr id="33" name="文本框 7">
              <a:extLst>
                <a:ext uri="{FF2B5EF4-FFF2-40B4-BE49-F238E27FC236}">
                  <a16:creationId xmlns="" xmlns:a16="http://schemas.microsoft.com/office/drawing/2014/main" id="{ED184365-2CFA-4772-9407-7CF1FEB033AA}"/>
                </a:ext>
              </a:extLst>
            </p:cNvPr>
            <p:cNvSpPr txBox="1"/>
            <p:nvPr/>
          </p:nvSpPr>
          <p:spPr bwMode="auto">
            <a:xfrm>
              <a:off x="8820605" y="2972099"/>
              <a:ext cx="740777" cy="369332"/>
            </a:xfrm>
            <a:prstGeom prst="rect">
              <a:avLst/>
            </a:prstGeom>
            <a:noFill/>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dist" defTabSz="914400" fontAlgn="auto">
                <a:spcBef>
                  <a:spcPts val="0"/>
                </a:spcBef>
                <a:spcAft>
                  <a:spcPts val="0"/>
                </a:spcAft>
                <a:defRPr/>
              </a:pPr>
              <a:r>
                <a:rPr lang="en-US" altLang="zh-CN" b="1" kern="0" dirty="0">
                  <a:cs typeface="+mn-ea"/>
                  <a:sym typeface="+mn-lt"/>
                </a:rPr>
                <a:t>2021</a:t>
              </a:r>
              <a:r>
                <a:rPr lang="zh-CN" altLang="en-US" b="1" kern="0" dirty="0">
                  <a:cs typeface="+mn-ea"/>
                  <a:sym typeface="+mn-lt"/>
                </a:rPr>
                <a:t>年</a:t>
              </a:r>
            </a:p>
          </p:txBody>
        </p:sp>
      </p:grpSp>
      <p:grpSp>
        <p:nvGrpSpPr>
          <p:cNvPr id="35" name="组合 34">
            <a:extLst>
              <a:ext uri="{FF2B5EF4-FFF2-40B4-BE49-F238E27FC236}">
                <a16:creationId xmlns="" xmlns:a16="http://schemas.microsoft.com/office/drawing/2014/main" id="{8899412A-CDEC-443D-BCD1-627A343AC996}"/>
              </a:ext>
            </a:extLst>
          </p:cNvPr>
          <p:cNvGrpSpPr/>
          <p:nvPr/>
        </p:nvGrpSpPr>
        <p:grpSpPr>
          <a:xfrm>
            <a:off x="3994135" y="3909284"/>
            <a:ext cx="2268408" cy="953748"/>
            <a:chOff x="8820605" y="2972099"/>
            <a:chExt cx="1598366" cy="953748"/>
          </a:xfrm>
        </p:grpSpPr>
        <p:sp>
          <p:nvSpPr>
            <p:cNvPr id="36" name="文本框 6">
              <a:extLst>
                <a:ext uri="{FF2B5EF4-FFF2-40B4-BE49-F238E27FC236}">
                  <a16:creationId xmlns="" xmlns:a16="http://schemas.microsoft.com/office/drawing/2014/main" id="{ABBD3B0E-2F60-4F0C-A49C-FAEAC59745FC}"/>
                </a:ext>
              </a:extLst>
            </p:cNvPr>
            <p:cNvSpPr txBox="1"/>
            <p:nvPr/>
          </p:nvSpPr>
          <p:spPr bwMode="auto">
            <a:xfrm>
              <a:off x="8820605" y="3293366"/>
              <a:ext cx="1598366" cy="632481"/>
            </a:xfrm>
            <a:prstGeom prst="rect">
              <a:avLst/>
            </a:prstGeom>
            <a:noFill/>
          </p:spPr>
          <p:txBody>
            <a:bodyPr wrap="square">
              <a:spAutoFit/>
              <a:scene3d>
                <a:camera prst="orthographicFront"/>
                <a:lightRig rig="threePt" dir="t"/>
              </a:scene3d>
              <a:sp3d contourW="12700"/>
            </a:bodyPr>
            <a:lstStyle>
              <a:defPPr>
                <a:defRPr lang="en-US"/>
              </a:defPPr>
              <a:lvl1pPr marR="0" lvl="0" indent="0" defTabSz="914400" fontAlgn="auto">
                <a:lnSpc>
                  <a:spcPct val="130000"/>
                </a:lnSpc>
                <a:spcBef>
                  <a:spcPts val="0"/>
                </a:spcBef>
                <a:spcAft>
                  <a:spcPts val="0"/>
                </a:spcAft>
                <a:buClrTx/>
                <a:buSzTx/>
                <a:buFontTx/>
                <a:buNone/>
                <a:tabLst/>
                <a:defRPr kumimoji="0" sz="1000" b="0" i="0" u="none" strike="noStrike" kern="0" cap="none" spc="0" normalizeH="0" baseline="0">
                  <a:ln>
                    <a:noFill/>
                  </a:ln>
                  <a:gradFill>
                    <a:gsLst>
                      <a:gs pos="0">
                        <a:schemeClr val="tx1">
                          <a:lumMod val="50000"/>
                          <a:lumOff val="50000"/>
                        </a:schemeClr>
                      </a:gs>
                      <a:gs pos="100000">
                        <a:schemeClr val="tx1">
                          <a:lumMod val="65000"/>
                          <a:lumOff val="35000"/>
                        </a:schemeClr>
                      </a:gs>
                    </a:gsLst>
                    <a:lin ang="5400000" scaled="1"/>
                  </a:gradFill>
                  <a:effectLst/>
                  <a:uLnTx/>
                  <a:uFillTx/>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r>
                <a:rPr lang="en-US" altLang="zh-CN" sz="900" dirty="0">
                  <a:solidFill>
                    <a:schemeClr val="tx1">
                      <a:lumMod val="75000"/>
                      <a:lumOff val="25000"/>
                    </a:schemeClr>
                  </a:solidFill>
                  <a:cs typeface="+mn-ea"/>
                  <a:sym typeface="+mn-lt"/>
                </a:rPr>
                <a:t>This template is exclusively designed by Fei </a:t>
              </a:r>
              <a:r>
                <a:rPr lang="en-US" altLang="zh-CN" sz="900" dirty="0" err="1">
                  <a:solidFill>
                    <a:schemeClr val="tx1">
                      <a:lumMod val="75000"/>
                      <a:lumOff val="25000"/>
                    </a:schemeClr>
                  </a:solidFill>
                  <a:cs typeface="+mn-ea"/>
                  <a:sym typeface="+mn-lt"/>
                </a:rPr>
                <a:t>er</a:t>
              </a:r>
              <a:r>
                <a:rPr lang="en-US" altLang="zh-CN" sz="900" dirty="0">
                  <a:solidFill>
                    <a:schemeClr val="tx1">
                      <a:lumMod val="75000"/>
                      <a:lumOff val="25000"/>
                    </a:schemeClr>
                  </a:solidFill>
                  <a:cs typeface="+mn-ea"/>
                  <a:sym typeface="+mn-lt"/>
                </a:rPr>
                <a:t> creative, and copyrights belong to Bao </a:t>
              </a:r>
              <a:r>
                <a:rPr lang="en-US" altLang="zh-CN" sz="900" dirty="0" err="1">
                  <a:solidFill>
                    <a:schemeClr val="tx1">
                      <a:lumMod val="75000"/>
                      <a:lumOff val="25000"/>
                    </a:schemeClr>
                  </a:solidFill>
                  <a:cs typeface="+mn-ea"/>
                  <a:sym typeface="+mn-lt"/>
                </a:rPr>
                <a:t>tu</a:t>
              </a:r>
              <a:r>
                <a:rPr lang="en-US" altLang="zh-CN" sz="900" dirty="0">
                  <a:solidFill>
                    <a:schemeClr val="tx1">
                      <a:lumMod val="75000"/>
                      <a:lumOff val="25000"/>
                    </a:schemeClr>
                  </a:solidFill>
                  <a:cs typeface="+mn-ea"/>
                  <a:sym typeface="+mn-lt"/>
                </a:rPr>
                <a:t> internet</a:t>
              </a:r>
            </a:p>
          </p:txBody>
        </p:sp>
        <p:sp>
          <p:nvSpPr>
            <p:cNvPr id="38" name="文本框 7">
              <a:extLst>
                <a:ext uri="{FF2B5EF4-FFF2-40B4-BE49-F238E27FC236}">
                  <a16:creationId xmlns="" xmlns:a16="http://schemas.microsoft.com/office/drawing/2014/main" id="{F60B389B-EF78-4556-9A98-56B2F63FCB3A}"/>
                </a:ext>
              </a:extLst>
            </p:cNvPr>
            <p:cNvSpPr txBox="1"/>
            <p:nvPr/>
          </p:nvSpPr>
          <p:spPr bwMode="auto">
            <a:xfrm>
              <a:off x="8820605" y="2972099"/>
              <a:ext cx="740777" cy="369332"/>
            </a:xfrm>
            <a:prstGeom prst="rect">
              <a:avLst/>
            </a:prstGeom>
            <a:noFill/>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dist" defTabSz="914400" fontAlgn="auto">
                <a:spcBef>
                  <a:spcPts val="0"/>
                </a:spcBef>
                <a:spcAft>
                  <a:spcPts val="0"/>
                </a:spcAft>
                <a:defRPr/>
              </a:pPr>
              <a:r>
                <a:rPr lang="en-US" altLang="zh-CN" b="1" kern="0" dirty="0">
                  <a:cs typeface="+mn-ea"/>
                  <a:sym typeface="+mn-lt"/>
                </a:rPr>
                <a:t>2021</a:t>
              </a:r>
              <a:r>
                <a:rPr lang="zh-CN" altLang="en-US" b="1" kern="0" dirty="0">
                  <a:cs typeface="+mn-ea"/>
                  <a:sym typeface="+mn-lt"/>
                </a:rPr>
                <a:t>年</a:t>
              </a:r>
            </a:p>
          </p:txBody>
        </p:sp>
      </p:grpSp>
      <p:grpSp>
        <p:nvGrpSpPr>
          <p:cNvPr id="39" name="组合 38">
            <a:extLst>
              <a:ext uri="{FF2B5EF4-FFF2-40B4-BE49-F238E27FC236}">
                <a16:creationId xmlns="" xmlns:a16="http://schemas.microsoft.com/office/drawing/2014/main" id="{1F388DFE-2D89-4CA7-9463-9A63B349C3BF}"/>
              </a:ext>
            </a:extLst>
          </p:cNvPr>
          <p:cNvGrpSpPr/>
          <p:nvPr/>
        </p:nvGrpSpPr>
        <p:grpSpPr>
          <a:xfrm>
            <a:off x="7585060" y="3909284"/>
            <a:ext cx="2268408" cy="953748"/>
            <a:chOff x="8820605" y="2972099"/>
            <a:chExt cx="1598366" cy="953748"/>
          </a:xfrm>
        </p:grpSpPr>
        <p:sp>
          <p:nvSpPr>
            <p:cNvPr id="41" name="文本框 6">
              <a:extLst>
                <a:ext uri="{FF2B5EF4-FFF2-40B4-BE49-F238E27FC236}">
                  <a16:creationId xmlns="" xmlns:a16="http://schemas.microsoft.com/office/drawing/2014/main" id="{D0A4BF50-BA98-4729-A476-605F70FDFBE7}"/>
                </a:ext>
              </a:extLst>
            </p:cNvPr>
            <p:cNvSpPr txBox="1"/>
            <p:nvPr/>
          </p:nvSpPr>
          <p:spPr bwMode="auto">
            <a:xfrm>
              <a:off x="8820605" y="3293366"/>
              <a:ext cx="1598366" cy="632481"/>
            </a:xfrm>
            <a:prstGeom prst="rect">
              <a:avLst/>
            </a:prstGeom>
            <a:noFill/>
          </p:spPr>
          <p:txBody>
            <a:bodyPr wrap="square">
              <a:spAutoFit/>
              <a:scene3d>
                <a:camera prst="orthographicFront"/>
                <a:lightRig rig="threePt" dir="t"/>
              </a:scene3d>
              <a:sp3d contourW="12700"/>
            </a:bodyPr>
            <a:lstStyle>
              <a:defPPr>
                <a:defRPr lang="en-US"/>
              </a:defPPr>
              <a:lvl1pPr marR="0" lvl="0" indent="0" defTabSz="914400" fontAlgn="auto">
                <a:lnSpc>
                  <a:spcPct val="130000"/>
                </a:lnSpc>
                <a:spcBef>
                  <a:spcPts val="0"/>
                </a:spcBef>
                <a:spcAft>
                  <a:spcPts val="0"/>
                </a:spcAft>
                <a:buClrTx/>
                <a:buSzTx/>
                <a:buFontTx/>
                <a:buNone/>
                <a:tabLst/>
                <a:defRPr kumimoji="0" sz="1000" b="0" i="0" u="none" strike="noStrike" kern="0" cap="none" spc="0" normalizeH="0" baseline="0">
                  <a:ln>
                    <a:noFill/>
                  </a:ln>
                  <a:gradFill>
                    <a:gsLst>
                      <a:gs pos="0">
                        <a:schemeClr val="tx1">
                          <a:lumMod val="50000"/>
                          <a:lumOff val="50000"/>
                        </a:schemeClr>
                      </a:gs>
                      <a:gs pos="100000">
                        <a:schemeClr val="tx1">
                          <a:lumMod val="65000"/>
                          <a:lumOff val="35000"/>
                        </a:schemeClr>
                      </a:gs>
                    </a:gsLst>
                    <a:lin ang="5400000" scaled="1"/>
                  </a:gradFill>
                  <a:effectLst/>
                  <a:uLnTx/>
                  <a:uFillTx/>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r>
                <a:rPr lang="en-US" altLang="zh-CN" sz="900" dirty="0">
                  <a:solidFill>
                    <a:schemeClr val="tx1">
                      <a:lumMod val="75000"/>
                      <a:lumOff val="25000"/>
                    </a:schemeClr>
                  </a:solidFill>
                  <a:cs typeface="+mn-ea"/>
                  <a:sym typeface="+mn-lt"/>
                </a:rPr>
                <a:t>This template is exclusively designed by Fei </a:t>
              </a:r>
              <a:r>
                <a:rPr lang="en-US" altLang="zh-CN" sz="900" dirty="0" err="1">
                  <a:solidFill>
                    <a:schemeClr val="tx1">
                      <a:lumMod val="75000"/>
                      <a:lumOff val="25000"/>
                    </a:schemeClr>
                  </a:solidFill>
                  <a:cs typeface="+mn-ea"/>
                  <a:sym typeface="+mn-lt"/>
                </a:rPr>
                <a:t>er</a:t>
              </a:r>
              <a:r>
                <a:rPr lang="en-US" altLang="zh-CN" sz="900" dirty="0">
                  <a:solidFill>
                    <a:schemeClr val="tx1">
                      <a:lumMod val="75000"/>
                      <a:lumOff val="25000"/>
                    </a:schemeClr>
                  </a:solidFill>
                  <a:cs typeface="+mn-ea"/>
                  <a:sym typeface="+mn-lt"/>
                </a:rPr>
                <a:t> creative, and copyrights belong to Bao </a:t>
              </a:r>
              <a:r>
                <a:rPr lang="en-US" altLang="zh-CN" sz="900" dirty="0" err="1">
                  <a:solidFill>
                    <a:schemeClr val="tx1">
                      <a:lumMod val="75000"/>
                      <a:lumOff val="25000"/>
                    </a:schemeClr>
                  </a:solidFill>
                  <a:cs typeface="+mn-ea"/>
                  <a:sym typeface="+mn-lt"/>
                </a:rPr>
                <a:t>tu</a:t>
              </a:r>
              <a:r>
                <a:rPr lang="en-US" altLang="zh-CN" sz="900" dirty="0">
                  <a:solidFill>
                    <a:schemeClr val="tx1">
                      <a:lumMod val="75000"/>
                      <a:lumOff val="25000"/>
                    </a:schemeClr>
                  </a:solidFill>
                  <a:cs typeface="+mn-ea"/>
                  <a:sym typeface="+mn-lt"/>
                </a:rPr>
                <a:t> internet</a:t>
              </a:r>
            </a:p>
          </p:txBody>
        </p:sp>
        <p:sp>
          <p:nvSpPr>
            <p:cNvPr id="42" name="文本框 7">
              <a:extLst>
                <a:ext uri="{FF2B5EF4-FFF2-40B4-BE49-F238E27FC236}">
                  <a16:creationId xmlns="" xmlns:a16="http://schemas.microsoft.com/office/drawing/2014/main" id="{31FEE109-699B-4D0D-8750-5403929A10CD}"/>
                </a:ext>
              </a:extLst>
            </p:cNvPr>
            <p:cNvSpPr txBox="1"/>
            <p:nvPr/>
          </p:nvSpPr>
          <p:spPr bwMode="auto">
            <a:xfrm>
              <a:off x="8820605" y="2972099"/>
              <a:ext cx="740777" cy="369332"/>
            </a:xfrm>
            <a:prstGeom prst="rect">
              <a:avLst/>
            </a:prstGeom>
            <a:noFill/>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dist" defTabSz="914400" fontAlgn="auto">
                <a:spcBef>
                  <a:spcPts val="0"/>
                </a:spcBef>
                <a:spcAft>
                  <a:spcPts val="0"/>
                </a:spcAft>
                <a:defRPr/>
              </a:pPr>
              <a:r>
                <a:rPr lang="en-US" altLang="zh-CN" b="1" kern="0" dirty="0">
                  <a:cs typeface="+mn-ea"/>
                  <a:sym typeface="+mn-lt"/>
                </a:rPr>
                <a:t>2021</a:t>
              </a:r>
              <a:r>
                <a:rPr lang="zh-CN" altLang="en-US" b="1" kern="0" dirty="0">
                  <a:cs typeface="+mn-ea"/>
                  <a:sym typeface="+mn-lt"/>
                </a:rPr>
                <a:t>年</a:t>
              </a:r>
            </a:p>
          </p:txBody>
        </p:sp>
      </p:grpSp>
      <p:grpSp>
        <p:nvGrpSpPr>
          <p:cNvPr id="20" name="组合 19"/>
          <p:cNvGrpSpPr/>
          <p:nvPr/>
        </p:nvGrpSpPr>
        <p:grpSpPr>
          <a:xfrm>
            <a:off x="858416" y="403598"/>
            <a:ext cx="7908457" cy="584775"/>
            <a:chOff x="-1772911" y="3402483"/>
            <a:chExt cx="7908457" cy="584775"/>
          </a:xfrm>
        </p:grpSpPr>
        <p:sp>
          <p:nvSpPr>
            <p:cNvPr id="21" name="文本框 20"/>
            <p:cNvSpPr txBox="1"/>
            <p:nvPr/>
          </p:nvSpPr>
          <p:spPr>
            <a:xfrm>
              <a:off x="-1772911" y="3402483"/>
              <a:ext cx="3586317" cy="584775"/>
            </a:xfrm>
            <a:prstGeom prst="rect">
              <a:avLst/>
            </a:prstGeom>
            <a:noFill/>
          </p:spPr>
          <p:txBody>
            <a:bodyPr wrap="square" rtlCol="0">
              <a:spAutoFit/>
              <a:scene3d>
                <a:camera prst="orthographicFront"/>
                <a:lightRig rig="threePt" dir="t"/>
              </a:scene3d>
              <a:sp3d contourW="12700"/>
            </a:bodyPr>
            <a:lstStyle/>
            <a:p>
              <a:r>
                <a:rPr lang="zh-CN" altLang="en-US" sz="3200" b="1" dirty="0">
                  <a:solidFill>
                    <a:schemeClr val="tx1">
                      <a:lumMod val="75000"/>
                      <a:lumOff val="25000"/>
                    </a:schemeClr>
                  </a:solidFill>
                  <a:latin typeface="思源宋体 CN Heavy" panose="02020900000000000000" pitchFamily="18" charset="-122"/>
                  <a:ea typeface="思源宋体 CN Heavy" panose="02020900000000000000" pitchFamily="18" charset="-122"/>
                  <a:cs typeface="+mn-ea"/>
                  <a:sym typeface="+mn-lt"/>
                </a:rPr>
                <a:t>标题文字添加名称</a:t>
              </a:r>
            </a:p>
          </p:txBody>
        </p:sp>
        <p:sp>
          <p:nvSpPr>
            <p:cNvPr id="22" name="文本框 21"/>
            <p:cNvSpPr txBox="1"/>
            <p:nvPr/>
          </p:nvSpPr>
          <p:spPr>
            <a:xfrm>
              <a:off x="1680468" y="3447474"/>
              <a:ext cx="4455078" cy="443198"/>
            </a:xfrm>
            <a:prstGeom prst="rect">
              <a:avLst/>
            </a:prstGeom>
            <a:noFill/>
          </p:spPr>
          <p:txBody>
            <a:bodyPr wrap="square" rtlCol="0">
              <a:spAutoFit/>
              <a:scene3d>
                <a:camera prst="orthographicFront"/>
                <a:lightRig rig="threePt" dir="t"/>
              </a:scene3d>
              <a:sp3d contourW="12700"/>
            </a:bodyPr>
            <a:lstStyle/>
            <a:p>
              <a:pPr>
                <a:lnSpc>
                  <a:spcPct val="114000"/>
                </a:lnSpc>
              </a:pPr>
              <a:r>
                <a:rPr lang="en-US" altLang="zh-CN" sz="1000" dirty="0">
                  <a:solidFill>
                    <a:schemeClr val="tx1">
                      <a:lumMod val="65000"/>
                      <a:lumOff val="35000"/>
                    </a:schemeClr>
                  </a:solidFill>
                  <a:cs typeface="+mn-ea"/>
                  <a:sym typeface="+mn-lt"/>
                </a:rPr>
                <a:t>The user can demonstrate on a projector or computer, or presentation and make it film to be used in a wider field</a:t>
              </a:r>
            </a:p>
          </p:txBody>
        </p:sp>
      </p:grpSp>
      <p:grpSp>
        <p:nvGrpSpPr>
          <p:cNvPr id="23" name="组合 22"/>
          <p:cNvGrpSpPr/>
          <p:nvPr/>
        </p:nvGrpSpPr>
        <p:grpSpPr>
          <a:xfrm rot="19343009">
            <a:off x="-774193" y="-1295526"/>
            <a:ext cx="2033578" cy="2033578"/>
            <a:chOff x="7670569" y="-4107846"/>
            <a:chExt cx="6939795" cy="6939795"/>
          </a:xfrm>
        </p:grpSpPr>
        <p:sp>
          <p:nvSpPr>
            <p:cNvPr id="25" name="圆: 空心 6">
              <a:extLst>
                <a:ext uri="{FF2B5EF4-FFF2-40B4-BE49-F238E27FC236}">
                  <a16:creationId xmlns="" xmlns:a16="http://schemas.microsoft.com/office/drawing/2014/main" id="{F18338BA-7FB4-4542-8779-D4FB968328BE}"/>
                </a:ext>
              </a:extLst>
            </p:cNvPr>
            <p:cNvSpPr/>
            <p:nvPr/>
          </p:nvSpPr>
          <p:spPr>
            <a:xfrm rot="20523313">
              <a:off x="7670569" y="-4107846"/>
              <a:ext cx="6939795" cy="6939795"/>
            </a:xfrm>
            <a:prstGeom prst="roundRect">
              <a:avLst/>
            </a:prstGeom>
            <a:solidFill>
              <a:srgbClr val="D02D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entury Gothic" panose="020B0502020202020204" pitchFamily="34" charset="0"/>
                <a:ea typeface="inpin culangti" panose="02000000000000000000" pitchFamily="2" charset="-122"/>
                <a:cs typeface="+mn-cs"/>
                <a:sym typeface="Century Gothic" panose="020B0502020202020204" pitchFamily="34" charset="0"/>
              </a:endParaRPr>
            </a:p>
          </p:txBody>
        </p:sp>
        <p:sp>
          <p:nvSpPr>
            <p:cNvPr id="26" name="圆: 空心 6">
              <a:extLst>
                <a:ext uri="{FF2B5EF4-FFF2-40B4-BE49-F238E27FC236}">
                  <a16:creationId xmlns="" xmlns:a16="http://schemas.microsoft.com/office/drawing/2014/main" id="{F18338BA-7FB4-4542-8779-D4FB968328BE}"/>
                </a:ext>
              </a:extLst>
            </p:cNvPr>
            <p:cNvSpPr/>
            <p:nvPr/>
          </p:nvSpPr>
          <p:spPr>
            <a:xfrm rot="20523313">
              <a:off x="8298103" y="-3480314"/>
              <a:ext cx="5684729" cy="568472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entury Gothic" panose="020B0502020202020204" pitchFamily="34" charset="0"/>
                <a:ea typeface="inpin culangti" panose="02000000000000000000" pitchFamily="2" charset="-122"/>
                <a:cs typeface="+mn-cs"/>
                <a:sym typeface="Century Gothic" panose="020B0502020202020204" pitchFamily="34" charset="0"/>
              </a:endParaRPr>
            </a:p>
          </p:txBody>
        </p:sp>
      </p:grpSp>
    </p:spTree>
    <p:custDataLst>
      <p:tags r:id="rId1"/>
    </p:custDataLst>
    <p:extLst>
      <p:ext uri="{BB962C8B-B14F-4D97-AF65-F5344CB8AC3E}">
        <p14:creationId xmlns:p14="http://schemas.microsoft.com/office/powerpoint/2010/main" val="3253769973"/>
      </p:ext>
    </p:extLst>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8" name="组合 7">
            <a:extLst>
              <a:ext uri="{FF2B5EF4-FFF2-40B4-BE49-F238E27FC236}">
                <a16:creationId xmlns="" xmlns:a16="http://schemas.microsoft.com/office/drawing/2014/main" id="{67CA9088-E286-41DF-831E-C268D594D7E9}"/>
              </a:ext>
            </a:extLst>
          </p:cNvPr>
          <p:cNvGrpSpPr/>
          <p:nvPr/>
        </p:nvGrpSpPr>
        <p:grpSpPr>
          <a:xfrm>
            <a:off x="3236323" y="2109360"/>
            <a:ext cx="1657350" cy="1398486"/>
            <a:chOff x="1934830" y="2352404"/>
            <a:chExt cx="1657350" cy="1398486"/>
          </a:xfrm>
        </p:grpSpPr>
        <p:sp>
          <p:nvSpPr>
            <p:cNvPr id="9" name="文本框 8">
              <a:extLst>
                <a:ext uri="{FF2B5EF4-FFF2-40B4-BE49-F238E27FC236}">
                  <a16:creationId xmlns="" xmlns:a16="http://schemas.microsoft.com/office/drawing/2014/main" id="{FD2534D4-C216-40F7-B3CB-25500327F061}"/>
                </a:ext>
              </a:extLst>
            </p:cNvPr>
            <p:cNvSpPr txBox="1"/>
            <p:nvPr/>
          </p:nvSpPr>
          <p:spPr>
            <a:xfrm>
              <a:off x="1934832" y="2352404"/>
              <a:ext cx="1441448" cy="338554"/>
            </a:xfrm>
            <a:prstGeom prst="rect">
              <a:avLst/>
            </a:prstGeom>
            <a:noFill/>
          </p:spPr>
          <p:txBody>
            <a:bodyPr wrap="square" rtlCol="0">
              <a:spAutoFit/>
              <a:scene3d>
                <a:camera prst="orthographicFront"/>
                <a:lightRig rig="threePt" dir="t"/>
              </a:scene3d>
              <a:sp3d contourW="12700"/>
            </a:bodyPr>
            <a:lstStyle/>
            <a:p>
              <a:pPr algn="dist"/>
              <a:r>
                <a:rPr lang="zh-CN" altLang="en-US" sz="1600" b="1" dirty="0">
                  <a:solidFill>
                    <a:schemeClr val="tx1">
                      <a:lumMod val="75000"/>
                      <a:lumOff val="25000"/>
                    </a:schemeClr>
                  </a:solidFill>
                  <a:cs typeface="+mn-ea"/>
                  <a:sym typeface="+mn-lt"/>
                </a:rPr>
                <a:t>输入标题名称</a:t>
              </a:r>
            </a:p>
          </p:txBody>
        </p:sp>
        <p:sp>
          <p:nvSpPr>
            <p:cNvPr id="10" name="文本框 9">
              <a:extLst>
                <a:ext uri="{FF2B5EF4-FFF2-40B4-BE49-F238E27FC236}">
                  <a16:creationId xmlns="" xmlns:a16="http://schemas.microsoft.com/office/drawing/2014/main" id="{94C1658A-454A-496B-A245-8A9646E4D450}"/>
                </a:ext>
              </a:extLst>
            </p:cNvPr>
            <p:cNvSpPr txBox="1"/>
            <p:nvPr/>
          </p:nvSpPr>
          <p:spPr>
            <a:xfrm>
              <a:off x="1934830" y="2735227"/>
              <a:ext cx="1657350" cy="1015663"/>
            </a:xfrm>
            <a:prstGeom prst="rect">
              <a:avLst/>
            </a:prstGeom>
            <a:noFill/>
          </p:spPr>
          <p:txBody>
            <a:bodyPr wrap="square">
              <a:spAutoFit/>
              <a:scene3d>
                <a:camera prst="orthographicFront"/>
                <a:lightRig rig="threePt" dir="t"/>
              </a:scene3d>
              <a:sp3d contourW="12700"/>
            </a:bodyPr>
            <a:lstStyle/>
            <a:p>
              <a:pPr>
                <a:defRPr/>
              </a:pPr>
              <a:r>
                <a:rPr lang="en-US" altLang="zh-CN" sz="1000" dirty="0">
                  <a:solidFill>
                    <a:schemeClr val="bg1">
                      <a:lumMod val="65000"/>
                    </a:schemeClr>
                  </a:solidFill>
                  <a:cs typeface="+mn-ea"/>
                  <a:sym typeface="+mn-lt"/>
                </a:rPr>
                <a:t>This template is exclusively designed by Fei </a:t>
              </a:r>
              <a:r>
                <a:rPr lang="en-US" altLang="zh-CN" sz="1000" dirty="0" err="1">
                  <a:solidFill>
                    <a:schemeClr val="bg1">
                      <a:lumMod val="65000"/>
                    </a:schemeClr>
                  </a:solidFill>
                  <a:cs typeface="+mn-ea"/>
                  <a:sym typeface="+mn-lt"/>
                </a:rPr>
                <a:t>er</a:t>
              </a:r>
              <a:r>
                <a:rPr lang="en-US" altLang="zh-CN" sz="1000" dirty="0">
                  <a:solidFill>
                    <a:schemeClr val="bg1">
                      <a:lumMod val="65000"/>
                    </a:schemeClr>
                  </a:solidFill>
                  <a:cs typeface="+mn-ea"/>
                  <a:sym typeface="+mn-lt"/>
                </a:rPr>
                <a:t> creative and copyrights belong to Bao </a:t>
              </a:r>
              <a:r>
                <a:rPr lang="en-US" altLang="zh-CN" sz="1000" dirty="0" err="1">
                  <a:solidFill>
                    <a:schemeClr val="bg1">
                      <a:lumMod val="65000"/>
                    </a:schemeClr>
                  </a:solidFill>
                  <a:cs typeface="+mn-ea"/>
                  <a:sym typeface="+mn-lt"/>
                </a:rPr>
                <a:t>tu</a:t>
              </a:r>
              <a:r>
                <a:rPr lang="en-US" altLang="zh-CN" sz="1000" dirty="0">
                  <a:solidFill>
                    <a:schemeClr val="bg1">
                      <a:lumMod val="65000"/>
                    </a:schemeClr>
                  </a:solidFill>
                  <a:cs typeface="+mn-ea"/>
                  <a:sym typeface="+mn-lt"/>
                </a:rPr>
                <a:t> </a:t>
              </a:r>
              <a:r>
                <a:rPr lang="en-US" altLang="zh-CN" sz="1000" dirty="0" err="1">
                  <a:solidFill>
                    <a:schemeClr val="bg1">
                      <a:lumMod val="65000"/>
                    </a:schemeClr>
                  </a:solidFill>
                  <a:cs typeface="+mn-ea"/>
                  <a:sym typeface="+mn-lt"/>
                </a:rPr>
                <a:t>internetThis</a:t>
              </a:r>
              <a:r>
                <a:rPr lang="en-US" altLang="zh-CN" sz="1000" dirty="0">
                  <a:solidFill>
                    <a:schemeClr val="bg1">
                      <a:lumMod val="65000"/>
                    </a:schemeClr>
                  </a:solidFill>
                  <a:cs typeface="+mn-ea"/>
                  <a:sym typeface="+mn-lt"/>
                </a:rPr>
                <a:t> template is exclusively</a:t>
              </a:r>
            </a:p>
          </p:txBody>
        </p:sp>
      </p:grpSp>
      <p:grpSp>
        <p:nvGrpSpPr>
          <p:cNvPr id="11" name="组合 10">
            <a:extLst>
              <a:ext uri="{FF2B5EF4-FFF2-40B4-BE49-F238E27FC236}">
                <a16:creationId xmlns="" xmlns:a16="http://schemas.microsoft.com/office/drawing/2014/main" id="{477BF062-CE3D-41C4-9EE7-FF5029676006}"/>
              </a:ext>
            </a:extLst>
          </p:cNvPr>
          <p:cNvGrpSpPr/>
          <p:nvPr/>
        </p:nvGrpSpPr>
        <p:grpSpPr>
          <a:xfrm>
            <a:off x="7297420" y="2109360"/>
            <a:ext cx="1657350" cy="1398486"/>
            <a:chOff x="1934830" y="2352404"/>
            <a:chExt cx="1657350" cy="1398486"/>
          </a:xfrm>
        </p:grpSpPr>
        <p:sp>
          <p:nvSpPr>
            <p:cNvPr id="12" name="文本框 11">
              <a:extLst>
                <a:ext uri="{FF2B5EF4-FFF2-40B4-BE49-F238E27FC236}">
                  <a16:creationId xmlns="" xmlns:a16="http://schemas.microsoft.com/office/drawing/2014/main" id="{62526240-B139-4DBE-9F9B-B215B6FDBB18}"/>
                </a:ext>
              </a:extLst>
            </p:cNvPr>
            <p:cNvSpPr txBox="1"/>
            <p:nvPr/>
          </p:nvSpPr>
          <p:spPr>
            <a:xfrm>
              <a:off x="1934832" y="2352404"/>
              <a:ext cx="1441448" cy="338554"/>
            </a:xfrm>
            <a:prstGeom prst="rect">
              <a:avLst/>
            </a:prstGeom>
            <a:noFill/>
          </p:spPr>
          <p:txBody>
            <a:bodyPr wrap="square" rtlCol="0">
              <a:spAutoFit/>
              <a:scene3d>
                <a:camera prst="orthographicFront"/>
                <a:lightRig rig="threePt" dir="t"/>
              </a:scene3d>
              <a:sp3d contourW="12700"/>
            </a:bodyPr>
            <a:lstStyle/>
            <a:p>
              <a:pPr algn="dist"/>
              <a:r>
                <a:rPr lang="zh-CN" altLang="en-US" sz="1600" b="1" dirty="0">
                  <a:solidFill>
                    <a:schemeClr val="tx1">
                      <a:lumMod val="75000"/>
                      <a:lumOff val="25000"/>
                    </a:schemeClr>
                  </a:solidFill>
                  <a:cs typeface="+mn-ea"/>
                  <a:sym typeface="+mn-lt"/>
                </a:rPr>
                <a:t>输入标题名称</a:t>
              </a:r>
            </a:p>
          </p:txBody>
        </p:sp>
        <p:sp>
          <p:nvSpPr>
            <p:cNvPr id="13" name="文本框 12">
              <a:extLst>
                <a:ext uri="{FF2B5EF4-FFF2-40B4-BE49-F238E27FC236}">
                  <a16:creationId xmlns="" xmlns:a16="http://schemas.microsoft.com/office/drawing/2014/main" id="{C462D371-C6A9-4E59-8080-0375033BB4CB}"/>
                </a:ext>
              </a:extLst>
            </p:cNvPr>
            <p:cNvSpPr txBox="1"/>
            <p:nvPr/>
          </p:nvSpPr>
          <p:spPr>
            <a:xfrm>
              <a:off x="1934830" y="2735227"/>
              <a:ext cx="1657350" cy="1015663"/>
            </a:xfrm>
            <a:prstGeom prst="rect">
              <a:avLst/>
            </a:prstGeom>
            <a:noFill/>
          </p:spPr>
          <p:txBody>
            <a:bodyPr wrap="square">
              <a:spAutoFit/>
              <a:scene3d>
                <a:camera prst="orthographicFront"/>
                <a:lightRig rig="threePt" dir="t"/>
              </a:scene3d>
              <a:sp3d contourW="12700"/>
            </a:bodyPr>
            <a:lstStyle/>
            <a:p>
              <a:pPr>
                <a:defRPr/>
              </a:pPr>
              <a:r>
                <a:rPr lang="en-US" altLang="zh-CN" sz="1000" dirty="0">
                  <a:solidFill>
                    <a:schemeClr val="bg1">
                      <a:lumMod val="65000"/>
                    </a:schemeClr>
                  </a:solidFill>
                  <a:cs typeface="+mn-ea"/>
                  <a:sym typeface="+mn-lt"/>
                </a:rPr>
                <a:t>This template is exclusively designed by Fei </a:t>
              </a:r>
              <a:r>
                <a:rPr lang="en-US" altLang="zh-CN" sz="1000" dirty="0" err="1">
                  <a:solidFill>
                    <a:schemeClr val="bg1">
                      <a:lumMod val="65000"/>
                    </a:schemeClr>
                  </a:solidFill>
                  <a:cs typeface="+mn-ea"/>
                  <a:sym typeface="+mn-lt"/>
                </a:rPr>
                <a:t>er</a:t>
              </a:r>
              <a:r>
                <a:rPr lang="en-US" altLang="zh-CN" sz="1000" dirty="0">
                  <a:solidFill>
                    <a:schemeClr val="bg1">
                      <a:lumMod val="65000"/>
                    </a:schemeClr>
                  </a:solidFill>
                  <a:cs typeface="+mn-ea"/>
                  <a:sym typeface="+mn-lt"/>
                </a:rPr>
                <a:t> creative and copyrights belong to Bao </a:t>
              </a:r>
              <a:r>
                <a:rPr lang="en-US" altLang="zh-CN" sz="1000" dirty="0" err="1">
                  <a:solidFill>
                    <a:schemeClr val="bg1">
                      <a:lumMod val="65000"/>
                    </a:schemeClr>
                  </a:solidFill>
                  <a:cs typeface="+mn-ea"/>
                  <a:sym typeface="+mn-lt"/>
                </a:rPr>
                <a:t>tu</a:t>
              </a:r>
              <a:r>
                <a:rPr lang="en-US" altLang="zh-CN" sz="1000" dirty="0">
                  <a:solidFill>
                    <a:schemeClr val="bg1">
                      <a:lumMod val="65000"/>
                    </a:schemeClr>
                  </a:solidFill>
                  <a:cs typeface="+mn-ea"/>
                  <a:sym typeface="+mn-lt"/>
                </a:rPr>
                <a:t> </a:t>
              </a:r>
              <a:r>
                <a:rPr lang="en-US" altLang="zh-CN" sz="1000" dirty="0" err="1">
                  <a:solidFill>
                    <a:schemeClr val="bg1">
                      <a:lumMod val="65000"/>
                    </a:schemeClr>
                  </a:solidFill>
                  <a:cs typeface="+mn-ea"/>
                  <a:sym typeface="+mn-lt"/>
                </a:rPr>
                <a:t>internetThis</a:t>
              </a:r>
              <a:r>
                <a:rPr lang="en-US" altLang="zh-CN" sz="1000" dirty="0">
                  <a:solidFill>
                    <a:schemeClr val="bg1">
                      <a:lumMod val="65000"/>
                    </a:schemeClr>
                  </a:solidFill>
                  <a:cs typeface="+mn-ea"/>
                  <a:sym typeface="+mn-lt"/>
                </a:rPr>
                <a:t> template is exclusively</a:t>
              </a:r>
            </a:p>
          </p:txBody>
        </p:sp>
      </p:grpSp>
      <p:grpSp>
        <p:nvGrpSpPr>
          <p:cNvPr id="14" name="组合 13">
            <a:extLst>
              <a:ext uri="{FF2B5EF4-FFF2-40B4-BE49-F238E27FC236}">
                <a16:creationId xmlns="" xmlns:a16="http://schemas.microsoft.com/office/drawing/2014/main" id="{FFD3EEE8-F154-4F5B-813E-ED2099364C47}"/>
              </a:ext>
            </a:extLst>
          </p:cNvPr>
          <p:cNvGrpSpPr/>
          <p:nvPr/>
        </p:nvGrpSpPr>
        <p:grpSpPr>
          <a:xfrm>
            <a:off x="1205774" y="4139908"/>
            <a:ext cx="1657350" cy="1398486"/>
            <a:chOff x="1934830" y="2352404"/>
            <a:chExt cx="1657350" cy="1398486"/>
          </a:xfrm>
        </p:grpSpPr>
        <p:sp>
          <p:nvSpPr>
            <p:cNvPr id="15" name="文本框 14">
              <a:extLst>
                <a:ext uri="{FF2B5EF4-FFF2-40B4-BE49-F238E27FC236}">
                  <a16:creationId xmlns="" xmlns:a16="http://schemas.microsoft.com/office/drawing/2014/main" id="{E57A1F8C-390B-4F49-A87F-7CAA373B5674}"/>
                </a:ext>
              </a:extLst>
            </p:cNvPr>
            <p:cNvSpPr txBox="1"/>
            <p:nvPr/>
          </p:nvSpPr>
          <p:spPr>
            <a:xfrm>
              <a:off x="1934832" y="2352404"/>
              <a:ext cx="1441448" cy="338554"/>
            </a:xfrm>
            <a:prstGeom prst="rect">
              <a:avLst/>
            </a:prstGeom>
            <a:noFill/>
          </p:spPr>
          <p:txBody>
            <a:bodyPr wrap="square" rtlCol="0">
              <a:spAutoFit/>
              <a:scene3d>
                <a:camera prst="orthographicFront"/>
                <a:lightRig rig="threePt" dir="t"/>
              </a:scene3d>
              <a:sp3d contourW="12700"/>
            </a:bodyPr>
            <a:lstStyle/>
            <a:p>
              <a:pPr algn="dist"/>
              <a:r>
                <a:rPr lang="zh-CN" altLang="en-US" sz="1600" b="1" dirty="0">
                  <a:solidFill>
                    <a:schemeClr val="tx1">
                      <a:lumMod val="75000"/>
                      <a:lumOff val="25000"/>
                    </a:schemeClr>
                  </a:solidFill>
                  <a:cs typeface="+mn-ea"/>
                  <a:sym typeface="+mn-lt"/>
                </a:rPr>
                <a:t>输入标题名称</a:t>
              </a:r>
            </a:p>
          </p:txBody>
        </p:sp>
        <p:sp>
          <p:nvSpPr>
            <p:cNvPr id="16" name="文本框 15">
              <a:extLst>
                <a:ext uri="{FF2B5EF4-FFF2-40B4-BE49-F238E27FC236}">
                  <a16:creationId xmlns="" xmlns:a16="http://schemas.microsoft.com/office/drawing/2014/main" id="{4A05A3AD-43BA-4ADC-BA63-DC412802FF65}"/>
                </a:ext>
              </a:extLst>
            </p:cNvPr>
            <p:cNvSpPr txBox="1"/>
            <p:nvPr/>
          </p:nvSpPr>
          <p:spPr>
            <a:xfrm>
              <a:off x="1934830" y="2735227"/>
              <a:ext cx="1657350" cy="1015663"/>
            </a:xfrm>
            <a:prstGeom prst="rect">
              <a:avLst/>
            </a:prstGeom>
            <a:noFill/>
          </p:spPr>
          <p:txBody>
            <a:bodyPr wrap="square">
              <a:spAutoFit/>
              <a:scene3d>
                <a:camera prst="orthographicFront"/>
                <a:lightRig rig="threePt" dir="t"/>
              </a:scene3d>
              <a:sp3d contourW="12700"/>
            </a:bodyPr>
            <a:lstStyle/>
            <a:p>
              <a:pPr>
                <a:defRPr/>
              </a:pPr>
              <a:r>
                <a:rPr lang="en-US" altLang="zh-CN" sz="1000" dirty="0">
                  <a:solidFill>
                    <a:schemeClr val="bg1">
                      <a:lumMod val="65000"/>
                    </a:schemeClr>
                  </a:solidFill>
                  <a:cs typeface="+mn-ea"/>
                  <a:sym typeface="+mn-lt"/>
                </a:rPr>
                <a:t>This template is exclusively designed by Fei </a:t>
              </a:r>
              <a:r>
                <a:rPr lang="en-US" altLang="zh-CN" sz="1000" dirty="0" err="1">
                  <a:solidFill>
                    <a:schemeClr val="bg1">
                      <a:lumMod val="65000"/>
                    </a:schemeClr>
                  </a:solidFill>
                  <a:cs typeface="+mn-ea"/>
                  <a:sym typeface="+mn-lt"/>
                </a:rPr>
                <a:t>er</a:t>
              </a:r>
              <a:r>
                <a:rPr lang="en-US" altLang="zh-CN" sz="1000" dirty="0">
                  <a:solidFill>
                    <a:schemeClr val="bg1">
                      <a:lumMod val="65000"/>
                    </a:schemeClr>
                  </a:solidFill>
                  <a:cs typeface="+mn-ea"/>
                  <a:sym typeface="+mn-lt"/>
                </a:rPr>
                <a:t> creative and copyrights belong to Bao </a:t>
              </a:r>
              <a:r>
                <a:rPr lang="en-US" altLang="zh-CN" sz="1000" dirty="0" err="1">
                  <a:solidFill>
                    <a:schemeClr val="bg1">
                      <a:lumMod val="65000"/>
                    </a:schemeClr>
                  </a:solidFill>
                  <a:cs typeface="+mn-ea"/>
                  <a:sym typeface="+mn-lt"/>
                </a:rPr>
                <a:t>tu</a:t>
              </a:r>
              <a:r>
                <a:rPr lang="en-US" altLang="zh-CN" sz="1000" dirty="0">
                  <a:solidFill>
                    <a:schemeClr val="bg1">
                      <a:lumMod val="65000"/>
                    </a:schemeClr>
                  </a:solidFill>
                  <a:cs typeface="+mn-ea"/>
                  <a:sym typeface="+mn-lt"/>
                </a:rPr>
                <a:t> </a:t>
              </a:r>
              <a:r>
                <a:rPr lang="en-US" altLang="zh-CN" sz="1000" dirty="0" err="1">
                  <a:solidFill>
                    <a:schemeClr val="bg1">
                      <a:lumMod val="65000"/>
                    </a:schemeClr>
                  </a:solidFill>
                  <a:cs typeface="+mn-ea"/>
                  <a:sym typeface="+mn-lt"/>
                </a:rPr>
                <a:t>internetThis</a:t>
              </a:r>
              <a:r>
                <a:rPr lang="en-US" altLang="zh-CN" sz="1000" dirty="0">
                  <a:solidFill>
                    <a:schemeClr val="bg1">
                      <a:lumMod val="65000"/>
                    </a:schemeClr>
                  </a:solidFill>
                  <a:cs typeface="+mn-ea"/>
                  <a:sym typeface="+mn-lt"/>
                </a:rPr>
                <a:t> template is exclusively</a:t>
              </a:r>
            </a:p>
          </p:txBody>
        </p:sp>
      </p:grpSp>
      <p:grpSp>
        <p:nvGrpSpPr>
          <p:cNvPr id="17" name="组合 16">
            <a:extLst>
              <a:ext uri="{FF2B5EF4-FFF2-40B4-BE49-F238E27FC236}">
                <a16:creationId xmlns="" xmlns:a16="http://schemas.microsoft.com/office/drawing/2014/main" id="{AF1FA317-4A36-45D5-9361-96ABA1E14862}"/>
              </a:ext>
            </a:extLst>
          </p:cNvPr>
          <p:cNvGrpSpPr/>
          <p:nvPr/>
        </p:nvGrpSpPr>
        <p:grpSpPr>
          <a:xfrm>
            <a:off x="5266871" y="4139908"/>
            <a:ext cx="1657350" cy="1398486"/>
            <a:chOff x="1934830" y="2352404"/>
            <a:chExt cx="1657350" cy="1398486"/>
          </a:xfrm>
        </p:grpSpPr>
        <p:sp>
          <p:nvSpPr>
            <p:cNvPr id="18" name="文本框 17">
              <a:extLst>
                <a:ext uri="{FF2B5EF4-FFF2-40B4-BE49-F238E27FC236}">
                  <a16:creationId xmlns="" xmlns:a16="http://schemas.microsoft.com/office/drawing/2014/main" id="{A4DC1C5F-2A46-45AA-B422-4E07560AD91C}"/>
                </a:ext>
              </a:extLst>
            </p:cNvPr>
            <p:cNvSpPr txBox="1"/>
            <p:nvPr/>
          </p:nvSpPr>
          <p:spPr>
            <a:xfrm>
              <a:off x="1934832" y="2352404"/>
              <a:ext cx="1441448" cy="338554"/>
            </a:xfrm>
            <a:prstGeom prst="rect">
              <a:avLst/>
            </a:prstGeom>
            <a:noFill/>
          </p:spPr>
          <p:txBody>
            <a:bodyPr wrap="square" rtlCol="0">
              <a:spAutoFit/>
              <a:scene3d>
                <a:camera prst="orthographicFront"/>
                <a:lightRig rig="threePt" dir="t"/>
              </a:scene3d>
              <a:sp3d contourW="12700"/>
            </a:bodyPr>
            <a:lstStyle/>
            <a:p>
              <a:pPr algn="dist"/>
              <a:r>
                <a:rPr lang="zh-CN" altLang="en-US" sz="1600" b="1" dirty="0">
                  <a:solidFill>
                    <a:schemeClr val="tx1">
                      <a:lumMod val="75000"/>
                      <a:lumOff val="25000"/>
                    </a:schemeClr>
                  </a:solidFill>
                  <a:cs typeface="+mn-ea"/>
                  <a:sym typeface="+mn-lt"/>
                </a:rPr>
                <a:t>输入标题名称</a:t>
              </a:r>
            </a:p>
          </p:txBody>
        </p:sp>
        <p:sp>
          <p:nvSpPr>
            <p:cNvPr id="19" name="文本框 18">
              <a:extLst>
                <a:ext uri="{FF2B5EF4-FFF2-40B4-BE49-F238E27FC236}">
                  <a16:creationId xmlns="" xmlns:a16="http://schemas.microsoft.com/office/drawing/2014/main" id="{A1228602-5D77-445F-B1C8-F22CD849F709}"/>
                </a:ext>
              </a:extLst>
            </p:cNvPr>
            <p:cNvSpPr txBox="1"/>
            <p:nvPr/>
          </p:nvSpPr>
          <p:spPr>
            <a:xfrm>
              <a:off x="1934830" y="2735227"/>
              <a:ext cx="1657350" cy="1015663"/>
            </a:xfrm>
            <a:prstGeom prst="rect">
              <a:avLst/>
            </a:prstGeom>
            <a:noFill/>
          </p:spPr>
          <p:txBody>
            <a:bodyPr wrap="square">
              <a:spAutoFit/>
              <a:scene3d>
                <a:camera prst="orthographicFront"/>
                <a:lightRig rig="threePt" dir="t"/>
              </a:scene3d>
              <a:sp3d contourW="12700"/>
            </a:bodyPr>
            <a:lstStyle/>
            <a:p>
              <a:pPr>
                <a:defRPr/>
              </a:pPr>
              <a:r>
                <a:rPr lang="en-US" altLang="zh-CN" sz="1000" dirty="0">
                  <a:solidFill>
                    <a:schemeClr val="bg1">
                      <a:lumMod val="65000"/>
                    </a:schemeClr>
                  </a:solidFill>
                  <a:cs typeface="+mn-ea"/>
                  <a:sym typeface="+mn-lt"/>
                </a:rPr>
                <a:t>This template is exclusively designed by Fei </a:t>
              </a:r>
              <a:r>
                <a:rPr lang="en-US" altLang="zh-CN" sz="1000" dirty="0" err="1">
                  <a:solidFill>
                    <a:schemeClr val="bg1">
                      <a:lumMod val="65000"/>
                    </a:schemeClr>
                  </a:solidFill>
                  <a:cs typeface="+mn-ea"/>
                  <a:sym typeface="+mn-lt"/>
                </a:rPr>
                <a:t>er</a:t>
              </a:r>
              <a:r>
                <a:rPr lang="en-US" altLang="zh-CN" sz="1000" dirty="0">
                  <a:solidFill>
                    <a:schemeClr val="bg1">
                      <a:lumMod val="65000"/>
                    </a:schemeClr>
                  </a:solidFill>
                  <a:cs typeface="+mn-ea"/>
                  <a:sym typeface="+mn-lt"/>
                </a:rPr>
                <a:t> creative and copyrights belong to Bao </a:t>
              </a:r>
              <a:r>
                <a:rPr lang="en-US" altLang="zh-CN" sz="1000" dirty="0" err="1">
                  <a:solidFill>
                    <a:schemeClr val="bg1">
                      <a:lumMod val="65000"/>
                    </a:schemeClr>
                  </a:solidFill>
                  <a:cs typeface="+mn-ea"/>
                  <a:sym typeface="+mn-lt"/>
                </a:rPr>
                <a:t>tu</a:t>
              </a:r>
              <a:r>
                <a:rPr lang="en-US" altLang="zh-CN" sz="1000" dirty="0">
                  <a:solidFill>
                    <a:schemeClr val="bg1">
                      <a:lumMod val="65000"/>
                    </a:schemeClr>
                  </a:solidFill>
                  <a:cs typeface="+mn-ea"/>
                  <a:sym typeface="+mn-lt"/>
                </a:rPr>
                <a:t> </a:t>
              </a:r>
              <a:r>
                <a:rPr lang="en-US" altLang="zh-CN" sz="1000" dirty="0" err="1">
                  <a:solidFill>
                    <a:schemeClr val="bg1">
                      <a:lumMod val="65000"/>
                    </a:schemeClr>
                  </a:solidFill>
                  <a:cs typeface="+mn-ea"/>
                  <a:sym typeface="+mn-lt"/>
                </a:rPr>
                <a:t>internetThis</a:t>
              </a:r>
              <a:r>
                <a:rPr lang="en-US" altLang="zh-CN" sz="1000" dirty="0">
                  <a:solidFill>
                    <a:schemeClr val="bg1">
                      <a:lumMod val="65000"/>
                    </a:schemeClr>
                  </a:solidFill>
                  <a:cs typeface="+mn-ea"/>
                  <a:sym typeface="+mn-lt"/>
                </a:rPr>
                <a:t> template is exclusively</a:t>
              </a:r>
            </a:p>
          </p:txBody>
        </p:sp>
      </p:grpSp>
      <p:grpSp>
        <p:nvGrpSpPr>
          <p:cNvPr id="20" name="组合 19">
            <a:extLst>
              <a:ext uri="{FF2B5EF4-FFF2-40B4-BE49-F238E27FC236}">
                <a16:creationId xmlns="" xmlns:a16="http://schemas.microsoft.com/office/drawing/2014/main" id="{FD9D1E3F-FFD1-4945-B626-B8662A0B4024}"/>
              </a:ext>
            </a:extLst>
          </p:cNvPr>
          <p:cNvGrpSpPr/>
          <p:nvPr/>
        </p:nvGrpSpPr>
        <p:grpSpPr>
          <a:xfrm>
            <a:off x="9328874" y="4139908"/>
            <a:ext cx="1657350" cy="1398486"/>
            <a:chOff x="1934830" y="2352404"/>
            <a:chExt cx="1657350" cy="1398486"/>
          </a:xfrm>
        </p:grpSpPr>
        <p:sp>
          <p:nvSpPr>
            <p:cNvPr id="21" name="文本框 20">
              <a:extLst>
                <a:ext uri="{FF2B5EF4-FFF2-40B4-BE49-F238E27FC236}">
                  <a16:creationId xmlns="" xmlns:a16="http://schemas.microsoft.com/office/drawing/2014/main" id="{F64D931F-D9CA-4691-8626-3B2573D22BC5}"/>
                </a:ext>
              </a:extLst>
            </p:cNvPr>
            <p:cNvSpPr txBox="1"/>
            <p:nvPr/>
          </p:nvSpPr>
          <p:spPr>
            <a:xfrm>
              <a:off x="1934832" y="2352404"/>
              <a:ext cx="1441448" cy="338554"/>
            </a:xfrm>
            <a:prstGeom prst="rect">
              <a:avLst/>
            </a:prstGeom>
            <a:noFill/>
          </p:spPr>
          <p:txBody>
            <a:bodyPr wrap="square" rtlCol="0">
              <a:spAutoFit/>
              <a:scene3d>
                <a:camera prst="orthographicFront"/>
                <a:lightRig rig="threePt" dir="t"/>
              </a:scene3d>
              <a:sp3d contourW="12700"/>
            </a:bodyPr>
            <a:lstStyle/>
            <a:p>
              <a:pPr algn="dist"/>
              <a:r>
                <a:rPr lang="zh-CN" altLang="en-US" sz="1600" b="1" dirty="0">
                  <a:solidFill>
                    <a:schemeClr val="tx1">
                      <a:lumMod val="75000"/>
                      <a:lumOff val="25000"/>
                    </a:schemeClr>
                  </a:solidFill>
                  <a:cs typeface="+mn-ea"/>
                  <a:sym typeface="+mn-lt"/>
                </a:rPr>
                <a:t>输入标题名称</a:t>
              </a:r>
            </a:p>
          </p:txBody>
        </p:sp>
        <p:sp>
          <p:nvSpPr>
            <p:cNvPr id="22" name="文本框 21">
              <a:extLst>
                <a:ext uri="{FF2B5EF4-FFF2-40B4-BE49-F238E27FC236}">
                  <a16:creationId xmlns="" xmlns:a16="http://schemas.microsoft.com/office/drawing/2014/main" id="{4C5A9ED1-C21D-4BBC-AFC0-5E036ED5316E}"/>
                </a:ext>
              </a:extLst>
            </p:cNvPr>
            <p:cNvSpPr txBox="1"/>
            <p:nvPr/>
          </p:nvSpPr>
          <p:spPr>
            <a:xfrm>
              <a:off x="1934830" y="2735227"/>
              <a:ext cx="1657350" cy="1015663"/>
            </a:xfrm>
            <a:prstGeom prst="rect">
              <a:avLst/>
            </a:prstGeom>
            <a:noFill/>
          </p:spPr>
          <p:txBody>
            <a:bodyPr wrap="square">
              <a:spAutoFit/>
              <a:scene3d>
                <a:camera prst="orthographicFront"/>
                <a:lightRig rig="threePt" dir="t"/>
              </a:scene3d>
              <a:sp3d contourW="12700"/>
            </a:bodyPr>
            <a:lstStyle/>
            <a:p>
              <a:pPr>
                <a:defRPr/>
              </a:pPr>
              <a:r>
                <a:rPr lang="en-US" altLang="zh-CN" sz="1000" dirty="0">
                  <a:solidFill>
                    <a:schemeClr val="bg1">
                      <a:lumMod val="65000"/>
                    </a:schemeClr>
                  </a:solidFill>
                  <a:cs typeface="+mn-ea"/>
                  <a:sym typeface="+mn-lt"/>
                </a:rPr>
                <a:t>This template is exclusively designed by Fei </a:t>
              </a:r>
              <a:r>
                <a:rPr lang="en-US" altLang="zh-CN" sz="1000" dirty="0" err="1">
                  <a:solidFill>
                    <a:schemeClr val="bg1">
                      <a:lumMod val="65000"/>
                    </a:schemeClr>
                  </a:solidFill>
                  <a:cs typeface="+mn-ea"/>
                  <a:sym typeface="+mn-lt"/>
                </a:rPr>
                <a:t>er</a:t>
              </a:r>
              <a:r>
                <a:rPr lang="en-US" altLang="zh-CN" sz="1000" dirty="0">
                  <a:solidFill>
                    <a:schemeClr val="bg1">
                      <a:lumMod val="65000"/>
                    </a:schemeClr>
                  </a:solidFill>
                  <a:cs typeface="+mn-ea"/>
                  <a:sym typeface="+mn-lt"/>
                </a:rPr>
                <a:t> creative and copyrights belong to Bao </a:t>
              </a:r>
              <a:r>
                <a:rPr lang="en-US" altLang="zh-CN" sz="1000" dirty="0" err="1">
                  <a:solidFill>
                    <a:schemeClr val="bg1">
                      <a:lumMod val="65000"/>
                    </a:schemeClr>
                  </a:solidFill>
                  <a:cs typeface="+mn-ea"/>
                  <a:sym typeface="+mn-lt"/>
                </a:rPr>
                <a:t>tu</a:t>
              </a:r>
              <a:r>
                <a:rPr lang="en-US" altLang="zh-CN" sz="1000" dirty="0">
                  <a:solidFill>
                    <a:schemeClr val="bg1">
                      <a:lumMod val="65000"/>
                    </a:schemeClr>
                  </a:solidFill>
                  <a:cs typeface="+mn-ea"/>
                  <a:sym typeface="+mn-lt"/>
                </a:rPr>
                <a:t> </a:t>
              </a:r>
              <a:r>
                <a:rPr lang="en-US" altLang="zh-CN" sz="1000" dirty="0" err="1">
                  <a:solidFill>
                    <a:schemeClr val="bg1">
                      <a:lumMod val="65000"/>
                    </a:schemeClr>
                  </a:solidFill>
                  <a:cs typeface="+mn-ea"/>
                  <a:sym typeface="+mn-lt"/>
                </a:rPr>
                <a:t>internetThis</a:t>
              </a:r>
              <a:r>
                <a:rPr lang="en-US" altLang="zh-CN" sz="1000" dirty="0">
                  <a:solidFill>
                    <a:schemeClr val="bg1">
                      <a:lumMod val="65000"/>
                    </a:schemeClr>
                  </a:solidFill>
                  <a:cs typeface="+mn-ea"/>
                  <a:sym typeface="+mn-lt"/>
                </a:rPr>
                <a:t> template is exclusively</a:t>
              </a:r>
            </a:p>
          </p:txBody>
        </p:sp>
      </p:grpSp>
      <p:pic>
        <p:nvPicPr>
          <p:cNvPr id="2" name="图片占位符 1"/>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rcRect l="16719" r="16719"/>
          <a:stretch>
            <a:fillRect/>
          </a:stretch>
        </p:blipFill>
        <p:spPr/>
      </p:pic>
      <p:pic>
        <p:nvPicPr>
          <p:cNvPr id="3" name="图片占位符 2"/>
          <p:cNvPicPr>
            <a:picLocks noGrp="1" noChangeAspect="1"/>
          </p:cNvPicPr>
          <p:nvPr>
            <p:ph type="pic" sz="quarter" idx="11"/>
          </p:nvPr>
        </p:nvPicPr>
        <p:blipFill>
          <a:blip r:embed="rId4" cstate="print">
            <a:extLst>
              <a:ext uri="{28A0092B-C50C-407E-A947-70E740481C1C}">
                <a14:useLocalDpi xmlns:a14="http://schemas.microsoft.com/office/drawing/2010/main" val="0"/>
              </a:ext>
            </a:extLst>
          </a:blip>
          <a:srcRect l="21922" r="21922"/>
          <a:stretch>
            <a:fillRect/>
          </a:stretch>
        </p:blipFill>
        <p:spPr/>
      </p:pic>
      <p:pic>
        <p:nvPicPr>
          <p:cNvPr id="6" name="图片占位符 5"/>
          <p:cNvPicPr>
            <a:picLocks noGrp="1" noChangeAspect="1"/>
          </p:cNvPicPr>
          <p:nvPr>
            <p:ph type="pic" sz="quarter" idx="12"/>
          </p:nvPr>
        </p:nvPicPr>
        <p:blipFill>
          <a:blip r:embed="rId5" cstate="print">
            <a:extLst>
              <a:ext uri="{28A0092B-C50C-407E-A947-70E740481C1C}">
                <a14:useLocalDpi xmlns:a14="http://schemas.microsoft.com/office/drawing/2010/main" val="0"/>
              </a:ext>
            </a:extLst>
          </a:blip>
          <a:srcRect l="18864" r="18864"/>
          <a:stretch>
            <a:fillRect/>
          </a:stretch>
        </p:blipFill>
        <p:spPr/>
      </p:pic>
      <p:pic>
        <p:nvPicPr>
          <p:cNvPr id="4" name="图片占位符 3"/>
          <p:cNvPicPr>
            <a:picLocks noGrp="1" noChangeAspect="1"/>
          </p:cNvPicPr>
          <p:nvPr>
            <p:ph type="pic" sz="quarter" idx="13"/>
          </p:nvPr>
        </p:nvPicPr>
        <p:blipFill>
          <a:blip r:embed="rId6" cstate="print">
            <a:extLst>
              <a:ext uri="{28A0092B-C50C-407E-A947-70E740481C1C}">
                <a14:useLocalDpi xmlns:a14="http://schemas.microsoft.com/office/drawing/2010/main" val="0"/>
              </a:ext>
            </a:extLst>
          </a:blip>
          <a:srcRect l="16667" r="16667"/>
          <a:stretch>
            <a:fillRect/>
          </a:stretch>
        </p:blipFill>
        <p:spPr/>
      </p:pic>
      <p:pic>
        <p:nvPicPr>
          <p:cNvPr id="5" name="图片占位符 4"/>
          <p:cNvPicPr>
            <a:picLocks noGrp="1" noChangeAspect="1"/>
          </p:cNvPicPr>
          <p:nvPr>
            <p:ph type="pic" sz="quarter" idx="14"/>
          </p:nvPr>
        </p:nvPicPr>
        <p:blipFill>
          <a:blip r:embed="rId7" cstate="print">
            <a:extLst>
              <a:ext uri="{28A0092B-C50C-407E-A947-70E740481C1C}">
                <a14:useLocalDpi xmlns:a14="http://schemas.microsoft.com/office/drawing/2010/main" val="0"/>
              </a:ext>
            </a:extLst>
          </a:blip>
          <a:srcRect t="231" b="231"/>
          <a:stretch>
            <a:fillRect/>
          </a:stretch>
        </p:blipFill>
        <p:spPr/>
      </p:pic>
      <p:grpSp>
        <p:nvGrpSpPr>
          <p:cNvPr id="27" name="组合 26"/>
          <p:cNvGrpSpPr/>
          <p:nvPr/>
        </p:nvGrpSpPr>
        <p:grpSpPr>
          <a:xfrm>
            <a:off x="858416" y="403598"/>
            <a:ext cx="7908457" cy="584775"/>
            <a:chOff x="-1772911" y="3402483"/>
            <a:chExt cx="7908457" cy="584775"/>
          </a:xfrm>
        </p:grpSpPr>
        <p:sp>
          <p:nvSpPr>
            <p:cNvPr id="28" name="文本框 27"/>
            <p:cNvSpPr txBox="1"/>
            <p:nvPr/>
          </p:nvSpPr>
          <p:spPr>
            <a:xfrm>
              <a:off x="-1772911" y="3402483"/>
              <a:ext cx="3586317" cy="584775"/>
            </a:xfrm>
            <a:prstGeom prst="rect">
              <a:avLst/>
            </a:prstGeom>
            <a:noFill/>
          </p:spPr>
          <p:txBody>
            <a:bodyPr wrap="square" rtlCol="0">
              <a:spAutoFit/>
              <a:scene3d>
                <a:camera prst="orthographicFront"/>
                <a:lightRig rig="threePt" dir="t"/>
              </a:scene3d>
              <a:sp3d contourW="12700"/>
            </a:bodyPr>
            <a:lstStyle/>
            <a:p>
              <a:r>
                <a:rPr lang="zh-CN" altLang="en-US" sz="3200" b="1" dirty="0">
                  <a:solidFill>
                    <a:schemeClr val="tx1">
                      <a:lumMod val="75000"/>
                      <a:lumOff val="25000"/>
                    </a:schemeClr>
                  </a:solidFill>
                  <a:latin typeface="思源宋体 CN Heavy" panose="02020900000000000000" pitchFamily="18" charset="-122"/>
                  <a:ea typeface="思源宋体 CN Heavy" panose="02020900000000000000" pitchFamily="18" charset="-122"/>
                  <a:cs typeface="+mn-ea"/>
                  <a:sym typeface="+mn-lt"/>
                </a:rPr>
                <a:t>标题文字添加名称</a:t>
              </a:r>
            </a:p>
          </p:txBody>
        </p:sp>
        <p:sp>
          <p:nvSpPr>
            <p:cNvPr id="29" name="文本框 28"/>
            <p:cNvSpPr txBox="1"/>
            <p:nvPr/>
          </p:nvSpPr>
          <p:spPr>
            <a:xfrm>
              <a:off x="1680468" y="3447474"/>
              <a:ext cx="4455078" cy="443198"/>
            </a:xfrm>
            <a:prstGeom prst="rect">
              <a:avLst/>
            </a:prstGeom>
            <a:noFill/>
          </p:spPr>
          <p:txBody>
            <a:bodyPr wrap="square" rtlCol="0">
              <a:spAutoFit/>
              <a:scene3d>
                <a:camera prst="orthographicFront"/>
                <a:lightRig rig="threePt" dir="t"/>
              </a:scene3d>
              <a:sp3d contourW="12700"/>
            </a:bodyPr>
            <a:lstStyle/>
            <a:p>
              <a:pPr>
                <a:lnSpc>
                  <a:spcPct val="114000"/>
                </a:lnSpc>
              </a:pPr>
              <a:r>
                <a:rPr lang="en-US" altLang="zh-CN" sz="1000" dirty="0">
                  <a:solidFill>
                    <a:schemeClr val="tx1">
                      <a:lumMod val="65000"/>
                      <a:lumOff val="35000"/>
                    </a:schemeClr>
                  </a:solidFill>
                  <a:cs typeface="+mn-ea"/>
                  <a:sym typeface="+mn-lt"/>
                </a:rPr>
                <a:t>The user can demonstrate on a projector or computer, or presentation and make it film to be used in a wider field</a:t>
              </a:r>
            </a:p>
          </p:txBody>
        </p:sp>
      </p:grpSp>
      <p:grpSp>
        <p:nvGrpSpPr>
          <p:cNvPr id="30" name="组合 29"/>
          <p:cNvGrpSpPr/>
          <p:nvPr/>
        </p:nvGrpSpPr>
        <p:grpSpPr>
          <a:xfrm rot="19343009">
            <a:off x="-774193" y="-1295526"/>
            <a:ext cx="2033578" cy="2033578"/>
            <a:chOff x="7670569" y="-4107846"/>
            <a:chExt cx="6939795" cy="6939795"/>
          </a:xfrm>
        </p:grpSpPr>
        <p:sp>
          <p:nvSpPr>
            <p:cNvPr id="31" name="圆: 空心 6">
              <a:extLst>
                <a:ext uri="{FF2B5EF4-FFF2-40B4-BE49-F238E27FC236}">
                  <a16:creationId xmlns="" xmlns:a16="http://schemas.microsoft.com/office/drawing/2014/main" id="{F18338BA-7FB4-4542-8779-D4FB968328BE}"/>
                </a:ext>
              </a:extLst>
            </p:cNvPr>
            <p:cNvSpPr/>
            <p:nvPr/>
          </p:nvSpPr>
          <p:spPr>
            <a:xfrm rot="20523313">
              <a:off x="7670569" y="-4107846"/>
              <a:ext cx="6939795" cy="6939795"/>
            </a:xfrm>
            <a:prstGeom prst="roundRect">
              <a:avLst/>
            </a:prstGeom>
            <a:solidFill>
              <a:srgbClr val="D02D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entury Gothic" panose="020B0502020202020204" pitchFamily="34" charset="0"/>
                <a:ea typeface="inpin culangti" panose="02000000000000000000" pitchFamily="2" charset="-122"/>
                <a:cs typeface="+mn-cs"/>
                <a:sym typeface="Century Gothic" panose="020B0502020202020204" pitchFamily="34" charset="0"/>
              </a:endParaRPr>
            </a:p>
          </p:txBody>
        </p:sp>
        <p:sp>
          <p:nvSpPr>
            <p:cNvPr id="32" name="圆: 空心 6">
              <a:extLst>
                <a:ext uri="{FF2B5EF4-FFF2-40B4-BE49-F238E27FC236}">
                  <a16:creationId xmlns="" xmlns:a16="http://schemas.microsoft.com/office/drawing/2014/main" id="{F18338BA-7FB4-4542-8779-D4FB968328BE}"/>
                </a:ext>
              </a:extLst>
            </p:cNvPr>
            <p:cNvSpPr/>
            <p:nvPr/>
          </p:nvSpPr>
          <p:spPr>
            <a:xfrm rot="20523313">
              <a:off x="8298103" y="-3480314"/>
              <a:ext cx="5684729" cy="568472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entury Gothic" panose="020B0502020202020204" pitchFamily="34" charset="0"/>
                <a:ea typeface="inpin culangti" panose="02000000000000000000" pitchFamily="2" charset="-122"/>
                <a:cs typeface="+mn-cs"/>
                <a:sym typeface="Century Gothic" panose="020B0502020202020204" pitchFamily="34" charset="0"/>
              </a:endParaRPr>
            </a:p>
          </p:txBody>
        </p:sp>
      </p:grpSp>
    </p:spTree>
    <p:extLst>
      <p:ext uri="{BB962C8B-B14F-4D97-AF65-F5344CB8AC3E}">
        <p14:creationId xmlns:p14="http://schemas.microsoft.com/office/powerpoint/2010/main" val="2904549632"/>
      </p:ext>
    </p:extLst>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Freeform 1"/>
          <p:cNvSpPr/>
          <p:nvPr/>
        </p:nvSpPr>
        <p:spPr>
          <a:xfrm>
            <a:off x="2249475" y="2486265"/>
            <a:ext cx="2030826" cy="744527"/>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00" h="21600">
                <a:moveTo>
                  <a:pt x="3475" y="0"/>
                </a:moveTo>
                <a:lnTo>
                  <a:pt x="18125" y="0"/>
                </a:lnTo>
                <a:cubicBezTo>
                  <a:pt x="20044" y="0"/>
                  <a:pt x="21600" y="4835"/>
                  <a:pt x="21600" y="10800"/>
                </a:cubicBezTo>
                <a:cubicBezTo>
                  <a:pt x="21600" y="16765"/>
                  <a:pt x="20044" y="21600"/>
                  <a:pt x="18125" y="21600"/>
                </a:cubicBezTo>
                <a:lnTo>
                  <a:pt x="3475" y="21600"/>
                </a:lnTo>
                <a:cubicBezTo>
                  <a:pt x="1556" y="21600"/>
                  <a:pt x="0" y="16765"/>
                  <a:pt x="0" y="10800"/>
                </a:cubicBezTo>
                <a:cubicBezTo>
                  <a:pt x="0" y="4835"/>
                  <a:pt x="1556" y="0"/>
                  <a:pt x="3475" y="0"/>
                </a:cubicBezTo>
                <a:close/>
              </a:path>
            </a:pathLst>
          </a:custGeom>
          <a:solidFill>
            <a:schemeClr val="accent1"/>
          </a:solidFill>
          <a:ln>
            <a:noFill/>
          </a:ln>
        </p:spPr>
        <p:style>
          <a:lnRef idx="2">
            <a:schemeClr val="accent3">
              <a:tint val="40000"/>
              <a:alpha val="90000"/>
              <a:hueOff val="0"/>
              <a:satOff val="0"/>
              <a:lumOff val="0"/>
              <a:alphaOff val="0"/>
            </a:schemeClr>
          </a:lnRef>
          <a:fillRef idx="1">
            <a:schemeClr val="accent3">
              <a:tint val="40000"/>
              <a:alpha val="90000"/>
              <a:hueOff val="0"/>
              <a:satOff val="0"/>
              <a:lumOff val="0"/>
              <a:alphaOff val="0"/>
            </a:schemeClr>
          </a:fillRef>
          <a:effectRef idx="0">
            <a:schemeClr val="accent3">
              <a:tint val="40000"/>
              <a:alpha val="90000"/>
              <a:hueOff val="0"/>
              <a:satOff val="0"/>
              <a:lumOff val="0"/>
              <a:alphaOff val="0"/>
            </a:schemeClr>
          </a:effectRef>
          <a:fontRef idx="minor">
            <a:schemeClr val="dk1">
              <a:hueOff val="0"/>
              <a:satOff val="0"/>
              <a:lumOff val="0"/>
              <a:alphaOff val="0"/>
            </a:schemeClr>
          </a:fontRef>
        </p:style>
        <p:txBody>
          <a:bodyPr spcFirstLastPara="0" vert="horz" wrap="square" lIns="582137" tIns="121839" rIns="280904" bIns="121839" numCol="1" spcCol="1270" anchor="ctr" anchorCtr="0">
            <a:noAutofit/>
          </a:bodyPr>
          <a:lstStyle/>
          <a:p>
            <a:pPr marL="171450" lvl="1" indent="-171450" algn="l" defTabSz="711200">
              <a:lnSpc>
                <a:spcPct val="90000"/>
              </a:lnSpc>
              <a:spcBef>
                <a:spcPct val="0"/>
              </a:spcBef>
              <a:spcAft>
                <a:spcPct val="15000"/>
              </a:spcAft>
              <a:buChar char="••"/>
            </a:pPr>
            <a:endParaRPr lang="id-ID" sz="1600" kern="1200">
              <a:cs typeface="+mn-ea"/>
              <a:sym typeface="+mn-lt"/>
            </a:endParaRPr>
          </a:p>
          <a:p>
            <a:pPr marL="171450" lvl="1" indent="-171450" algn="l" defTabSz="711200">
              <a:lnSpc>
                <a:spcPct val="90000"/>
              </a:lnSpc>
              <a:spcBef>
                <a:spcPct val="0"/>
              </a:spcBef>
              <a:spcAft>
                <a:spcPct val="15000"/>
              </a:spcAft>
              <a:buChar char="••"/>
            </a:pPr>
            <a:endParaRPr lang="id-ID" sz="1600" kern="1200">
              <a:cs typeface="+mn-ea"/>
              <a:sym typeface="+mn-lt"/>
            </a:endParaRPr>
          </a:p>
        </p:txBody>
      </p:sp>
      <p:sp>
        <p:nvSpPr>
          <p:cNvPr id="6" name="Freeform 5"/>
          <p:cNvSpPr/>
          <p:nvPr/>
        </p:nvSpPr>
        <p:spPr>
          <a:xfrm>
            <a:off x="1673951" y="2282527"/>
            <a:ext cx="1152002" cy="1152002"/>
          </a:xfrm>
          <a:custGeom>
            <a:avLst/>
            <a:gdLst>
              <a:gd name="connsiteX0" fmla="*/ 0 w 1152002"/>
              <a:gd name="connsiteY0" fmla="*/ 576001 h 1152002"/>
              <a:gd name="connsiteX1" fmla="*/ 576001 w 1152002"/>
              <a:gd name="connsiteY1" fmla="*/ 0 h 1152002"/>
              <a:gd name="connsiteX2" fmla="*/ 1152002 w 1152002"/>
              <a:gd name="connsiteY2" fmla="*/ 576001 h 1152002"/>
              <a:gd name="connsiteX3" fmla="*/ 576001 w 1152002"/>
              <a:gd name="connsiteY3" fmla="*/ 1152002 h 1152002"/>
              <a:gd name="connsiteX4" fmla="*/ 0 w 1152002"/>
              <a:gd name="connsiteY4" fmla="*/ 576001 h 11520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2002" h="1152002">
                <a:moveTo>
                  <a:pt x="0" y="576001"/>
                </a:moveTo>
                <a:cubicBezTo>
                  <a:pt x="0" y="257884"/>
                  <a:pt x="257884" y="0"/>
                  <a:pt x="576001" y="0"/>
                </a:cubicBezTo>
                <a:cubicBezTo>
                  <a:pt x="894118" y="0"/>
                  <a:pt x="1152002" y="257884"/>
                  <a:pt x="1152002" y="576001"/>
                </a:cubicBezTo>
                <a:cubicBezTo>
                  <a:pt x="1152002" y="894118"/>
                  <a:pt x="894118" y="1152002"/>
                  <a:pt x="576001" y="1152002"/>
                </a:cubicBezTo>
                <a:cubicBezTo>
                  <a:pt x="257884" y="1152002"/>
                  <a:pt x="0" y="894118"/>
                  <a:pt x="0" y="576001"/>
                </a:cubicBezTo>
                <a:close/>
              </a:path>
            </a:pathLst>
          </a:custGeom>
          <a:solidFill>
            <a:schemeClr val="accent2"/>
          </a:solidFill>
          <a:ln w="38100">
            <a:solidFill>
              <a:schemeClr val="bg1"/>
            </a:solid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85852" tIns="185852" rIns="185852" bIns="185852" numCol="1" spcCol="1270" anchor="ctr" anchorCtr="0">
            <a:noAutofit/>
          </a:bodyPr>
          <a:lstStyle/>
          <a:p>
            <a:pPr lvl="0" algn="ctr" defTabSz="1200150">
              <a:lnSpc>
                <a:spcPct val="90000"/>
              </a:lnSpc>
              <a:spcBef>
                <a:spcPct val="0"/>
              </a:spcBef>
              <a:spcAft>
                <a:spcPct val="35000"/>
              </a:spcAft>
            </a:pPr>
            <a:endParaRPr lang="id-ID" sz="2700" kern="1200">
              <a:cs typeface="+mn-ea"/>
              <a:sym typeface="+mn-lt"/>
            </a:endParaRPr>
          </a:p>
        </p:txBody>
      </p:sp>
      <p:sp>
        <p:nvSpPr>
          <p:cNvPr id="7" name="Freeform 39"/>
          <p:cNvSpPr>
            <a:spLocks noChangeAspect="1" noEditPoints="1"/>
          </p:cNvSpPr>
          <p:nvPr/>
        </p:nvSpPr>
        <p:spPr bwMode="auto">
          <a:xfrm>
            <a:off x="2090458" y="2645502"/>
            <a:ext cx="323026" cy="426051"/>
          </a:xfrm>
          <a:custGeom>
            <a:avLst/>
            <a:gdLst>
              <a:gd name="T0" fmla="*/ 256 w 256"/>
              <a:gd name="T1" fmla="*/ 48 h 336"/>
              <a:gd name="T2" fmla="*/ 208 w 256"/>
              <a:gd name="T3" fmla="*/ 0 h 336"/>
              <a:gd name="T4" fmla="*/ 160 w 256"/>
              <a:gd name="T5" fmla="*/ 48 h 336"/>
              <a:gd name="T6" fmla="*/ 188 w 256"/>
              <a:gd name="T7" fmla="*/ 92 h 336"/>
              <a:gd name="T8" fmla="*/ 122 w 256"/>
              <a:gd name="T9" fmla="*/ 150 h 336"/>
              <a:gd name="T10" fmla="*/ 67 w 256"/>
              <a:gd name="T11" fmla="*/ 174 h 336"/>
              <a:gd name="T12" fmla="*/ 67 w 256"/>
              <a:gd name="T13" fmla="*/ 92 h 336"/>
              <a:gd name="T14" fmla="*/ 96 w 256"/>
              <a:gd name="T15" fmla="*/ 48 h 336"/>
              <a:gd name="T16" fmla="*/ 48 w 256"/>
              <a:gd name="T17" fmla="*/ 0 h 336"/>
              <a:gd name="T18" fmla="*/ 0 w 256"/>
              <a:gd name="T19" fmla="*/ 48 h 336"/>
              <a:gd name="T20" fmla="*/ 29 w 256"/>
              <a:gd name="T21" fmla="*/ 92 h 336"/>
              <a:gd name="T22" fmla="*/ 29 w 256"/>
              <a:gd name="T23" fmla="*/ 244 h 336"/>
              <a:gd name="T24" fmla="*/ 0 w 256"/>
              <a:gd name="T25" fmla="*/ 288 h 336"/>
              <a:gd name="T26" fmla="*/ 48 w 256"/>
              <a:gd name="T27" fmla="*/ 336 h 336"/>
              <a:gd name="T28" fmla="*/ 96 w 256"/>
              <a:gd name="T29" fmla="*/ 288 h 336"/>
              <a:gd name="T30" fmla="*/ 68 w 256"/>
              <a:gd name="T31" fmla="*/ 244 h 336"/>
              <a:gd name="T32" fmla="*/ 133 w 256"/>
              <a:gd name="T33" fmla="*/ 186 h 336"/>
              <a:gd name="T34" fmla="*/ 226 w 256"/>
              <a:gd name="T35" fmla="*/ 92 h 336"/>
              <a:gd name="T36" fmla="*/ 256 w 256"/>
              <a:gd name="T37" fmla="*/ 48 h 336"/>
              <a:gd name="T38" fmla="*/ 20 w 256"/>
              <a:gd name="T39" fmla="*/ 48 h 336"/>
              <a:gd name="T40" fmla="*/ 48 w 256"/>
              <a:gd name="T41" fmla="*/ 20 h 336"/>
              <a:gd name="T42" fmla="*/ 75 w 256"/>
              <a:gd name="T43" fmla="*/ 48 h 336"/>
              <a:gd name="T44" fmla="*/ 48 w 256"/>
              <a:gd name="T45" fmla="*/ 76 h 336"/>
              <a:gd name="T46" fmla="*/ 20 w 256"/>
              <a:gd name="T47" fmla="*/ 48 h 336"/>
              <a:gd name="T48" fmla="*/ 48 w 256"/>
              <a:gd name="T49" fmla="*/ 316 h 336"/>
              <a:gd name="T50" fmla="*/ 20 w 256"/>
              <a:gd name="T51" fmla="*/ 288 h 336"/>
              <a:gd name="T52" fmla="*/ 48 w 256"/>
              <a:gd name="T53" fmla="*/ 260 h 336"/>
              <a:gd name="T54" fmla="*/ 75 w 256"/>
              <a:gd name="T55" fmla="*/ 288 h 336"/>
              <a:gd name="T56" fmla="*/ 48 w 256"/>
              <a:gd name="T57" fmla="*/ 316 h 336"/>
              <a:gd name="T58" fmla="*/ 208 w 256"/>
              <a:gd name="T59" fmla="*/ 76 h 336"/>
              <a:gd name="T60" fmla="*/ 180 w 256"/>
              <a:gd name="T61" fmla="*/ 48 h 336"/>
              <a:gd name="T62" fmla="*/ 208 w 256"/>
              <a:gd name="T63" fmla="*/ 20 h 336"/>
              <a:gd name="T64" fmla="*/ 235 w 256"/>
              <a:gd name="T65" fmla="*/ 48 h 336"/>
              <a:gd name="T66" fmla="*/ 208 w 256"/>
              <a:gd name="T67" fmla="*/ 76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56" h="336">
                <a:moveTo>
                  <a:pt x="256" y="48"/>
                </a:moveTo>
                <a:cubicBezTo>
                  <a:pt x="256" y="21"/>
                  <a:pt x="234" y="0"/>
                  <a:pt x="208" y="0"/>
                </a:cubicBezTo>
                <a:cubicBezTo>
                  <a:pt x="181" y="0"/>
                  <a:pt x="160" y="21"/>
                  <a:pt x="160" y="48"/>
                </a:cubicBezTo>
                <a:cubicBezTo>
                  <a:pt x="160" y="67"/>
                  <a:pt x="171" y="84"/>
                  <a:pt x="188" y="92"/>
                </a:cubicBezTo>
                <a:cubicBezTo>
                  <a:pt x="183" y="131"/>
                  <a:pt x="158" y="138"/>
                  <a:pt x="122" y="150"/>
                </a:cubicBezTo>
                <a:cubicBezTo>
                  <a:pt x="105" y="155"/>
                  <a:pt x="84" y="162"/>
                  <a:pt x="67" y="174"/>
                </a:cubicBezTo>
                <a:cubicBezTo>
                  <a:pt x="67" y="92"/>
                  <a:pt x="67" y="92"/>
                  <a:pt x="67" y="92"/>
                </a:cubicBezTo>
                <a:cubicBezTo>
                  <a:pt x="84" y="85"/>
                  <a:pt x="96" y="68"/>
                  <a:pt x="96" y="48"/>
                </a:cubicBezTo>
                <a:cubicBezTo>
                  <a:pt x="96" y="21"/>
                  <a:pt x="74" y="0"/>
                  <a:pt x="48" y="0"/>
                </a:cubicBezTo>
                <a:cubicBezTo>
                  <a:pt x="21" y="0"/>
                  <a:pt x="0" y="21"/>
                  <a:pt x="0" y="48"/>
                </a:cubicBezTo>
                <a:cubicBezTo>
                  <a:pt x="0" y="68"/>
                  <a:pt x="12" y="85"/>
                  <a:pt x="29" y="92"/>
                </a:cubicBezTo>
                <a:cubicBezTo>
                  <a:pt x="29" y="244"/>
                  <a:pt x="29" y="244"/>
                  <a:pt x="29" y="244"/>
                </a:cubicBezTo>
                <a:cubicBezTo>
                  <a:pt x="12" y="251"/>
                  <a:pt x="0" y="268"/>
                  <a:pt x="0" y="288"/>
                </a:cubicBezTo>
                <a:cubicBezTo>
                  <a:pt x="0" y="314"/>
                  <a:pt x="21" y="336"/>
                  <a:pt x="48" y="336"/>
                </a:cubicBezTo>
                <a:cubicBezTo>
                  <a:pt x="74" y="336"/>
                  <a:pt x="96" y="314"/>
                  <a:pt x="96" y="288"/>
                </a:cubicBezTo>
                <a:cubicBezTo>
                  <a:pt x="96" y="268"/>
                  <a:pt x="84" y="252"/>
                  <a:pt x="68" y="244"/>
                </a:cubicBezTo>
                <a:cubicBezTo>
                  <a:pt x="72" y="205"/>
                  <a:pt x="97" y="197"/>
                  <a:pt x="133" y="186"/>
                </a:cubicBezTo>
                <a:cubicBezTo>
                  <a:pt x="170" y="175"/>
                  <a:pt x="220" y="159"/>
                  <a:pt x="226" y="92"/>
                </a:cubicBezTo>
                <a:cubicBezTo>
                  <a:pt x="244" y="85"/>
                  <a:pt x="256" y="68"/>
                  <a:pt x="256" y="48"/>
                </a:cubicBezTo>
                <a:close/>
                <a:moveTo>
                  <a:pt x="20" y="48"/>
                </a:moveTo>
                <a:cubicBezTo>
                  <a:pt x="20" y="33"/>
                  <a:pt x="32" y="20"/>
                  <a:pt x="48" y="20"/>
                </a:cubicBezTo>
                <a:cubicBezTo>
                  <a:pt x="63" y="20"/>
                  <a:pt x="75" y="33"/>
                  <a:pt x="75" y="48"/>
                </a:cubicBezTo>
                <a:cubicBezTo>
                  <a:pt x="75" y="63"/>
                  <a:pt x="63" y="76"/>
                  <a:pt x="48" y="76"/>
                </a:cubicBezTo>
                <a:cubicBezTo>
                  <a:pt x="32" y="76"/>
                  <a:pt x="20" y="63"/>
                  <a:pt x="20" y="48"/>
                </a:cubicBezTo>
                <a:close/>
                <a:moveTo>
                  <a:pt x="48" y="316"/>
                </a:moveTo>
                <a:cubicBezTo>
                  <a:pt x="32" y="316"/>
                  <a:pt x="20" y="303"/>
                  <a:pt x="20" y="288"/>
                </a:cubicBezTo>
                <a:cubicBezTo>
                  <a:pt x="20" y="273"/>
                  <a:pt x="32" y="260"/>
                  <a:pt x="48" y="260"/>
                </a:cubicBezTo>
                <a:cubicBezTo>
                  <a:pt x="63" y="260"/>
                  <a:pt x="75" y="273"/>
                  <a:pt x="75" y="288"/>
                </a:cubicBezTo>
                <a:cubicBezTo>
                  <a:pt x="75" y="303"/>
                  <a:pt x="63" y="316"/>
                  <a:pt x="48" y="316"/>
                </a:cubicBezTo>
                <a:close/>
                <a:moveTo>
                  <a:pt x="208" y="76"/>
                </a:moveTo>
                <a:cubicBezTo>
                  <a:pt x="192" y="76"/>
                  <a:pt x="180" y="63"/>
                  <a:pt x="180" y="48"/>
                </a:cubicBezTo>
                <a:cubicBezTo>
                  <a:pt x="180" y="33"/>
                  <a:pt x="192" y="20"/>
                  <a:pt x="208" y="20"/>
                </a:cubicBezTo>
                <a:cubicBezTo>
                  <a:pt x="223" y="20"/>
                  <a:pt x="235" y="33"/>
                  <a:pt x="235" y="48"/>
                </a:cubicBezTo>
                <a:cubicBezTo>
                  <a:pt x="235" y="63"/>
                  <a:pt x="223" y="76"/>
                  <a:pt x="208" y="7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cs typeface="+mn-ea"/>
              <a:sym typeface="+mn-lt"/>
            </a:endParaRPr>
          </a:p>
        </p:txBody>
      </p:sp>
      <p:sp>
        <p:nvSpPr>
          <p:cNvPr id="3" name="Freeform 2"/>
          <p:cNvSpPr/>
          <p:nvPr/>
        </p:nvSpPr>
        <p:spPr>
          <a:xfrm>
            <a:off x="5605496" y="2486265"/>
            <a:ext cx="2017017" cy="744527"/>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00" h="21600">
                <a:moveTo>
                  <a:pt x="3475" y="0"/>
                </a:moveTo>
                <a:lnTo>
                  <a:pt x="18125" y="0"/>
                </a:lnTo>
                <a:cubicBezTo>
                  <a:pt x="20044" y="0"/>
                  <a:pt x="21600" y="4835"/>
                  <a:pt x="21600" y="10800"/>
                </a:cubicBezTo>
                <a:cubicBezTo>
                  <a:pt x="21600" y="16765"/>
                  <a:pt x="20044" y="21600"/>
                  <a:pt x="18125" y="21600"/>
                </a:cubicBezTo>
                <a:lnTo>
                  <a:pt x="3475" y="21600"/>
                </a:lnTo>
                <a:cubicBezTo>
                  <a:pt x="1556" y="21600"/>
                  <a:pt x="0" y="16765"/>
                  <a:pt x="0" y="10800"/>
                </a:cubicBezTo>
                <a:cubicBezTo>
                  <a:pt x="0" y="4835"/>
                  <a:pt x="1556" y="0"/>
                  <a:pt x="3475" y="0"/>
                </a:cubicBezTo>
                <a:close/>
              </a:path>
            </a:pathLst>
          </a:custGeom>
          <a:solidFill>
            <a:schemeClr val="accent2"/>
          </a:solidFill>
          <a:ln>
            <a:noFill/>
          </a:ln>
        </p:spPr>
        <p:style>
          <a:lnRef idx="2">
            <a:schemeClr val="accent3">
              <a:tint val="40000"/>
              <a:alpha val="90000"/>
              <a:hueOff val="230682"/>
              <a:satOff val="33626"/>
              <a:lumOff val="2509"/>
              <a:alphaOff val="0"/>
            </a:schemeClr>
          </a:lnRef>
          <a:fillRef idx="1">
            <a:schemeClr val="accent3">
              <a:tint val="40000"/>
              <a:alpha val="90000"/>
              <a:hueOff val="230682"/>
              <a:satOff val="33626"/>
              <a:lumOff val="2509"/>
              <a:alphaOff val="0"/>
            </a:schemeClr>
          </a:fillRef>
          <a:effectRef idx="0">
            <a:schemeClr val="accent3">
              <a:tint val="40000"/>
              <a:alpha val="90000"/>
              <a:hueOff val="230682"/>
              <a:satOff val="33626"/>
              <a:lumOff val="2509"/>
              <a:alphaOff val="0"/>
            </a:schemeClr>
          </a:effectRef>
          <a:fontRef idx="minor">
            <a:schemeClr val="dk1">
              <a:hueOff val="0"/>
              <a:satOff val="0"/>
              <a:lumOff val="0"/>
              <a:alphaOff val="0"/>
            </a:schemeClr>
          </a:fontRef>
        </p:style>
        <p:txBody>
          <a:bodyPr spcFirstLastPara="0" vert="horz" wrap="square" lIns="582137" tIns="121839" rIns="280904" bIns="121839" numCol="1" spcCol="1270" anchor="ctr" anchorCtr="0">
            <a:noAutofit/>
          </a:bodyPr>
          <a:lstStyle/>
          <a:p>
            <a:pPr marL="171450" lvl="1" indent="-171450" algn="l" defTabSz="711200">
              <a:lnSpc>
                <a:spcPct val="90000"/>
              </a:lnSpc>
              <a:spcBef>
                <a:spcPct val="0"/>
              </a:spcBef>
              <a:spcAft>
                <a:spcPct val="15000"/>
              </a:spcAft>
              <a:buChar char="••"/>
            </a:pPr>
            <a:endParaRPr lang="id-ID" sz="1600" kern="1200" dirty="0">
              <a:cs typeface="+mn-ea"/>
              <a:sym typeface="+mn-lt"/>
            </a:endParaRPr>
          </a:p>
          <a:p>
            <a:pPr marL="171450" lvl="1" indent="-171450" algn="l" defTabSz="711200">
              <a:lnSpc>
                <a:spcPct val="90000"/>
              </a:lnSpc>
              <a:spcBef>
                <a:spcPct val="0"/>
              </a:spcBef>
              <a:spcAft>
                <a:spcPct val="15000"/>
              </a:spcAft>
              <a:buChar char="••"/>
            </a:pPr>
            <a:endParaRPr lang="id-ID" sz="1600" kern="1200">
              <a:cs typeface="+mn-ea"/>
              <a:sym typeface="+mn-lt"/>
            </a:endParaRPr>
          </a:p>
        </p:txBody>
      </p:sp>
      <p:sp>
        <p:nvSpPr>
          <p:cNvPr id="10" name="Freeform 9"/>
          <p:cNvSpPr/>
          <p:nvPr/>
        </p:nvSpPr>
        <p:spPr>
          <a:xfrm>
            <a:off x="5016164" y="2282527"/>
            <a:ext cx="1152002" cy="1152002"/>
          </a:xfrm>
          <a:custGeom>
            <a:avLst/>
            <a:gdLst>
              <a:gd name="connsiteX0" fmla="*/ 0 w 1152002"/>
              <a:gd name="connsiteY0" fmla="*/ 576001 h 1152002"/>
              <a:gd name="connsiteX1" fmla="*/ 576001 w 1152002"/>
              <a:gd name="connsiteY1" fmla="*/ 0 h 1152002"/>
              <a:gd name="connsiteX2" fmla="*/ 1152002 w 1152002"/>
              <a:gd name="connsiteY2" fmla="*/ 576001 h 1152002"/>
              <a:gd name="connsiteX3" fmla="*/ 576001 w 1152002"/>
              <a:gd name="connsiteY3" fmla="*/ 1152002 h 1152002"/>
              <a:gd name="connsiteX4" fmla="*/ 0 w 1152002"/>
              <a:gd name="connsiteY4" fmla="*/ 576001 h 11520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2002" h="1152002">
                <a:moveTo>
                  <a:pt x="0" y="576001"/>
                </a:moveTo>
                <a:cubicBezTo>
                  <a:pt x="0" y="257884"/>
                  <a:pt x="257884" y="0"/>
                  <a:pt x="576001" y="0"/>
                </a:cubicBezTo>
                <a:cubicBezTo>
                  <a:pt x="894118" y="0"/>
                  <a:pt x="1152002" y="257884"/>
                  <a:pt x="1152002" y="576001"/>
                </a:cubicBezTo>
                <a:cubicBezTo>
                  <a:pt x="1152002" y="894118"/>
                  <a:pt x="894118" y="1152002"/>
                  <a:pt x="576001" y="1152002"/>
                </a:cubicBezTo>
                <a:cubicBezTo>
                  <a:pt x="257884" y="1152002"/>
                  <a:pt x="0" y="894118"/>
                  <a:pt x="0" y="576001"/>
                </a:cubicBezTo>
                <a:close/>
              </a:path>
            </a:pathLst>
          </a:custGeom>
          <a:solidFill>
            <a:schemeClr val="accent1"/>
          </a:solidFill>
          <a:ln w="38100">
            <a:solidFill>
              <a:schemeClr val="bg1"/>
            </a:solidFill>
          </a:ln>
        </p:spPr>
        <p:style>
          <a:lnRef idx="2">
            <a:schemeClr val="lt1">
              <a:hueOff val="0"/>
              <a:satOff val="0"/>
              <a:lumOff val="0"/>
              <a:alphaOff val="0"/>
            </a:schemeClr>
          </a:lnRef>
          <a:fillRef idx="1">
            <a:schemeClr val="accent3">
              <a:hueOff val="337438"/>
              <a:satOff val="17272"/>
              <a:lumOff val="7255"/>
              <a:alphaOff val="0"/>
            </a:schemeClr>
          </a:fillRef>
          <a:effectRef idx="0">
            <a:schemeClr val="accent3">
              <a:hueOff val="337438"/>
              <a:satOff val="17272"/>
              <a:lumOff val="7255"/>
              <a:alphaOff val="0"/>
            </a:schemeClr>
          </a:effectRef>
          <a:fontRef idx="minor">
            <a:schemeClr val="lt1"/>
          </a:fontRef>
        </p:style>
        <p:txBody>
          <a:bodyPr spcFirstLastPara="0" vert="horz" wrap="square" lIns="185852" tIns="185852" rIns="185852" bIns="185852" numCol="1" spcCol="1270" anchor="ctr" anchorCtr="0">
            <a:noAutofit/>
          </a:bodyPr>
          <a:lstStyle/>
          <a:p>
            <a:pPr lvl="0" algn="ctr" defTabSz="1200150">
              <a:lnSpc>
                <a:spcPct val="90000"/>
              </a:lnSpc>
              <a:spcBef>
                <a:spcPct val="0"/>
              </a:spcBef>
              <a:spcAft>
                <a:spcPct val="35000"/>
              </a:spcAft>
            </a:pPr>
            <a:endParaRPr lang="id-ID" sz="2700" kern="1200">
              <a:cs typeface="+mn-ea"/>
              <a:sym typeface="+mn-lt"/>
            </a:endParaRPr>
          </a:p>
        </p:txBody>
      </p:sp>
      <p:sp>
        <p:nvSpPr>
          <p:cNvPr id="11" name="Freeform 29"/>
          <p:cNvSpPr>
            <a:spLocks noChangeAspect="1" noEditPoints="1"/>
          </p:cNvSpPr>
          <p:nvPr/>
        </p:nvSpPr>
        <p:spPr bwMode="auto">
          <a:xfrm>
            <a:off x="5387164" y="2617814"/>
            <a:ext cx="410001" cy="426051"/>
          </a:xfrm>
          <a:custGeom>
            <a:avLst/>
            <a:gdLst>
              <a:gd name="T0" fmla="*/ 320 w 357"/>
              <a:gd name="T1" fmla="*/ 129 h 371"/>
              <a:gd name="T2" fmla="*/ 212 w 357"/>
              <a:gd name="T3" fmla="*/ 10 h 371"/>
              <a:gd name="T4" fmla="*/ 23 w 357"/>
              <a:gd name="T5" fmla="*/ 201 h 371"/>
              <a:gd name="T6" fmla="*/ 7 w 357"/>
              <a:gd name="T7" fmla="*/ 257 h 371"/>
              <a:gd name="T8" fmla="*/ 59 w 357"/>
              <a:gd name="T9" fmla="*/ 285 h 371"/>
              <a:gd name="T10" fmla="*/ 74 w 357"/>
              <a:gd name="T11" fmla="*/ 280 h 371"/>
              <a:gd name="T12" fmla="*/ 106 w 357"/>
              <a:gd name="T13" fmla="*/ 299 h 371"/>
              <a:gd name="T14" fmla="*/ 129 w 357"/>
              <a:gd name="T15" fmla="*/ 352 h 371"/>
              <a:gd name="T16" fmla="*/ 151 w 357"/>
              <a:gd name="T17" fmla="*/ 368 h 371"/>
              <a:gd name="T18" fmla="*/ 192 w 357"/>
              <a:gd name="T19" fmla="*/ 353 h 371"/>
              <a:gd name="T20" fmla="*/ 201 w 357"/>
              <a:gd name="T21" fmla="*/ 334 h 371"/>
              <a:gd name="T22" fmla="*/ 181 w 357"/>
              <a:gd name="T23" fmla="*/ 317 h 371"/>
              <a:gd name="T24" fmla="*/ 162 w 357"/>
              <a:gd name="T25" fmla="*/ 274 h 371"/>
              <a:gd name="T26" fmla="*/ 182 w 357"/>
              <a:gd name="T27" fmla="*/ 252 h 371"/>
              <a:gd name="T28" fmla="*/ 331 w 357"/>
              <a:gd name="T29" fmla="*/ 288 h 371"/>
              <a:gd name="T30" fmla="*/ 320 w 357"/>
              <a:gd name="T31" fmla="*/ 129 h 371"/>
              <a:gd name="T32" fmla="*/ 309 w 357"/>
              <a:gd name="T33" fmla="*/ 249 h 371"/>
              <a:gd name="T34" fmla="*/ 240 w 357"/>
              <a:gd name="T35" fmla="*/ 164 h 371"/>
              <a:gd name="T36" fmla="*/ 225 w 357"/>
              <a:gd name="T37" fmla="*/ 52 h 371"/>
              <a:gd name="T38" fmla="*/ 292 w 357"/>
              <a:gd name="T39" fmla="*/ 143 h 371"/>
              <a:gd name="T40" fmla="*/ 309 w 357"/>
              <a:gd name="T41" fmla="*/ 249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57" h="371">
                <a:moveTo>
                  <a:pt x="320" y="129"/>
                </a:moveTo>
                <a:cubicBezTo>
                  <a:pt x="289" y="56"/>
                  <a:pt x="238" y="0"/>
                  <a:pt x="212" y="10"/>
                </a:cubicBezTo>
                <a:cubicBezTo>
                  <a:pt x="168" y="28"/>
                  <a:pt x="238" y="113"/>
                  <a:pt x="23" y="201"/>
                </a:cubicBezTo>
                <a:cubicBezTo>
                  <a:pt x="4" y="208"/>
                  <a:pt x="0" y="239"/>
                  <a:pt x="7" y="257"/>
                </a:cubicBezTo>
                <a:cubicBezTo>
                  <a:pt x="15" y="275"/>
                  <a:pt x="41" y="293"/>
                  <a:pt x="59" y="285"/>
                </a:cubicBezTo>
                <a:cubicBezTo>
                  <a:pt x="62" y="284"/>
                  <a:pt x="74" y="280"/>
                  <a:pt x="74" y="280"/>
                </a:cubicBezTo>
                <a:cubicBezTo>
                  <a:pt x="87" y="298"/>
                  <a:pt x="101" y="287"/>
                  <a:pt x="106" y="299"/>
                </a:cubicBezTo>
                <a:cubicBezTo>
                  <a:pt x="112" y="312"/>
                  <a:pt x="125" y="342"/>
                  <a:pt x="129" y="352"/>
                </a:cubicBezTo>
                <a:cubicBezTo>
                  <a:pt x="134" y="362"/>
                  <a:pt x="144" y="371"/>
                  <a:pt x="151" y="368"/>
                </a:cubicBezTo>
                <a:cubicBezTo>
                  <a:pt x="158" y="366"/>
                  <a:pt x="182" y="356"/>
                  <a:pt x="192" y="353"/>
                </a:cubicBezTo>
                <a:cubicBezTo>
                  <a:pt x="201" y="349"/>
                  <a:pt x="203" y="341"/>
                  <a:pt x="201" y="334"/>
                </a:cubicBezTo>
                <a:cubicBezTo>
                  <a:pt x="197" y="327"/>
                  <a:pt x="185" y="325"/>
                  <a:pt x="181" y="317"/>
                </a:cubicBezTo>
                <a:cubicBezTo>
                  <a:pt x="178" y="309"/>
                  <a:pt x="166" y="282"/>
                  <a:pt x="162" y="274"/>
                </a:cubicBezTo>
                <a:cubicBezTo>
                  <a:pt x="158" y="262"/>
                  <a:pt x="168" y="253"/>
                  <a:pt x="182" y="252"/>
                </a:cubicBezTo>
                <a:cubicBezTo>
                  <a:pt x="280" y="241"/>
                  <a:pt x="298" y="302"/>
                  <a:pt x="331" y="288"/>
                </a:cubicBezTo>
                <a:cubicBezTo>
                  <a:pt x="357" y="278"/>
                  <a:pt x="352" y="203"/>
                  <a:pt x="320" y="129"/>
                </a:cubicBezTo>
                <a:close/>
                <a:moveTo>
                  <a:pt x="309" y="249"/>
                </a:moveTo>
                <a:cubicBezTo>
                  <a:pt x="303" y="251"/>
                  <a:pt x="265" y="221"/>
                  <a:pt x="240" y="164"/>
                </a:cubicBezTo>
                <a:cubicBezTo>
                  <a:pt x="216" y="106"/>
                  <a:pt x="219" y="54"/>
                  <a:pt x="225" y="52"/>
                </a:cubicBezTo>
                <a:cubicBezTo>
                  <a:pt x="230" y="49"/>
                  <a:pt x="268" y="86"/>
                  <a:pt x="292" y="143"/>
                </a:cubicBezTo>
                <a:cubicBezTo>
                  <a:pt x="317" y="201"/>
                  <a:pt x="315" y="247"/>
                  <a:pt x="309" y="24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cs typeface="+mn-ea"/>
              <a:sym typeface="+mn-lt"/>
            </a:endParaRPr>
          </a:p>
        </p:txBody>
      </p:sp>
      <p:sp>
        <p:nvSpPr>
          <p:cNvPr id="4" name="Freeform 3"/>
          <p:cNvSpPr/>
          <p:nvPr/>
        </p:nvSpPr>
        <p:spPr>
          <a:xfrm>
            <a:off x="9107221" y="2486265"/>
            <a:ext cx="1898557" cy="744527"/>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00" h="21600">
                <a:moveTo>
                  <a:pt x="3475" y="0"/>
                </a:moveTo>
                <a:lnTo>
                  <a:pt x="18125" y="0"/>
                </a:lnTo>
                <a:cubicBezTo>
                  <a:pt x="20044" y="0"/>
                  <a:pt x="21600" y="4835"/>
                  <a:pt x="21600" y="10800"/>
                </a:cubicBezTo>
                <a:cubicBezTo>
                  <a:pt x="21600" y="16765"/>
                  <a:pt x="20044" y="21600"/>
                  <a:pt x="18125" y="21600"/>
                </a:cubicBezTo>
                <a:lnTo>
                  <a:pt x="3475" y="21600"/>
                </a:lnTo>
                <a:cubicBezTo>
                  <a:pt x="1556" y="21600"/>
                  <a:pt x="0" y="16765"/>
                  <a:pt x="0" y="10800"/>
                </a:cubicBezTo>
                <a:cubicBezTo>
                  <a:pt x="0" y="4835"/>
                  <a:pt x="1556" y="0"/>
                  <a:pt x="3475" y="0"/>
                </a:cubicBezTo>
                <a:close/>
              </a:path>
            </a:pathLst>
          </a:custGeom>
          <a:solidFill>
            <a:schemeClr val="accent1"/>
          </a:solidFill>
          <a:ln>
            <a:noFill/>
          </a:ln>
        </p:spPr>
        <p:style>
          <a:lnRef idx="2">
            <a:schemeClr val="accent3">
              <a:tint val="40000"/>
              <a:alpha val="90000"/>
              <a:hueOff val="461364"/>
              <a:satOff val="67252"/>
              <a:lumOff val="5018"/>
              <a:alphaOff val="0"/>
            </a:schemeClr>
          </a:lnRef>
          <a:fillRef idx="1">
            <a:schemeClr val="accent3">
              <a:tint val="40000"/>
              <a:alpha val="90000"/>
              <a:hueOff val="461364"/>
              <a:satOff val="67252"/>
              <a:lumOff val="5018"/>
              <a:alphaOff val="0"/>
            </a:schemeClr>
          </a:fillRef>
          <a:effectRef idx="0">
            <a:schemeClr val="accent3">
              <a:tint val="40000"/>
              <a:alpha val="90000"/>
              <a:hueOff val="461364"/>
              <a:satOff val="67252"/>
              <a:lumOff val="5018"/>
              <a:alphaOff val="0"/>
            </a:schemeClr>
          </a:effectRef>
          <a:fontRef idx="minor">
            <a:schemeClr val="dk1">
              <a:hueOff val="0"/>
              <a:satOff val="0"/>
              <a:lumOff val="0"/>
              <a:alphaOff val="0"/>
            </a:schemeClr>
          </a:fontRef>
        </p:style>
        <p:txBody>
          <a:bodyPr spcFirstLastPara="0" vert="horz" wrap="square" lIns="582137" tIns="121839" rIns="280904" bIns="121839" numCol="1" spcCol="1270" anchor="ctr" anchorCtr="0">
            <a:noAutofit/>
          </a:bodyPr>
          <a:lstStyle/>
          <a:p>
            <a:pPr marL="171450" lvl="1" indent="-171450" algn="l" defTabSz="711200">
              <a:lnSpc>
                <a:spcPct val="90000"/>
              </a:lnSpc>
              <a:spcBef>
                <a:spcPct val="0"/>
              </a:spcBef>
              <a:spcAft>
                <a:spcPct val="15000"/>
              </a:spcAft>
              <a:buChar char="••"/>
            </a:pPr>
            <a:endParaRPr lang="id-ID" sz="1600" kern="1200" dirty="0">
              <a:cs typeface="+mn-ea"/>
              <a:sym typeface="+mn-lt"/>
            </a:endParaRPr>
          </a:p>
          <a:p>
            <a:pPr marL="171450" lvl="1" indent="-171450" algn="l" defTabSz="711200">
              <a:lnSpc>
                <a:spcPct val="90000"/>
              </a:lnSpc>
              <a:spcBef>
                <a:spcPct val="0"/>
              </a:spcBef>
              <a:spcAft>
                <a:spcPct val="15000"/>
              </a:spcAft>
              <a:buChar char="••"/>
            </a:pPr>
            <a:endParaRPr lang="id-ID" sz="1600" kern="1200" dirty="0">
              <a:cs typeface="+mn-ea"/>
              <a:sym typeface="+mn-lt"/>
            </a:endParaRPr>
          </a:p>
        </p:txBody>
      </p:sp>
      <p:sp>
        <p:nvSpPr>
          <p:cNvPr id="14" name="Freeform 13"/>
          <p:cNvSpPr/>
          <p:nvPr/>
        </p:nvSpPr>
        <p:spPr>
          <a:xfrm>
            <a:off x="8497529" y="2282527"/>
            <a:ext cx="1152002" cy="1152002"/>
          </a:xfrm>
          <a:custGeom>
            <a:avLst/>
            <a:gdLst>
              <a:gd name="connsiteX0" fmla="*/ 0 w 1152002"/>
              <a:gd name="connsiteY0" fmla="*/ 576001 h 1152002"/>
              <a:gd name="connsiteX1" fmla="*/ 576001 w 1152002"/>
              <a:gd name="connsiteY1" fmla="*/ 0 h 1152002"/>
              <a:gd name="connsiteX2" fmla="*/ 1152002 w 1152002"/>
              <a:gd name="connsiteY2" fmla="*/ 576001 h 1152002"/>
              <a:gd name="connsiteX3" fmla="*/ 576001 w 1152002"/>
              <a:gd name="connsiteY3" fmla="*/ 1152002 h 1152002"/>
              <a:gd name="connsiteX4" fmla="*/ 0 w 1152002"/>
              <a:gd name="connsiteY4" fmla="*/ 576001 h 11520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2002" h="1152002">
                <a:moveTo>
                  <a:pt x="0" y="576001"/>
                </a:moveTo>
                <a:cubicBezTo>
                  <a:pt x="0" y="257884"/>
                  <a:pt x="257884" y="0"/>
                  <a:pt x="576001" y="0"/>
                </a:cubicBezTo>
                <a:cubicBezTo>
                  <a:pt x="894118" y="0"/>
                  <a:pt x="1152002" y="257884"/>
                  <a:pt x="1152002" y="576001"/>
                </a:cubicBezTo>
                <a:cubicBezTo>
                  <a:pt x="1152002" y="894118"/>
                  <a:pt x="894118" y="1152002"/>
                  <a:pt x="576001" y="1152002"/>
                </a:cubicBezTo>
                <a:cubicBezTo>
                  <a:pt x="257884" y="1152002"/>
                  <a:pt x="0" y="894118"/>
                  <a:pt x="0" y="576001"/>
                </a:cubicBezTo>
                <a:close/>
              </a:path>
            </a:pathLst>
          </a:custGeom>
          <a:solidFill>
            <a:schemeClr val="accent2"/>
          </a:solidFill>
          <a:ln w="38100">
            <a:solidFill>
              <a:schemeClr val="bg1"/>
            </a:solidFill>
          </a:ln>
        </p:spPr>
        <p:style>
          <a:lnRef idx="2">
            <a:schemeClr val="lt1">
              <a:hueOff val="0"/>
              <a:satOff val="0"/>
              <a:lumOff val="0"/>
              <a:alphaOff val="0"/>
            </a:schemeClr>
          </a:lnRef>
          <a:fillRef idx="1">
            <a:schemeClr val="accent3">
              <a:hueOff val="674876"/>
              <a:satOff val="34544"/>
              <a:lumOff val="14510"/>
              <a:alphaOff val="0"/>
            </a:schemeClr>
          </a:fillRef>
          <a:effectRef idx="0">
            <a:schemeClr val="accent3">
              <a:hueOff val="674876"/>
              <a:satOff val="34544"/>
              <a:lumOff val="14510"/>
              <a:alphaOff val="0"/>
            </a:schemeClr>
          </a:effectRef>
          <a:fontRef idx="minor">
            <a:schemeClr val="lt1"/>
          </a:fontRef>
        </p:style>
        <p:txBody>
          <a:bodyPr spcFirstLastPara="0" vert="horz" wrap="square" lIns="185852" tIns="185852" rIns="185852" bIns="185852" numCol="1" spcCol="1270" anchor="ctr" anchorCtr="0">
            <a:noAutofit/>
          </a:bodyPr>
          <a:lstStyle/>
          <a:p>
            <a:pPr lvl="0" algn="ctr" defTabSz="1200150">
              <a:lnSpc>
                <a:spcPct val="90000"/>
              </a:lnSpc>
              <a:spcBef>
                <a:spcPct val="0"/>
              </a:spcBef>
              <a:spcAft>
                <a:spcPct val="35000"/>
              </a:spcAft>
            </a:pPr>
            <a:endParaRPr lang="id-ID" sz="2700" kern="1200">
              <a:cs typeface="+mn-ea"/>
              <a:sym typeface="+mn-lt"/>
            </a:endParaRPr>
          </a:p>
        </p:txBody>
      </p:sp>
      <p:sp>
        <p:nvSpPr>
          <p:cNvPr id="15" name="Freeform 54"/>
          <p:cNvSpPr>
            <a:spLocks noChangeAspect="1" noEditPoints="1"/>
          </p:cNvSpPr>
          <p:nvPr/>
        </p:nvSpPr>
        <p:spPr bwMode="auto">
          <a:xfrm>
            <a:off x="8846535" y="2607031"/>
            <a:ext cx="453989" cy="456378"/>
          </a:xfrm>
          <a:custGeom>
            <a:avLst/>
            <a:gdLst>
              <a:gd name="T0" fmla="*/ 381 w 402"/>
              <a:gd name="T1" fmla="*/ 10 h 404"/>
              <a:gd name="T2" fmla="*/ 365 w 402"/>
              <a:gd name="T3" fmla="*/ 3 h 404"/>
              <a:gd name="T4" fmla="*/ 358 w 402"/>
              <a:gd name="T5" fmla="*/ 18 h 404"/>
              <a:gd name="T6" fmla="*/ 312 w 402"/>
              <a:gd name="T7" fmla="*/ 133 h 404"/>
              <a:gd name="T8" fmla="*/ 301 w 402"/>
              <a:gd name="T9" fmla="*/ 116 h 404"/>
              <a:gd name="T10" fmla="*/ 282 w 402"/>
              <a:gd name="T11" fmla="*/ 106 h 404"/>
              <a:gd name="T12" fmla="*/ 219 w 402"/>
              <a:gd name="T13" fmla="*/ 107 h 404"/>
              <a:gd name="T14" fmla="*/ 197 w 402"/>
              <a:gd name="T15" fmla="*/ 113 h 404"/>
              <a:gd name="T16" fmla="*/ 11 w 402"/>
              <a:gd name="T17" fmla="*/ 245 h 404"/>
              <a:gd name="T18" fmla="*/ 6 w 402"/>
              <a:gd name="T19" fmla="*/ 273 h 404"/>
              <a:gd name="T20" fmla="*/ 91 w 402"/>
              <a:gd name="T21" fmla="*/ 395 h 404"/>
              <a:gd name="T22" fmla="*/ 116 w 402"/>
              <a:gd name="T23" fmla="*/ 397 h 404"/>
              <a:gd name="T24" fmla="*/ 302 w 402"/>
              <a:gd name="T25" fmla="*/ 265 h 404"/>
              <a:gd name="T26" fmla="*/ 316 w 402"/>
              <a:gd name="T27" fmla="*/ 247 h 404"/>
              <a:gd name="T28" fmla="*/ 336 w 402"/>
              <a:gd name="T29" fmla="*/ 184 h 404"/>
              <a:gd name="T30" fmla="*/ 333 w 402"/>
              <a:gd name="T31" fmla="*/ 163 h 404"/>
              <a:gd name="T32" fmla="*/ 326 w 402"/>
              <a:gd name="T33" fmla="*/ 153 h 404"/>
              <a:gd name="T34" fmla="*/ 381 w 402"/>
              <a:gd name="T35" fmla="*/ 10 h 404"/>
              <a:gd name="T36" fmla="*/ 294 w 402"/>
              <a:gd name="T37" fmla="*/ 197 h 404"/>
              <a:gd name="T38" fmla="*/ 250 w 402"/>
              <a:gd name="T39" fmla="*/ 189 h 404"/>
              <a:gd name="T40" fmla="*/ 258 w 402"/>
              <a:gd name="T41" fmla="*/ 144 h 404"/>
              <a:gd name="T42" fmla="*/ 295 w 402"/>
              <a:gd name="T43" fmla="*/ 145 h 404"/>
              <a:gd name="T44" fmla="*/ 285 w 402"/>
              <a:gd name="T45" fmla="*/ 150 h 404"/>
              <a:gd name="T46" fmla="*/ 279 w 402"/>
              <a:gd name="T47" fmla="*/ 166 h 404"/>
              <a:gd name="T48" fmla="*/ 290 w 402"/>
              <a:gd name="T49" fmla="*/ 173 h 404"/>
              <a:gd name="T50" fmla="*/ 295 w 402"/>
              <a:gd name="T51" fmla="*/ 172 h 404"/>
              <a:gd name="T52" fmla="*/ 307 w 402"/>
              <a:gd name="T53" fmla="*/ 165 h 404"/>
              <a:gd name="T54" fmla="*/ 294 w 402"/>
              <a:gd name="T55" fmla="*/ 197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2" h="404">
                <a:moveTo>
                  <a:pt x="381" y="10"/>
                </a:moveTo>
                <a:cubicBezTo>
                  <a:pt x="378" y="4"/>
                  <a:pt x="372" y="0"/>
                  <a:pt x="365" y="3"/>
                </a:cubicBezTo>
                <a:cubicBezTo>
                  <a:pt x="359" y="5"/>
                  <a:pt x="356" y="12"/>
                  <a:pt x="358" y="18"/>
                </a:cubicBezTo>
                <a:cubicBezTo>
                  <a:pt x="376" y="71"/>
                  <a:pt x="340" y="111"/>
                  <a:pt x="312" y="133"/>
                </a:cubicBezTo>
                <a:cubicBezTo>
                  <a:pt x="301" y="116"/>
                  <a:pt x="301" y="116"/>
                  <a:pt x="301" y="116"/>
                </a:cubicBezTo>
                <a:cubicBezTo>
                  <a:pt x="297" y="111"/>
                  <a:pt x="289" y="106"/>
                  <a:pt x="282" y="106"/>
                </a:cubicBezTo>
                <a:cubicBezTo>
                  <a:pt x="219" y="107"/>
                  <a:pt x="219" y="107"/>
                  <a:pt x="219" y="107"/>
                </a:cubicBezTo>
                <a:cubicBezTo>
                  <a:pt x="212" y="106"/>
                  <a:pt x="203" y="109"/>
                  <a:pt x="197" y="113"/>
                </a:cubicBezTo>
                <a:cubicBezTo>
                  <a:pt x="11" y="245"/>
                  <a:pt x="11" y="245"/>
                  <a:pt x="11" y="245"/>
                </a:cubicBezTo>
                <a:cubicBezTo>
                  <a:pt x="2" y="251"/>
                  <a:pt x="0" y="264"/>
                  <a:pt x="6" y="273"/>
                </a:cubicBezTo>
                <a:cubicBezTo>
                  <a:pt x="91" y="395"/>
                  <a:pt x="91" y="395"/>
                  <a:pt x="91" y="395"/>
                </a:cubicBezTo>
                <a:cubicBezTo>
                  <a:pt x="97" y="404"/>
                  <a:pt x="107" y="403"/>
                  <a:pt x="116" y="397"/>
                </a:cubicBezTo>
                <a:cubicBezTo>
                  <a:pt x="302" y="265"/>
                  <a:pt x="302" y="265"/>
                  <a:pt x="302" y="265"/>
                </a:cubicBezTo>
                <a:cubicBezTo>
                  <a:pt x="308" y="261"/>
                  <a:pt x="314" y="253"/>
                  <a:pt x="316" y="247"/>
                </a:cubicBezTo>
                <a:cubicBezTo>
                  <a:pt x="336" y="184"/>
                  <a:pt x="336" y="184"/>
                  <a:pt x="336" y="184"/>
                </a:cubicBezTo>
                <a:cubicBezTo>
                  <a:pt x="338" y="178"/>
                  <a:pt x="337" y="168"/>
                  <a:pt x="333" y="163"/>
                </a:cubicBezTo>
                <a:cubicBezTo>
                  <a:pt x="326" y="153"/>
                  <a:pt x="326" y="153"/>
                  <a:pt x="326" y="153"/>
                </a:cubicBezTo>
                <a:cubicBezTo>
                  <a:pt x="363" y="124"/>
                  <a:pt x="402" y="73"/>
                  <a:pt x="381" y="10"/>
                </a:cubicBezTo>
                <a:close/>
                <a:moveTo>
                  <a:pt x="294" y="197"/>
                </a:moveTo>
                <a:cubicBezTo>
                  <a:pt x="280" y="207"/>
                  <a:pt x="260" y="204"/>
                  <a:pt x="250" y="189"/>
                </a:cubicBezTo>
                <a:cubicBezTo>
                  <a:pt x="240" y="175"/>
                  <a:pt x="243" y="155"/>
                  <a:pt x="258" y="144"/>
                </a:cubicBezTo>
                <a:cubicBezTo>
                  <a:pt x="269" y="136"/>
                  <a:pt x="284" y="137"/>
                  <a:pt x="295" y="145"/>
                </a:cubicBezTo>
                <a:cubicBezTo>
                  <a:pt x="289" y="148"/>
                  <a:pt x="285" y="150"/>
                  <a:pt x="285" y="150"/>
                </a:cubicBezTo>
                <a:cubicBezTo>
                  <a:pt x="279" y="153"/>
                  <a:pt x="276" y="160"/>
                  <a:pt x="279" y="166"/>
                </a:cubicBezTo>
                <a:cubicBezTo>
                  <a:pt x="281" y="171"/>
                  <a:pt x="285" y="173"/>
                  <a:pt x="290" y="173"/>
                </a:cubicBezTo>
                <a:cubicBezTo>
                  <a:pt x="292" y="173"/>
                  <a:pt x="293" y="173"/>
                  <a:pt x="295" y="172"/>
                </a:cubicBezTo>
                <a:cubicBezTo>
                  <a:pt x="299" y="170"/>
                  <a:pt x="303" y="168"/>
                  <a:pt x="307" y="165"/>
                </a:cubicBezTo>
                <a:cubicBezTo>
                  <a:pt x="309" y="177"/>
                  <a:pt x="304" y="190"/>
                  <a:pt x="294" y="197"/>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cs typeface="+mn-ea"/>
              <a:sym typeface="+mn-lt"/>
            </a:endParaRPr>
          </a:p>
        </p:txBody>
      </p:sp>
      <p:cxnSp>
        <p:nvCxnSpPr>
          <p:cNvPr id="19" name="Straight Connector 18" descr="e7d195523061f1c0f55f9af68525816972d868573ada39bc763F3977967589A5F92C178830C92595A6CE4D0132F8C206B2B04C416AAA86B7FD80AB023F78DAEB544E2F013E11B2B95AD21703D1C90034A379EC9026EFAAF5D8D3F6EDD7215B01F6CA9944DC1B7CBB028981B370EBF586AED39B972DC52CE5F004550FAC6E8C155833999AD58B7FAEA0473D6F778E738E"/>
          <p:cNvCxnSpPr>
            <a:cxnSpLocks/>
          </p:cNvCxnSpPr>
          <p:nvPr/>
        </p:nvCxnSpPr>
        <p:spPr>
          <a:xfrm>
            <a:off x="2249475" y="3496031"/>
            <a:ext cx="0" cy="468000"/>
          </a:xfrm>
          <a:prstGeom prst="line">
            <a:avLst/>
          </a:prstGeom>
          <a:ln w="12700" cmpd="sng">
            <a:solidFill>
              <a:schemeClr val="tx1">
                <a:lumMod val="50000"/>
                <a:lumOff val="50000"/>
              </a:schemeClr>
            </a:solidFill>
            <a:prstDash val="sysDot"/>
            <a:tailEnd type="oval" w="lg" len="lg"/>
          </a:ln>
        </p:spPr>
        <p:style>
          <a:lnRef idx="1">
            <a:schemeClr val="accent1"/>
          </a:lnRef>
          <a:fillRef idx="0">
            <a:schemeClr val="accent1"/>
          </a:fillRef>
          <a:effectRef idx="0">
            <a:schemeClr val="accent1"/>
          </a:effectRef>
          <a:fontRef idx="minor">
            <a:schemeClr val="tx1"/>
          </a:fontRef>
        </p:style>
      </p:cxnSp>
      <p:cxnSp>
        <p:nvCxnSpPr>
          <p:cNvPr id="20" name="Straight Connector 19" descr="e7d195523061f1c0f55f9af68525816972d868573ada39bc763F3977967589A5F92C178830C92595A6CE4D0132F8C206B2B04C416AAA86B7FD80AB023F78DAEB544E2F013E11B2B95AD21703D1C90034A379EC9026EFAAF5D8D3F6EDD7215B01F6CA9944DC1B7CBB028981B370EBF586AED39B972DC52CE5F004550FAC6E8C155833999AD58B7FAEA0473D6F778E738E"/>
          <p:cNvCxnSpPr>
            <a:cxnSpLocks/>
          </p:cNvCxnSpPr>
          <p:nvPr/>
        </p:nvCxnSpPr>
        <p:spPr>
          <a:xfrm>
            <a:off x="5605497" y="3496031"/>
            <a:ext cx="0" cy="468000"/>
          </a:xfrm>
          <a:prstGeom prst="line">
            <a:avLst/>
          </a:prstGeom>
          <a:ln w="12700" cmpd="sng">
            <a:solidFill>
              <a:schemeClr val="tx1">
                <a:lumMod val="50000"/>
                <a:lumOff val="50000"/>
              </a:schemeClr>
            </a:solidFill>
            <a:prstDash val="sysDot"/>
            <a:tailEnd type="oval" w="lg" len="lg"/>
          </a:ln>
        </p:spPr>
        <p:style>
          <a:lnRef idx="1">
            <a:schemeClr val="accent1"/>
          </a:lnRef>
          <a:fillRef idx="0">
            <a:schemeClr val="accent1"/>
          </a:fillRef>
          <a:effectRef idx="0">
            <a:schemeClr val="accent1"/>
          </a:effectRef>
          <a:fontRef idx="minor">
            <a:schemeClr val="tx1"/>
          </a:fontRef>
        </p:style>
      </p:cxnSp>
      <p:cxnSp>
        <p:nvCxnSpPr>
          <p:cNvPr id="21" name="Straight Connector 20" descr="e7d195523061f1c0f55f9af68525816972d868573ada39bc763F3977967589A5F92C178830C92595A6CE4D0132F8C206B2B04C416AAA86B7FD80AB023F78DAEB544E2F013E11B2B95AD21703D1C90034A379EC9026EFAAF5D8D3F6EDD7215B01F6CA9944DC1B7CBB028981B370EBF586AED39B972DC52CE5F004550FAC6E8C155833999AD58B7FAEA0473D6F778E738E"/>
          <p:cNvCxnSpPr>
            <a:cxnSpLocks/>
          </p:cNvCxnSpPr>
          <p:nvPr/>
        </p:nvCxnSpPr>
        <p:spPr>
          <a:xfrm>
            <a:off x="9107222" y="3496031"/>
            <a:ext cx="0" cy="468000"/>
          </a:xfrm>
          <a:prstGeom prst="line">
            <a:avLst/>
          </a:prstGeom>
          <a:ln w="12700" cmpd="sng">
            <a:solidFill>
              <a:schemeClr val="tx1">
                <a:lumMod val="50000"/>
                <a:lumOff val="50000"/>
              </a:schemeClr>
            </a:solidFill>
            <a:prstDash val="sysDot"/>
            <a:tailEnd type="oval" w="lg" len="lg"/>
          </a:ln>
        </p:spPr>
        <p:style>
          <a:lnRef idx="1">
            <a:schemeClr val="accent1"/>
          </a:lnRef>
          <a:fillRef idx="0">
            <a:schemeClr val="accent1"/>
          </a:fillRef>
          <a:effectRef idx="0">
            <a:schemeClr val="accent1"/>
          </a:effectRef>
          <a:fontRef idx="minor">
            <a:schemeClr val="tx1"/>
          </a:fontRef>
        </p:style>
      </p:cxnSp>
      <p:sp>
        <p:nvSpPr>
          <p:cNvPr id="41" name="文本框 40">
            <a:extLst>
              <a:ext uri="{FF2B5EF4-FFF2-40B4-BE49-F238E27FC236}">
                <a16:creationId xmlns="" xmlns:a16="http://schemas.microsoft.com/office/drawing/2014/main" id="{DEDB3E1A-A989-47DF-9A97-F11925EDE23C}"/>
              </a:ext>
            </a:extLst>
          </p:cNvPr>
          <p:cNvSpPr txBox="1"/>
          <p:nvPr/>
        </p:nvSpPr>
        <p:spPr>
          <a:xfrm>
            <a:off x="2965653" y="2645502"/>
            <a:ext cx="950050" cy="461665"/>
          </a:xfrm>
          <a:prstGeom prst="rect">
            <a:avLst/>
          </a:prstGeom>
          <a:noFill/>
        </p:spPr>
        <p:txBody>
          <a:bodyPr wrap="square" rtlCol="0">
            <a:spAutoFit/>
            <a:scene3d>
              <a:camera prst="orthographicFront"/>
              <a:lightRig rig="threePt" dir="t"/>
            </a:scene3d>
            <a:sp3d contourW="12700"/>
          </a:bodyPr>
          <a:lstStyle/>
          <a:p>
            <a:pPr algn="ctr"/>
            <a:r>
              <a:rPr lang="en-US" altLang="zh-CN" sz="2400" b="1" dirty="0">
                <a:solidFill>
                  <a:schemeClr val="bg1"/>
                </a:solidFill>
                <a:cs typeface="+mn-ea"/>
                <a:sym typeface="+mn-lt"/>
              </a:rPr>
              <a:t>2021</a:t>
            </a:r>
            <a:endParaRPr lang="zh-CN" altLang="en-US" sz="2400" b="1" dirty="0">
              <a:solidFill>
                <a:schemeClr val="bg1"/>
              </a:solidFill>
              <a:cs typeface="+mn-ea"/>
              <a:sym typeface="+mn-lt"/>
            </a:endParaRPr>
          </a:p>
        </p:txBody>
      </p:sp>
      <p:sp>
        <p:nvSpPr>
          <p:cNvPr id="42" name="文本框 41">
            <a:extLst>
              <a:ext uri="{FF2B5EF4-FFF2-40B4-BE49-F238E27FC236}">
                <a16:creationId xmlns="" xmlns:a16="http://schemas.microsoft.com/office/drawing/2014/main" id="{72593890-A194-432E-A421-C68F08FD5787}"/>
              </a:ext>
            </a:extLst>
          </p:cNvPr>
          <p:cNvSpPr txBox="1"/>
          <p:nvPr/>
        </p:nvSpPr>
        <p:spPr>
          <a:xfrm>
            <a:off x="6304079" y="2645502"/>
            <a:ext cx="950050" cy="461665"/>
          </a:xfrm>
          <a:prstGeom prst="rect">
            <a:avLst/>
          </a:prstGeom>
          <a:noFill/>
        </p:spPr>
        <p:txBody>
          <a:bodyPr wrap="square" rtlCol="0">
            <a:spAutoFit/>
            <a:scene3d>
              <a:camera prst="orthographicFront"/>
              <a:lightRig rig="threePt" dir="t"/>
            </a:scene3d>
            <a:sp3d contourW="12700"/>
          </a:bodyPr>
          <a:lstStyle/>
          <a:p>
            <a:pPr algn="ctr"/>
            <a:r>
              <a:rPr lang="en-US" altLang="zh-CN" sz="2400" b="1" dirty="0">
                <a:solidFill>
                  <a:schemeClr val="bg1"/>
                </a:solidFill>
                <a:cs typeface="+mn-ea"/>
                <a:sym typeface="+mn-lt"/>
              </a:rPr>
              <a:t>2021</a:t>
            </a:r>
            <a:endParaRPr lang="zh-CN" altLang="en-US" sz="2400" b="1" dirty="0">
              <a:solidFill>
                <a:schemeClr val="bg1"/>
              </a:solidFill>
              <a:cs typeface="+mn-ea"/>
              <a:sym typeface="+mn-lt"/>
            </a:endParaRPr>
          </a:p>
        </p:txBody>
      </p:sp>
      <p:sp>
        <p:nvSpPr>
          <p:cNvPr id="43" name="文本框 42">
            <a:extLst>
              <a:ext uri="{FF2B5EF4-FFF2-40B4-BE49-F238E27FC236}">
                <a16:creationId xmlns="" xmlns:a16="http://schemas.microsoft.com/office/drawing/2014/main" id="{AFFEAF74-89DB-4EC9-8B31-DB700E380FFC}"/>
              </a:ext>
            </a:extLst>
          </p:cNvPr>
          <p:cNvSpPr txBox="1"/>
          <p:nvPr/>
        </p:nvSpPr>
        <p:spPr>
          <a:xfrm>
            <a:off x="9801930" y="2645502"/>
            <a:ext cx="950050" cy="461665"/>
          </a:xfrm>
          <a:prstGeom prst="rect">
            <a:avLst/>
          </a:prstGeom>
          <a:noFill/>
        </p:spPr>
        <p:txBody>
          <a:bodyPr wrap="square" rtlCol="0">
            <a:spAutoFit/>
            <a:scene3d>
              <a:camera prst="orthographicFront"/>
              <a:lightRig rig="threePt" dir="t"/>
            </a:scene3d>
            <a:sp3d contourW="12700"/>
          </a:bodyPr>
          <a:lstStyle/>
          <a:p>
            <a:pPr algn="ctr"/>
            <a:r>
              <a:rPr lang="en-US" altLang="zh-CN" sz="2400" b="1" dirty="0">
                <a:solidFill>
                  <a:schemeClr val="bg1"/>
                </a:solidFill>
                <a:cs typeface="+mn-ea"/>
                <a:sym typeface="+mn-lt"/>
              </a:rPr>
              <a:t>2021</a:t>
            </a:r>
            <a:endParaRPr lang="zh-CN" altLang="en-US" sz="2400" b="1" dirty="0">
              <a:solidFill>
                <a:schemeClr val="bg1"/>
              </a:solidFill>
              <a:cs typeface="+mn-ea"/>
              <a:sym typeface="+mn-lt"/>
            </a:endParaRPr>
          </a:p>
        </p:txBody>
      </p:sp>
      <p:grpSp>
        <p:nvGrpSpPr>
          <p:cNvPr id="44" name="组合 43">
            <a:extLst>
              <a:ext uri="{FF2B5EF4-FFF2-40B4-BE49-F238E27FC236}">
                <a16:creationId xmlns="" xmlns:a16="http://schemas.microsoft.com/office/drawing/2014/main" id="{BD5FE837-031E-4FCB-9AB4-0D2EA273A362}"/>
              </a:ext>
            </a:extLst>
          </p:cNvPr>
          <p:cNvGrpSpPr/>
          <p:nvPr/>
        </p:nvGrpSpPr>
        <p:grpSpPr>
          <a:xfrm>
            <a:off x="1268676" y="4201179"/>
            <a:ext cx="1961598" cy="1159104"/>
            <a:chOff x="1528256" y="2463698"/>
            <a:chExt cx="1961598" cy="1074468"/>
          </a:xfrm>
        </p:grpSpPr>
        <p:sp>
          <p:nvSpPr>
            <p:cNvPr id="45" name="文本框 6">
              <a:extLst>
                <a:ext uri="{FF2B5EF4-FFF2-40B4-BE49-F238E27FC236}">
                  <a16:creationId xmlns="" xmlns:a16="http://schemas.microsoft.com/office/drawing/2014/main" id="{578B91B2-BC67-4FED-83D2-45F270CC78CC}"/>
                </a:ext>
              </a:extLst>
            </p:cNvPr>
            <p:cNvSpPr txBox="1"/>
            <p:nvPr/>
          </p:nvSpPr>
          <p:spPr bwMode="auto">
            <a:xfrm>
              <a:off x="1528256" y="2784965"/>
              <a:ext cx="1961598" cy="753201"/>
            </a:xfrm>
            <a:prstGeom prst="rect">
              <a:avLst/>
            </a:prstGeom>
            <a:noFill/>
          </p:spPr>
          <p:txBody>
            <a:bodyPr wrap="square">
              <a:spAutoFit/>
              <a:scene3d>
                <a:camera prst="orthographicFront"/>
                <a:lightRig rig="threePt" dir="t"/>
              </a:scene3d>
              <a:sp3d contourW="12700"/>
            </a:bodyPr>
            <a:lstStyle>
              <a:defPPr>
                <a:defRPr lang="en-US"/>
              </a:defPPr>
              <a:lvl1pPr marR="0" lvl="0" indent="0" defTabSz="914400" fontAlgn="auto">
                <a:lnSpc>
                  <a:spcPct val="130000"/>
                </a:lnSpc>
                <a:spcBef>
                  <a:spcPts val="0"/>
                </a:spcBef>
                <a:spcAft>
                  <a:spcPts val="0"/>
                </a:spcAft>
                <a:buClrTx/>
                <a:buSzTx/>
                <a:buFontTx/>
                <a:buNone/>
                <a:tabLst/>
                <a:defRPr kumimoji="0" sz="1000" b="0" i="0" u="none" strike="noStrike" kern="0" cap="none" spc="0" normalizeH="0" baseline="0">
                  <a:ln>
                    <a:noFill/>
                  </a:ln>
                  <a:gradFill>
                    <a:gsLst>
                      <a:gs pos="0">
                        <a:schemeClr val="tx1">
                          <a:lumMod val="50000"/>
                          <a:lumOff val="50000"/>
                        </a:schemeClr>
                      </a:gs>
                      <a:gs pos="100000">
                        <a:schemeClr val="tx1">
                          <a:lumMod val="65000"/>
                          <a:lumOff val="35000"/>
                        </a:schemeClr>
                      </a:gs>
                    </a:gsLst>
                    <a:lin ang="5400000" scaled="1"/>
                  </a:gradFill>
                  <a:effectLst/>
                  <a:uLnTx/>
                  <a:uFillTx/>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defRPr/>
              </a:pPr>
              <a:r>
                <a:rPr lang="en-US" altLang="zh-CN" sz="900" dirty="0">
                  <a:solidFill>
                    <a:schemeClr val="tx1">
                      <a:lumMod val="65000"/>
                      <a:lumOff val="35000"/>
                    </a:schemeClr>
                  </a:solidFill>
                  <a:cs typeface="+mn-ea"/>
                  <a:sym typeface="+mn-lt"/>
                </a:rPr>
                <a:t>This template is exclusively designed by Fei </a:t>
              </a:r>
              <a:r>
                <a:rPr lang="en-US" altLang="zh-CN" sz="900" dirty="0" err="1">
                  <a:solidFill>
                    <a:schemeClr val="tx1">
                      <a:lumMod val="65000"/>
                      <a:lumOff val="35000"/>
                    </a:schemeClr>
                  </a:solidFill>
                  <a:cs typeface="+mn-ea"/>
                  <a:sym typeface="+mn-lt"/>
                </a:rPr>
                <a:t>er</a:t>
              </a:r>
              <a:r>
                <a:rPr lang="en-US" altLang="zh-CN" sz="900" dirty="0">
                  <a:solidFill>
                    <a:schemeClr val="tx1">
                      <a:lumMod val="65000"/>
                      <a:lumOff val="35000"/>
                    </a:schemeClr>
                  </a:solidFill>
                  <a:cs typeface="+mn-ea"/>
                  <a:sym typeface="+mn-lt"/>
                </a:rPr>
                <a:t> creative, and copyrights belong to Bao </a:t>
              </a:r>
              <a:r>
                <a:rPr lang="en-US" altLang="zh-CN" sz="900" dirty="0" err="1">
                  <a:solidFill>
                    <a:schemeClr val="tx1">
                      <a:lumMod val="65000"/>
                      <a:lumOff val="35000"/>
                    </a:schemeClr>
                  </a:solidFill>
                  <a:cs typeface="+mn-ea"/>
                  <a:sym typeface="+mn-lt"/>
                </a:rPr>
                <a:t>tu</a:t>
              </a:r>
              <a:r>
                <a:rPr lang="en-US" altLang="zh-CN" sz="900" dirty="0">
                  <a:solidFill>
                    <a:schemeClr val="tx1">
                      <a:lumMod val="65000"/>
                      <a:lumOff val="35000"/>
                    </a:schemeClr>
                  </a:solidFill>
                  <a:cs typeface="+mn-ea"/>
                  <a:sym typeface="+mn-lt"/>
                </a:rPr>
                <a:t> internet</a:t>
              </a:r>
            </a:p>
          </p:txBody>
        </p:sp>
        <p:sp>
          <p:nvSpPr>
            <p:cNvPr id="46" name="文本框 7">
              <a:extLst>
                <a:ext uri="{FF2B5EF4-FFF2-40B4-BE49-F238E27FC236}">
                  <a16:creationId xmlns="" xmlns:a16="http://schemas.microsoft.com/office/drawing/2014/main" id="{7C9137C5-D047-40C0-B1AD-09A80E4E8500}"/>
                </a:ext>
              </a:extLst>
            </p:cNvPr>
            <p:cNvSpPr txBox="1"/>
            <p:nvPr/>
          </p:nvSpPr>
          <p:spPr bwMode="auto">
            <a:xfrm>
              <a:off x="1878798" y="2463698"/>
              <a:ext cx="1260514" cy="342364"/>
            </a:xfrm>
            <a:prstGeom prst="rect">
              <a:avLst/>
            </a:prstGeom>
            <a:noFill/>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dist" defTabSz="914400" fontAlgn="auto">
                <a:spcBef>
                  <a:spcPts val="0"/>
                </a:spcBef>
                <a:spcAft>
                  <a:spcPts val="0"/>
                </a:spcAft>
                <a:defRPr/>
              </a:pPr>
              <a:r>
                <a:rPr lang="zh-CN" altLang="en-US" b="1" kern="0" dirty="0">
                  <a:cs typeface="+mn-ea"/>
                  <a:sym typeface="+mn-lt"/>
                </a:rPr>
                <a:t>标题添加</a:t>
              </a:r>
            </a:p>
          </p:txBody>
        </p:sp>
      </p:grpSp>
      <p:grpSp>
        <p:nvGrpSpPr>
          <p:cNvPr id="47" name="组合 46">
            <a:extLst>
              <a:ext uri="{FF2B5EF4-FFF2-40B4-BE49-F238E27FC236}">
                <a16:creationId xmlns="" xmlns:a16="http://schemas.microsoft.com/office/drawing/2014/main" id="{38CC3FDE-FA41-4304-96BA-56404FEC9CDF}"/>
              </a:ext>
            </a:extLst>
          </p:cNvPr>
          <p:cNvGrpSpPr/>
          <p:nvPr/>
        </p:nvGrpSpPr>
        <p:grpSpPr>
          <a:xfrm>
            <a:off x="4624697" y="4201179"/>
            <a:ext cx="1961598" cy="1159104"/>
            <a:chOff x="1528256" y="2463698"/>
            <a:chExt cx="1961598" cy="1074468"/>
          </a:xfrm>
        </p:grpSpPr>
        <p:sp>
          <p:nvSpPr>
            <p:cNvPr id="48" name="文本框 6">
              <a:extLst>
                <a:ext uri="{FF2B5EF4-FFF2-40B4-BE49-F238E27FC236}">
                  <a16:creationId xmlns="" xmlns:a16="http://schemas.microsoft.com/office/drawing/2014/main" id="{FAC3D8B7-616B-4B05-BE25-6A87457A5549}"/>
                </a:ext>
              </a:extLst>
            </p:cNvPr>
            <p:cNvSpPr txBox="1"/>
            <p:nvPr/>
          </p:nvSpPr>
          <p:spPr bwMode="auto">
            <a:xfrm>
              <a:off x="1528256" y="2784965"/>
              <a:ext cx="1961598" cy="753201"/>
            </a:xfrm>
            <a:prstGeom prst="rect">
              <a:avLst/>
            </a:prstGeom>
            <a:noFill/>
          </p:spPr>
          <p:txBody>
            <a:bodyPr wrap="square">
              <a:spAutoFit/>
              <a:scene3d>
                <a:camera prst="orthographicFront"/>
                <a:lightRig rig="threePt" dir="t"/>
              </a:scene3d>
              <a:sp3d contourW="12700"/>
            </a:bodyPr>
            <a:lstStyle>
              <a:defPPr>
                <a:defRPr lang="en-US"/>
              </a:defPPr>
              <a:lvl1pPr marR="0" lvl="0" indent="0" defTabSz="914400" fontAlgn="auto">
                <a:lnSpc>
                  <a:spcPct val="130000"/>
                </a:lnSpc>
                <a:spcBef>
                  <a:spcPts val="0"/>
                </a:spcBef>
                <a:spcAft>
                  <a:spcPts val="0"/>
                </a:spcAft>
                <a:buClrTx/>
                <a:buSzTx/>
                <a:buFontTx/>
                <a:buNone/>
                <a:tabLst/>
                <a:defRPr kumimoji="0" sz="1000" b="0" i="0" u="none" strike="noStrike" kern="0" cap="none" spc="0" normalizeH="0" baseline="0">
                  <a:ln>
                    <a:noFill/>
                  </a:ln>
                  <a:gradFill>
                    <a:gsLst>
                      <a:gs pos="0">
                        <a:schemeClr val="tx1">
                          <a:lumMod val="50000"/>
                          <a:lumOff val="50000"/>
                        </a:schemeClr>
                      </a:gs>
                      <a:gs pos="100000">
                        <a:schemeClr val="tx1">
                          <a:lumMod val="65000"/>
                          <a:lumOff val="35000"/>
                        </a:schemeClr>
                      </a:gs>
                    </a:gsLst>
                    <a:lin ang="5400000" scaled="1"/>
                  </a:gradFill>
                  <a:effectLst/>
                  <a:uLnTx/>
                  <a:uFillTx/>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defRPr/>
              </a:pPr>
              <a:r>
                <a:rPr lang="en-US" altLang="zh-CN" sz="900" dirty="0">
                  <a:solidFill>
                    <a:schemeClr val="tx1">
                      <a:lumMod val="65000"/>
                      <a:lumOff val="35000"/>
                    </a:schemeClr>
                  </a:solidFill>
                  <a:cs typeface="+mn-ea"/>
                  <a:sym typeface="+mn-lt"/>
                </a:rPr>
                <a:t>This template is exclusively designed by Fei </a:t>
              </a:r>
              <a:r>
                <a:rPr lang="en-US" altLang="zh-CN" sz="900" dirty="0" err="1">
                  <a:solidFill>
                    <a:schemeClr val="tx1">
                      <a:lumMod val="65000"/>
                      <a:lumOff val="35000"/>
                    </a:schemeClr>
                  </a:solidFill>
                  <a:cs typeface="+mn-ea"/>
                  <a:sym typeface="+mn-lt"/>
                </a:rPr>
                <a:t>er</a:t>
              </a:r>
              <a:r>
                <a:rPr lang="en-US" altLang="zh-CN" sz="900" dirty="0">
                  <a:solidFill>
                    <a:schemeClr val="tx1">
                      <a:lumMod val="65000"/>
                      <a:lumOff val="35000"/>
                    </a:schemeClr>
                  </a:solidFill>
                  <a:cs typeface="+mn-ea"/>
                  <a:sym typeface="+mn-lt"/>
                </a:rPr>
                <a:t> creative, and copyrights belong to Bao </a:t>
              </a:r>
              <a:r>
                <a:rPr lang="en-US" altLang="zh-CN" sz="900" dirty="0" err="1">
                  <a:solidFill>
                    <a:schemeClr val="tx1">
                      <a:lumMod val="65000"/>
                      <a:lumOff val="35000"/>
                    </a:schemeClr>
                  </a:solidFill>
                  <a:cs typeface="+mn-ea"/>
                  <a:sym typeface="+mn-lt"/>
                </a:rPr>
                <a:t>tu</a:t>
              </a:r>
              <a:r>
                <a:rPr lang="en-US" altLang="zh-CN" sz="900" dirty="0">
                  <a:solidFill>
                    <a:schemeClr val="tx1">
                      <a:lumMod val="65000"/>
                      <a:lumOff val="35000"/>
                    </a:schemeClr>
                  </a:solidFill>
                  <a:cs typeface="+mn-ea"/>
                  <a:sym typeface="+mn-lt"/>
                </a:rPr>
                <a:t> internet</a:t>
              </a:r>
            </a:p>
          </p:txBody>
        </p:sp>
        <p:sp>
          <p:nvSpPr>
            <p:cNvPr id="49" name="文本框 7">
              <a:extLst>
                <a:ext uri="{FF2B5EF4-FFF2-40B4-BE49-F238E27FC236}">
                  <a16:creationId xmlns="" xmlns:a16="http://schemas.microsoft.com/office/drawing/2014/main" id="{99D104D1-4188-40DE-965C-5A4BC8830D6B}"/>
                </a:ext>
              </a:extLst>
            </p:cNvPr>
            <p:cNvSpPr txBox="1"/>
            <p:nvPr/>
          </p:nvSpPr>
          <p:spPr bwMode="auto">
            <a:xfrm>
              <a:off x="1878798" y="2463698"/>
              <a:ext cx="1260514" cy="342364"/>
            </a:xfrm>
            <a:prstGeom prst="rect">
              <a:avLst/>
            </a:prstGeom>
            <a:noFill/>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dist" defTabSz="914400" fontAlgn="auto">
                <a:spcBef>
                  <a:spcPts val="0"/>
                </a:spcBef>
                <a:spcAft>
                  <a:spcPts val="0"/>
                </a:spcAft>
                <a:defRPr/>
              </a:pPr>
              <a:r>
                <a:rPr lang="zh-CN" altLang="en-US" b="1" kern="0" dirty="0">
                  <a:cs typeface="+mn-ea"/>
                  <a:sym typeface="+mn-lt"/>
                </a:rPr>
                <a:t>标题添加</a:t>
              </a:r>
            </a:p>
          </p:txBody>
        </p:sp>
      </p:grpSp>
      <p:grpSp>
        <p:nvGrpSpPr>
          <p:cNvPr id="50" name="组合 49">
            <a:extLst>
              <a:ext uri="{FF2B5EF4-FFF2-40B4-BE49-F238E27FC236}">
                <a16:creationId xmlns="" xmlns:a16="http://schemas.microsoft.com/office/drawing/2014/main" id="{7708EBA4-7C54-4216-B30F-5E15AD1D62EE}"/>
              </a:ext>
            </a:extLst>
          </p:cNvPr>
          <p:cNvGrpSpPr/>
          <p:nvPr/>
        </p:nvGrpSpPr>
        <p:grpSpPr>
          <a:xfrm>
            <a:off x="8126422" y="4201179"/>
            <a:ext cx="1961598" cy="1159104"/>
            <a:chOff x="1528256" y="2463698"/>
            <a:chExt cx="1961598" cy="1074468"/>
          </a:xfrm>
        </p:grpSpPr>
        <p:sp>
          <p:nvSpPr>
            <p:cNvPr id="51" name="文本框 6">
              <a:extLst>
                <a:ext uri="{FF2B5EF4-FFF2-40B4-BE49-F238E27FC236}">
                  <a16:creationId xmlns="" xmlns:a16="http://schemas.microsoft.com/office/drawing/2014/main" id="{D20F3187-1435-418C-9EF1-F64C27F93F8E}"/>
                </a:ext>
              </a:extLst>
            </p:cNvPr>
            <p:cNvSpPr txBox="1"/>
            <p:nvPr/>
          </p:nvSpPr>
          <p:spPr bwMode="auto">
            <a:xfrm>
              <a:off x="1528256" y="2784965"/>
              <a:ext cx="1961598" cy="753201"/>
            </a:xfrm>
            <a:prstGeom prst="rect">
              <a:avLst/>
            </a:prstGeom>
            <a:noFill/>
          </p:spPr>
          <p:txBody>
            <a:bodyPr wrap="square">
              <a:spAutoFit/>
              <a:scene3d>
                <a:camera prst="orthographicFront"/>
                <a:lightRig rig="threePt" dir="t"/>
              </a:scene3d>
              <a:sp3d contourW="12700"/>
            </a:bodyPr>
            <a:lstStyle>
              <a:defPPr>
                <a:defRPr lang="en-US"/>
              </a:defPPr>
              <a:lvl1pPr marR="0" lvl="0" indent="0" defTabSz="914400" fontAlgn="auto">
                <a:lnSpc>
                  <a:spcPct val="130000"/>
                </a:lnSpc>
                <a:spcBef>
                  <a:spcPts val="0"/>
                </a:spcBef>
                <a:spcAft>
                  <a:spcPts val="0"/>
                </a:spcAft>
                <a:buClrTx/>
                <a:buSzTx/>
                <a:buFontTx/>
                <a:buNone/>
                <a:tabLst/>
                <a:defRPr kumimoji="0" sz="1000" b="0" i="0" u="none" strike="noStrike" kern="0" cap="none" spc="0" normalizeH="0" baseline="0">
                  <a:ln>
                    <a:noFill/>
                  </a:ln>
                  <a:gradFill>
                    <a:gsLst>
                      <a:gs pos="0">
                        <a:schemeClr val="tx1">
                          <a:lumMod val="50000"/>
                          <a:lumOff val="50000"/>
                        </a:schemeClr>
                      </a:gs>
                      <a:gs pos="100000">
                        <a:schemeClr val="tx1">
                          <a:lumMod val="65000"/>
                          <a:lumOff val="35000"/>
                        </a:schemeClr>
                      </a:gs>
                    </a:gsLst>
                    <a:lin ang="5400000" scaled="1"/>
                  </a:gradFill>
                  <a:effectLst/>
                  <a:uLnTx/>
                  <a:uFillTx/>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defRPr/>
              </a:pPr>
              <a:r>
                <a:rPr lang="en-US" altLang="zh-CN" sz="900" dirty="0">
                  <a:solidFill>
                    <a:schemeClr val="tx1">
                      <a:lumMod val="65000"/>
                      <a:lumOff val="35000"/>
                    </a:schemeClr>
                  </a:solidFill>
                  <a:cs typeface="+mn-ea"/>
                  <a:sym typeface="+mn-lt"/>
                </a:rPr>
                <a:t>This template is exclusively designed by Fei </a:t>
              </a:r>
              <a:r>
                <a:rPr lang="en-US" altLang="zh-CN" sz="900" dirty="0" err="1">
                  <a:solidFill>
                    <a:schemeClr val="tx1">
                      <a:lumMod val="65000"/>
                      <a:lumOff val="35000"/>
                    </a:schemeClr>
                  </a:solidFill>
                  <a:cs typeface="+mn-ea"/>
                  <a:sym typeface="+mn-lt"/>
                </a:rPr>
                <a:t>er</a:t>
              </a:r>
              <a:r>
                <a:rPr lang="en-US" altLang="zh-CN" sz="900" dirty="0">
                  <a:solidFill>
                    <a:schemeClr val="tx1">
                      <a:lumMod val="65000"/>
                      <a:lumOff val="35000"/>
                    </a:schemeClr>
                  </a:solidFill>
                  <a:cs typeface="+mn-ea"/>
                  <a:sym typeface="+mn-lt"/>
                </a:rPr>
                <a:t> creative, and copyrights belong to Bao </a:t>
              </a:r>
              <a:r>
                <a:rPr lang="en-US" altLang="zh-CN" sz="900" dirty="0" err="1">
                  <a:solidFill>
                    <a:schemeClr val="tx1">
                      <a:lumMod val="65000"/>
                      <a:lumOff val="35000"/>
                    </a:schemeClr>
                  </a:solidFill>
                  <a:cs typeface="+mn-ea"/>
                  <a:sym typeface="+mn-lt"/>
                </a:rPr>
                <a:t>tu</a:t>
              </a:r>
              <a:r>
                <a:rPr lang="en-US" altLang="zh-CN" sz="900" dirty="0">
                  <a:solidFill>
                    <a:schemeClr val="tx1">
                      <a:lumMod val="65000"/>
                      <a:lumOff val="35000"/>
                    </a:schemeClr>
                  </a:solidFill>
                  <a:cs typeface="+mn-ea"/>
                  <a:sym typeface="+mn-lt"/>
                </a:rPr>
                <a:t> internet</a:t>
              </a:r>
            </a:p>
          </p:txBody>
        </p:sp>
        <p:sp>
          <p:nvSpPr>
            <p:cNvPr id="52" name="文本框 7">
              <a:extLst>
                <a:ext uri="{FF2B5EF4-FFF2-40B4-BE49-F238E27FC236}">
                  <a16:creationId xmlns="" xmlns:a16="http://schemas.microsoft.com/office/drawing/2014/main" id="{75DC2879-12E5-4CE4-AFD4-D5AEA119E8EA}"/>
                </a:ext>
              </a:extLst>
            </p:cNvPr>
            <p:cNvSpPr txBox="1"/>
            <p:nvPr/>
          </p:nvSpPr>
          <p:spPr bwMode="auto">
            <a:xfrm>
              <a:off x="1878798" y="2463698"/>
              <a:ext cx="1260514" cy="342364"/>
            </a:xfrm>
            <a:prstGeom prst="rect">
              <a:avLst/>
            </a:prstGeom>
            <a:noFill/>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dist" defTabSz="914400" fontAlgn="auto">
                <a:spcBef>
                  <a:spcPts val="0"/>
                </a:spcBef>
                <a:spcAft>
                  <a:spcPts val="0"/>
                </a:spcAft>
                <a:defRPr/>
              </a:pPr>
              <a:r>
                <a:rPr lang="zh-CN" altLang="en-US" b="1" kern="0" dirty="0">
                  <a:cs typeface="+mn-ea"/>
                  <a:sym typeface="+mn-lt"/>
                </a:rPr>
                <a:t>标题添加</a:t>
              </a:r>
            </a:p>
          </p:txBody>
        </p:sp>
      </p:grpSp>
      <p:grpSp>
        <p:nvGrpSpPr>
          <p:cNvPr id="26" name="组合 25"/>
          <p:cNvGrpSpPr/>
          <p:nvPr/>
        </p:nvGrpSpPr>
        <p:grpSpPr>
          <a:xfrm>
            <a:off x="858416" y="403598"/>
            <a:ext cx="7908457" cy="584775"/>
            <a:chOff x="-1772911" y="3402483"/>
            <a:chExt cx="7908457" cy="584775"/>
          </a:xfrm>
        </p:grpSpPr>
        <p:sp>
          <p:nvSpPr>
            <p:cNvPr id="27" name="文本框 26"/>
            <p:cNvSpPr txBox="1"/>
            <p:nvPr/>
          </p:nvSpPr>
          <p:spPr>
            <a:xfrm>
              <a:off x="-1772911" y="3402483"/>
              <a:ext cx="3586317" cy="584775"/>
            </a:xfrm>
            <a:prstGeom prst="rect">
              <a:avLst/>
            </a:prstGeom>
            <a:noFill/>
          </p:spPr>
          <p:txBody>
            <a:bodyPr wrap="square" rtlCol="0">
              <a:spAutoFit/>
              <a:scene3d>
                <a:camera prst="orthographicFront"/>
                <a:lightRig rig="threePt" dir="t"/>
              </a:scene3d>
              <a:sp3d contourW="12700"/>
            </a:bodyPr>
            <a:lstStyle/>
            <a:p>
              <a:r>
                <a:rPr lang="zh-CN" altLang="en-US" sz="3200" b="1" dirty="0">
                  <a:solidFill>
                    <a:schemeClr val="tx1">
                      <a:lumMod val="75000"/>
                      <a:lumOff val="25000"/>
                    </a:schemeClr>
                  </a:solidFill>
                  <a:latin typeface="思源宋体 CN Heavy" panose="02020900000000000000" pitchFamily="18" charset="-122"/>
                  <a:ea typeface="思源宋体 CN Heavy" panose="02020900000000000000" pitchFamily="18" charset="-122"/>
                  <a:cs typeface="+mn-ea"/>
                  <a:sym typeface="+mn-lt"/>
                </a:rPr>
                <a:t>标题文字添加名称</a:t>
              </a:r>
            </a:p>
          </p:txBody>
        </p:sp>
        <p:sp>
          <p:nvSpPr>
            <p:cNvPr id="28" name="文本框 27"/>
            <p:cNvSpPr txBox="1"/>
            <p:nvPr/>
          </p:nvSpPr>
          <p:spPr>
            <a:xfrm>
              <a:off x="1680468" y="3447474"/>
              <a:ext cx="4455078" cy="443198"/>
            </a:xfrm>
            <a:prstGeom prst="rect">
              <a:avLst/>
            </a:prstGeom>
            <a:noFill/>
          </p:spPr>
          <p:txBody>
            <a:bodyPr wrap="square" rtlCol="0">
              <a:spAutoFit/>
              <a:scene3d>
                <a:camera prst="orthographicFront"/>
                <a:lightRig rig="threePt" dir="t"/>
              </a:scene3d>
              <a:sp3d contourW="12700"/>
            </a:bodyPr>
            <a:lstStyle/>
            <a:p>
              <a:pPr>
                <a:lnSpc>
                  <a:spcPct val="114000"/>
                </a:lnSpc>
              </a:pPr>
              <a:r>
                <a:rPr lang="en-US" altLang="zh-CN" sz="1000" dirty="0">
                  <a:solidFill>
                    <a:schemeClr val="tx1">
                      <a:lumMod val="65000"/>
                      <a:lumOff val="35000"/>
                    </a:schemeClr>
                  </a:solidFill>
                  <a:cs typeface="+mn-ea"/>
                  <a:sym typeface="+mn-lt"/>
                </a:rPr>
                <a:t>The user can demonstrate on a projector or computer, or presentation and make it film to be used in a wider field</a:t>
              </a:r>
            </a:p>
          </p:txBody>
        </p:sp>
      </p:grpSp>
      <p:grpSp>
        <p:nvGrpSpPr>
          <p:cNvPr id="29" name="组合 28"/>
          <p:cNvGrpSpPr/>
          <p:nvPr/>
        </p:nvGrpSpPr>
        <p:grpSpPr>
          <a:xfrm rot="19343009">
            <a:off x="-774193" y="-1295526"/>
            <a:ext cx="2033578" cy="2033578"/>
            <a:chOff x="7670569" y="-4107846"/>
            <a:chExt cx="6939795" cy="6939795"/>
          </a:xfrm>
        </p:grpSpPr>
        <p:sp>
          <p:nvSpPr>
            <p:cNvPr id="30" name="圆: 空心 6">
              <a:extLst>
                <a:ext uri="{FF2B5EF4-FFF2-40B4-BE49-F238E27FC236}">
                  <a16:creationId xmlns="" xmlns:a16="http://schemas.microsoft.com/office/drawing/2014/main" id="{F18338BA-7FB4-4542-8779-D4FB968328BE}"/>
                </a:ext>
              </a:extLst>
            </p:cNvPr>
            <p:cNvSpPr/>
            <p:nvPr/>
          </p:nvSpPr>
          <p:spPr>
            <a:xfrm rot="20523313">
              <a:off x="7670569" y="-4107846"/>
              <a:ext cx="6939795" cy="6939795"/>
            </a:xfrm>
            <a:prstGeom prst="roundRect">
              <a:avLst/>
            </a:prstGeom>
            <a:solidFill>
              <a:srgbClr val="D02D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entury Gothic" panose="020B0502020202020204" pitchFamily="34" charset="0"/>
                <a:ea typeface="inpin culangti" panose="02000000000000000000" pitchFamily="2" charset="-122"/>
                <a:cs typeface="+mn-cs"/>
                <a:sym typeface="Century Gothic" panose="020B0502020202020204" pitchFamily="34" charset="0"/>
              </a:endParaRPr>
            </a:p>
          </p:txBody>
        </p:sp>
        <p:sp>
          <p:nvSpPr>
            <p:cNvPr id="31" name="圆: 空心 6">
              <a:extLst>
                <a:ext uri="{FF2B5EF4-FFF2-40B4-BE49-F238E27FC236}">
                  <a16:creationId xmlns="" xmlns:a16="http://schemas.microsoft.com/office/drawing/2014/main" id="{F18338BA-7FB4-4542-8779-D4FB968328BE}"/>
                </a:ext>
              </a:extLst>
            </p:cNvPr>
            <p:cNvSpPr/>
            <p:nvPr/>
          </p:nvSpPr>
          <p:spPr>
            <a:xfrm rot="20523313">
              <a:off x="8298103" y="-3480314"/>
              <a:ext cx="5684729" cy="568472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entury Gothic" panose="020B0502020202020204" pitchFamily="34" charset="0"/>
                <a:ea typeface="inpin culangti" panose="02000000000000000000" pitchFamily="2" charset="-122"/>
                <a:cs typeface="+mn-cs"/>
                <a:sym typeface="Century Gothic" panose="020B0502020202020204" pitchFamily="34" charset="0"/>
              </a:endParaRPr>
            </a:p>
          </p:txBody>
        </p:sp>
      </p:grpSp>
    </p:spTree>
    <p:extLst>
      <p:ext uri="{BB962C8B-B14F-4D97-AF65-F5344CB8AC3E}">
        <p14:creationId xmlns:p14="http://schemas.microsoft.com/office/powerpoint/2010/main" val="146922932"/>
      </p:ext>
    </p:extLst>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7" name="组合 6">
            <a:extLst>
              <a:ext uri="{FF2B5EF4-FFF2-40B4-BE49-F238E27FC236}">
                <a16:creationId xmlns="" xmlns:a16="http://schemas.microsoft.com/office/drawing/2014/main" id="{20C3885F-62D5-4018-9BFA-3B90DCE4D52A}"/>
              </a:ext>
            </a:extLst>
          </p:cNvPr>
          <p:cNvGrpSpPr/>
          <p:nvPr/>
        </p:nvGrpSpPr>
        <p:grpSpPr>
          <a:xfrm>
            <a:off x="4479925" y="2011460"/>
            <a:ext cx="3238428" cy="3528258"/>
            <a:chOff x="4479925" y="2011460"/>
            <a:chExt cx="3238428" cy="3528258"/>
          </a:xfrm>
        </p:grpSpPr>
        <p:sp>
          <p:nvSpPr>
            <p:cNvPr id="2" name="Freeform 5" descr="e7d195523061f1c0f55f9af68525816972d868573ada39bc763F3977967589A5F92C178830C92595A6CE4D0132F8C206B2B04C416AAA86B7FD80AB023F78DAEB544E2F013E11B2B95AD21703D1C90034A379EC9026EFAAF5D8D3F6EDD7215B01F6CA9944DC1B7CBBDAA69CBEB3E97B6961AD0B84AF64FBDEE7BFD789234F86D611D00A1237AD43ED849A958CA111FA04"/>
            <p:cNvSpPr>
              <a:spLocks/>
            </p:cNvSpPr>
            <p:nvPr/>
          </p:nvSpPr>
          <p:spPr bwMode="auto">
            <a:xfrm rot="16200000">
              <a:off x="5007807" y="2011176"/>
              <a:ext cx="1549021" cy="1549589"/>
            </a:xfrm>
            <a:custGeom>
              <a:avLst/>
              <a:gdLst>
                <a:gd name="T0" fmla="*/ 1271 w 1271"/>
                <a:gd name="T1" fmla="*/ 1213 h 1213"/>
                <a:gd name="T2" fmla="*/ 811 w 1271"/>
                <a:gd name="T3" fmla="*/ 1213 h 1213"/>
                <a:gd name="T4" fmla="*/ 0 w 1271"/>
                <a:gd name="T5" fmla="*/ 0 h 1213"/>
                <a:gd name="T6" fmla="*/ 459 w 1271"/>
                <a:gd name="T7" fmla="*/ 0 h 1213"/>
                <a:gd name="T8" fmla="*/ 1271 w 1271"/>
                <a:gd name="T9" fmla="*/ 1213 h 1213"/>
              </a:gdLst>
              <a:ahLst/>
              <a:cxnLst>
                <a:cxn ang="0">
                  <a:pos x="T0" y="T1"/>
                </a:cxn>
                <a:cxn ang="0">
                  <a:pos x="T2" y="T3"/>
                </a:cxn>
                <a:cxn ang="0">
                  <a:pos x="T4" y="T5"/>
                </a:cxn>
                <a:cxn ang="0">
                  <a:pos x="T6" y="T7"/>
                </a:cxn>
                <a:cxn ang="0">
                  <a:pos x="T8" y="T9"/>
                </a:cxn>
              </a:cxnLst>
              <a:rect l="0" t="0" r="r" b="b"/>
              <a:pathLst>
                <a:path w="1271" h="1213">
                  <a:moveTo>
                    <a:pt x="1271" y="1213"/>
                  </a:moveTo>
                  <a:lnTo>
                    <a:pt x="811" y="1213"/>
                  </a:lnTo>
                  <a:lnTo>
                    <a:pt x="0" y="0"/>
                  </a:lnTo>
                  <a:lnTo>
                    <a:pt x="459" y="0"/>
                  </a:lnTo>
                  <a:lnTo>
                    <a:pt x="1271" y="1213"/>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scene3d>
                <a:camera prst="orthographicFront"/>
                <a:lightRig rig="threePt" dir="t"/>
              </a:scene3d>
              <a:sp3d contourW="12700"/>
            </a:bodyPr>
            <a:lstStyle/>
            <a:p>
              <a:endParaRPr lang="en-US" sz="2400">
                <a:cs typeface="+mn-ea"/>
                <a:sym typeface="+mn-lt"/>
              </a:endParaRPr>
            </a:p>
          </p:txBody>
        </p:sp>
        <p:sp>
          <p:nvSpPr>
            <p:cNvPr id="3" name="Freeform 6" descr="e7d195523061f1c0f55f9af68525816972d868573ada39bc763F3977967589A5F92C178830C92595A6CE4D0132F8C206B2B04C416AAA86B7FD80AB023F78DAEB544E2F013E11B2B95AD21703D1C90034A379EC9026EFAAF5D8D3F6EDD7215B01F6CA9944DC1B7CBBDAA69CBEB3E97B6961AD0B84AF64FBDEE7BFD789234F86D611D00A1237AD43ED849A958CA111FA04"/>
            <p:cNvSpPr>
              <a:spLocks/>
            </p:cNvSpPr>
            <p:nvPr/>
          </p:nvSpPr>
          <p:spPr bwMode="auto">
            <a:xfrm rot="16200000">
              <a:off x="5203871" y="2570950"/>
              <a:ext cx="1547802" cy="2408059"/>
            </a:xfrm>
            <a:custGeom>
              <a:avLst/>
              <a:gdLst>
                <a:gd name="T0" fmla="*/ 1270 w 1270"/>
                <a:gd name="T1" fmla="*/ 1885 h 1885"/>
                <a:gd name="T2" fmla="*/ 811 w 1270"/>
                <a:gd name="T3" fmla="*/ 1885 h 1885"/>
                <a:gd name="T4" fmla="*/ 0 w 1270"/>
                <a:gd name="T5" fmla="*/ 0 h 1885"/>
                <a:gd name="T6" fmla="*/ 459 w 1270"/>
                <a:gd name="T7" fmla="*/ 0 h 1885"/>
                <a:gd name="T8" fmla="*/ 1270 w 1270"/>
                <a:gd name="T9" fmla="*/ 1885 h 1885"/>
              </a:gdLst>
              <a:ahLst/>
              <a:cxnLst>
                <a:cxn ang="0">
                  <a:pos x="T0" y="T1"/>
                </a:cxn>
                <a:cxn ang="0">
                  <a:pos x="T2" y="T3"/>
                </a:cxn>
                <a:cxn ang="0">
                  <a:pos x="T4" y="T5"/>
                </a:cxn>
                <a:cxn ang="0">
                  <a:pos x="T6" y="T7"/>
                </a:cxn>
                <a:cxn ang="0">
                  <a:pos x="T8" y="T9"/>
                </a:cxn>
              </a:cxnLst>
              <a:rect l="0" t="0" r="r" b="b"/>
              <a:pathLst>
                <a:path w="1270" h="1885">
                  <a:moveTo>
                    <a:pt x="1270" y="1885"/>
                  </a:moveTo>
                  <a:lnTo>
                    <a:pt x="811" y="1885"/>
                  </a:lnTo>
                  <a:lnTo>
                    <a:pt x="0" y="0"/>
                  </a:lnTo>
                  <a:lnTo>
                    <a:pt x="459" y="0"/>
                  </a:lnTo>
                  <a:lnTo>
                    <a:pt x="1270" y="1885"/>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scene3d>
                <a:camera prst="orthographicFront"/>
                <a:lightRig rig="threePt" dir="t"/>
              </a:scene3d>
              <a:sp3d contourW="12700"/>
            </a:bodyPr>
            <a:lstStyle/>
            <a:p>
              <a:endParaRPr lang="en-US" sz="2400">
                <a:cs typeface="+mn-ea"/>
                <a:sym typeface="+mn-lt"/>
              </a:endParaRPr>
            </a:p>
          </p:txBody>
        </p:sp>
        <p:sp>
          <p:nvSpPr>
            <p:cNvPr id="4" name="Freeform 7" descr="e7d195523061f1c0f55f9af68525816972d868573ada39bc763F3977967589A5F92C178830C92595A6CE4D0132F8C206B2B04C416AAA86B7FD80AB023F78DAEB544E2F013E11B2B95AD21703D1C90034A379EC9026EFAAF5D8D3F6EDD7215B01F6CA9944DC1B7CBBDAA69CBEB3E97B6961AD0B84AF64FBDEE7BFD789234F86D611D00A1237AD43ED849A958CA111FA04"/>
            <p:cNvSpPr>
              <a:spLocks/>
            </p:cNvSpPr>
            <p:nvPr/>
          </p:nvSpPr>
          <p:spPr bwMode="auto">
            <a:xfrm rot="16200000">
              <a:off x="5553323" y="3677458"/>
              <a:ext cx="1550240" cy="2174280"/>
            </a:xfrm>
            <a:custGeom>
              <a:avLst/>
              <a:gdLst>
                <a:gd name="T0" fmla="*/ 459 w 1272"/>
                <a:gd name="T1" fmla="*/ 0 h 1702"/>
                <a:gd name="T2" fmla="*/ 1272 w 1272"/>
                <a:gd name="T3" fmla="*/ 1702 h 1702"/>
                <a:gd name="T4" fmla="*/ 813 w 1272"/>
                <a:gd name="T5" fmla="*/ 1702 h 1702"/>
                <a:gd name="T6" fmla="*/ 0 w 1272"/>
                <a:gd name="T7" fmla="*/ 0 h 1702"/>
                <a:gd name="T8" fmla="*/ 459 w 1272"/>
                <a:gd name="T9" fmla="*/ 0 h 1702"/>
              </a:gdLst>
              <a:ahLst/>
              <a:cxnLst>
                <a:cxn ang="0">
                  <a:pos x="T0" y="T1"/>
                </a:cxn>
                <a:cxn ang="0">
                  <a:pos x="T2" y="T3"/>
                </a:cxn>
                <a:cxn ang="0">
                  <a:pos x="T4" y="T5"/>
                </a:cxn>
                <a:cxn ang="0">
                  <a:pos x="T6" y="T7"/>
                </a:cxn>
                <a:cxn ang="0">
                  <a:pos x="T8" y="T9"/>
                </a:cxn>
              </a:cxnLst>
              <a:rect l="0" t="0" r="r" b="b"/>
              <a:pathLst>
                <a:path w="1272" h="1702">
                  <a:moveTo>
                    <a:pt x="459" y="0"/>
                  </a:moveTo>
                  <a:lnTo>
                    <a:pt x="1272" y="1702"/>
                  </a:lnTo>
                  <a:lnTo>
                    <a:pt x="813" y="1702"/>
                  </a:lnTo>
                  <a:lnTo>
                    <a:pt x="0" y="0"/>
                  </a:lnTo>
                  <a:lnTo>
                    <a:pt x="459"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scene3d>
                <a:camera prst="orthographicFront"/>
                <a:lightRig rig="threePt" dir="t"/>
              </a:scene3d>
              <a:sp3d contourW="12700"/>
            </a:bodyPr>
            <a:lstStyle/>
            <a:p>
              <a:endParaRPr lang="en-US" sz="2400">
                <a:cs typeface="+mn-ea"/>
                <a:sym typeface="+mn-lt"/>
              </a:endParaRPr>
            </a:p>
          </p:txBody>
        </p:sp>
        <p:sp>
          <p:nvSpPr>
            <p:cNvPr id="9" name="Rounded Rectangle 8" descr="e7d195523061f1c0f55f9af68525816972d868573ada39bc763F3977967589A5F92C178830C92595A6CE4D0132F8C206B2B04C416AAA86B7FD80AB023F78DAEB544E2F013E11B2B95AD21703D1C90034A379EC9026EFAAF5D8D3F6EDD7215B01F6CA9944DC1B7CBBDAA69CBEB3E97B6961AD0B84AF64FBDEE7BFD789234F86D611D00A1237AD43ED849A958CA111FA04"/>
            <p:cNvSpPr/>
            <p:nvPr/>
          </p:nvSpPr>
          <p:spPr>
            <a:xfrm>
              <a:off x="4948761" y="4977373"/>
              <a:ext cx="2300754" cy="561841"/>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contourW="12700"/>
            </a:bodyPr>
            <a:lstStyle/>
            <a:p>
              <a:pPr algn="ctr"/>
              <a:r>
                <a:rPr lang="en-US" sz="2400" b="1" dirty="0">
                  <a:cs typeface="+mn-ea"/>
                  <a:sym typeface="+mn-lt"/>
                </a:rPr>
                <a:t>2018</a:t>
              </a:r>
            </a:p>
          </p:txBody>
        </p:sp>
        <p:sp>
          <p:nvSpPr>
            <p:cNvPr id="10" name="Rounded Rectangle 9" descr="e7d195523061f1c0f55f9af68525816972d868573ada39bc763F3977967589A5F92C178830C92595A6CE4D0132F8C206B2B04C416AAA86B7FD80AB023F78DAEB544E2F013E11B2B95AD21703D1C90034A379EC9026EFAAF5D8D3F6EDD7215B01F6CA9944DC1B7CBBDAA69CBEB3E97B6961AD0B84AF64FBDEE7BFD789234F86D611D00A1237AD43ED849A958CA111FA04"/>
            <p:cNvSpPr/>
            <p:nvPr/>
          </p:nvSpPr>
          <p:spPr>
            <a:xfrm>
              <a:off x="4479925" y="3995571"/>
              <a:ext cx="3238428" cy="561841"/>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contourW="12700"/>
            </a:bodyPr>
            <a:lstStyle/>
            <a:p>
              <a:pPr algn="ctr"/>
              <a:r>
                <a:rPr lang="en-US" sz="2400" b="1" dirty="0">
                  <a:cs typeface="+mn-ea"/>
                  <a:sym typeface="+mn-lt"/>
                </a:rPr>
                <a:t>2019</a:t>
              </a:r>
            </a:p>
          </p:txBody>
        </p:sp>
        <p:sp>
          <p:nvSpPr>
            <p:cNvPr id="11" name="Rounded Rectangle 10" descr="e7d195523061f1c0f55f9af68525816972d868573ada39bc763F3977967589A5F92C178830C92595A6CE4D0132F8C206B2B04C416AAA86B7FD80AB023F78DAEB544E2F013E11B2B95AD21703D1C90034A379EC9026EFAAF5D8D3F6EDD7215B01F6CA9944DC1B7CBBDAA69CBEB3E97B6961AD0B84AF64FBDEE7BFD789234F86D611D00A1237AD43ED849A958CA111FA04"/>
            <p:cNvSpPr/>
            <p:nvPr/>
          </p:nvSpPr>
          <p:spPr>
            <a:xfrm>
              <a:off x="4714981" y="2993192"/>
              <a:ext cx="2768317" cy="561841"/>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contourW="12700"/>
            </a:bodyPr>
            <a:lstStyle/>
            <a:p>
              <a:pPr algn="ctr"/>
              <a:r>
                <a:rPr lang="en-US" sz="2400" b="1" dirty="0">
                  <a:cs typeface="+mn-ea"/>
                  <a:sym typeface="+mn-lt"/>
                </a:rPr>
                <a:t>2020</a:t>
              </a:r>
            </a:p>
          </p:txBody>
        </p:sp>
        <p:sp>
          <p:nvSpPr>
            <p:cNvPr id="12" name="Rounded Rectangle 11" descr="e7d195523061f1c0f55f9af68525816972d868573ada39bc763F3977967589A5F92C178830C92595A6CE4D0132F8C206B2B04C416AAA86B7FD80AB023F78DAEB544E2F013E11B2B95AD21703D1C90034A379EC9026EFAAF5D8D3F6EDD7215B01F6CA9944DC1B7CBBDAA69CBEB3E97B6961AD0B84AF64FBDEE7BFD789234F86D611D00A1237AD43ED849A958CA111FA04"/>
            <p:cNvSpPr/>
            <p:nvPr/>
          </p:nvSpPr>
          <p:spPr>
            <a:xfrm>
              <a:off x="5339671" y="2012033"/>
              <a:ext cx="1518934" cy="561841"/>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contourW="12700"/>
            </a:bodyPr>
            <a:lstStyle/>
            <a:p>
              <a:pPr algn="ctr"/>
              <a:r>
                <a:rPr lang="en-US" sz="2400" b="1" dirty="0">
                  <a:cs typeface="+mn-ea"/>
                  <a:sym typeface="+mn-lt"/>
                </a:rPr>
                <a:t>2021</a:t>
              </a:r>
            </a:p>
          </p:txBody>
        </p:sp>
      </p:grpSp>
      <p:grpSp>
        <p:nvGrpSpPr>
          <p:cNvPr id="6" name="组合 5">
            <a:extLst>
              <a:ext uri="{FF2B5EF4-FFF2-40B4-BE49-F238E27FC236}">
                <a16:creationId xmlns="" xmlns:a16="http://schemas.microsoft.com/office/drawing/2014/main" id="{B1CE960D-D760-499E-8EB6-84E7C66E355B}"/>
              </a:ext>
            </a:extLst>
          </p:cNvPr>
          <p:cNvGrpSpPr/>
          <p:nvPr/>
        </p:nvGrpSpPr>
        <p:grpSpPr>
          <a:xfrm>
            <a:off x="7181802" y="1886112"/>
            <a:ext cx="3238428" cy="780218"/>
            <a:chOff x="889841" y="2463698"/>
            <a:chExt cx="3238428" cy="723248"/>
          </a:xfrm>
        </p:grpSpPr>
        <p:sp>
          <p:nvSpPr>
            <p:cNvPr id="51" name="文本框 6">
              <a:extLst>
                <a:ext uri="{FF2B5EF4-FFF2-40B4-BE49-F238E27FC236}">
                  <a16:creationId xmlns="" xmlns:a16="http://schemas.microsoft.com/office/drawing/2014/main" id="{1A06A42E-D1F6-4AF5-B9F9-C2BE0C9CC2B3}"/>
                </a:ext>
              </a:extLst>
            </p:cNvPr>
            <p:cNvSpPr txBox="1"/>
            <p:nvPr/>
          </p:nvSpPr>
          <p:spPr bwMode="auto">
            <a:xfrm>
              <a:off x="889841" y="2784965"/>
              <a:ext cx="3238428" cy="401981"/>
            </a:xfrm>
            <a:prstGeom prst="rect">
              <a:avLst/>
            </a:prstGeom>
            <a:noFill/>
          </p:spPr>
          <p:txBody>
            <a:bodyPr wrap="square">
              <a:spAutoFit/>
              <a:scene3d>
                <a:camera prst="orthographicFront"/>
                <a:lightRig rig="threePt" dir="t"/>
              </a:scene3d>
              <a:sp3d contourW="12700"/>
            </a:bodyPr>
            <a:lstStyle>
              <a:defPPr>
                <a:defRPr lang="en-US"/>
              </a:defPPr>
              <a:lvl1pPr marR="0" lvl="0" indent="0" defTabSz="914400" fontAlgn="auto">
                <a:lnSpc>
                  <a:spcPct val="130000"/>
                </a:lnSpc>
                <a:spcBef>
                  <a:spcPts val="0"/>
                </a:spcBef>
                <a:spcAft>
                  <a:spcPts val="0"/>
                </a:spcAft>
                <a:buClrTx/>
                <a:buSzTx/>
                <a:buFontTx/>
                <a:buNone/>
                <a:tabLst/>
                <a:defRPr kumimoji="0" sz="1000" b="0" i="0" u="none" strike="noStrike" kern="0" cap="none" spc="0" normalizeH="0" baseline="0">
                  <a:ln>
                    <a:noFill/>
                  </a:ln>
                  <a:gradFill>
                    <a:gsLst>
                      <a:gs pos="0">
                        <a:schemeClr val="tx1">
                          <a:lumMod val="50000"/>
                          <a:lumOff val="50000"/>
                        </a:schemeClr>
                      </a:gs>
                      <a:gs pos="100000">
                        <a:schemeClr val="tx1">
                          <a:lumMod val="65000"/>
                          <a:lumOff val="35000"/>
                        </a:schemeClr>
                      </a:gs>
                    </a:gsLst>
                    <a:lin ang="5400000" scaled="1"/>
                  </a:gradFill>
                  <a:effectLst/>
                  <a:uLnTx/>
                  <a:uFillTx/>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r>
                <a:rPr lang="en-US" altLang="zh-CN" sz="900" dirty="0">
                  <a:solidFill>
                    <a:schemeClr val="tx1">
                      <a:lumMod val="65000"/>
                      <a:lumOff val="35000"/>
                    </a:schemeClr>
                  </a:solidFill>
                  <a:cs typeface="+mn-ea"/>
                  <a:sym typeface="+mn-lt"/>
                </a:rPr>
                <a:t>This template is exclusively designed by Fei </a:t>
              </a:r>
              <a:r>
                <a:rPr lang="en-US" altLang="zh-CN" sz="900" dirty="0" err="1">
                  <a:solidFill>
                    <a:schemeClr val="tx1">
                      <a:lumMod val="65000"/>
                      <a:lumOff val="35000"/>
                    </a:schemeClr>
                  </a:solidFill>
                  <a:cs typeface="+mn-ea"/>
                  <a:sym typeface="+mn-lt"/>
                </a:rPr>
                <a:t>er</a:t>
              </a:r>
              <a:r>
                <a:rPr lang="en-US" altLang="zh-CN" sz="900" dirty="0">
                  <a:solidFill>
                    <a:schemeClr val="tx1">
                      <a:lumMod val="65000"/>
                      <a:lumOff val="35000"/>
                    </a:schemeClr>
                  </a:solidFill>
                  <a:cs typeface="+mn-ea"/>
                  <a:sym typeface="+mn-lt"/>
                </a:rPr>
                <a:t> creative, and copyrights belong to Bao </a:t>
              </a:r>
              <a:r>
                <a:rPr lang="en-US" altLang="zh-CN" sz="900" dirty="0" err="1">
                  <a:solidFill>
                    <a:schemeClr val="tx1">
                      <a:lumMod val="65000"/>
                      <a:lumOff val="35000"/>
                    </a:schemeClr>
                  </a:solidFill>
                  <a:cs typeface="+mn-ea"/>
                  <a:sym typeface="+mn-lt"/>
                </a:rPr>
                <a:t>tu</a:t>
              </a:r>
              <a:r>
                <a:rPr lang="en-US" altLang="zh-CN" sz="900" dirty="0">
                  <a:solidFill>
                    <a:schemeClr val="tx1">
                      <a:lumMod val="65000"/>
                      <a:lumOff val="35000"/>
                    </a:schemeClr>
                  </a:solidFill>
                  <a:cs typeface="+mn-ea"/>
                  <a:sym typeface="+mn-lt"/>
                </a:rPr>
                <a:t> internet</a:t>
              </a:r>
            </a:p>
          </p:txBody>
        </p:sp>
        <p:sp>
          <p:nvSpPr>
            <p:cNvPr id="52" name="文本框 7">
              <a:extLst>
                <a:ext uri="{FF2B5EF4-FFF2-40B4-BE49-F238E27FC236}">
                  <a16:creationId xmlns="" xmlns:a16="http://schemas.microsoft.com/office/drawing/2014/main" id="{EC0601A7-C5A9-4411-AAF2-93BC315DC857}"/>
                </a:ext>
              </a:extLst>
            </p:cNvPr>
            <p:cNvSpPr txBox="1"/>
            <p:nvPr/>
          </p:nvSpPr>
          <p:spPr bwMode="auto">
            <a:xfrm>
              <a:off x="889841" y="2463698"/>
              <a:ext cx="1260514" cy="342364"/>
            </a:xfrm>
            <a:prstGeom prst="rect">
              <a:avLst/>
            </a:prstGeom>
            <a:noFill/>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dist" defTabSz="914400" fontAlgn="auto">
                <a:spcBef>
                  <a:spcPts val="0"/>
                </a:spcBef>
                <a:spcAft>
                  <a:spcPts val="0"/>
                </a:spcAft>
                <a:defRPr/>
              </a:pPr>
              <a:r>
                <a:rPr lang="zh-CN" altLang="en-US" b="1" kern="0" dirty="0">
                  <a:cs typeface="+mn-ea"/>
                  <a:sym typeface="+mn-lt"/>
                </a:rPr>
                <a:t>标题添加</a:t>
              </a:r>
            </a:p>
          </p:txBody>
        </p:sp>
      </p:grpSp>
      <p:grpSp>
        <p:nvGrpSpPr>
          <p:cNvPr id="53" name="组合 52">
            <a:extLst>
              <a:ext uri="{FF2B5EF4-FFF2-40B4-BE49-F238E27FC236}">
                <a16:creationId xmlns="" xmlns:a16="http://schemas.microsoft.com/office/drawing/2014/main" id="{3F3559B7-98AD-43A2-952B-BA1C9697B3AC}"/>
              </a:ext>
            </a:extLst>
          </p:cNvPr>
          <p:cNvGrpSpPr/>
          <p:nvPr/>
        </p:nvGrpSpPr>
        <p:grpSpPr>
          <a:xfrm>
            <a:off x="8033140" y="3869650"/>
            <a:ext cx="3238428" cy="780218"/>
            <a:chOff x="889841" y="2463698"/>
            <a:chExt cx="3238428" cy="723248"/>
          </a:xfrm>
        </p:grpSpPr>
        <p:sp>
          <p:nvSpPr>
            <p:cNvPr id="54" name="文本框 6">
              <a:extLst>
                <a:ext uri="{FF2B5EF4-FFF2-40B4-BE49-F238E27FC236}">
                  <a16:creationId xmlns="" xmlns:a16="http://schemas.microsoft.com/office/drawing/2014/main" id="{8A2F0E6E-E338-4636-9EA3-59BD49A150FA}"/>
                </a:ext>
              </a:extLst>
            </p:cNvPr>
            <p:cNvSpPr txBox="1"/>
            <p:nvPr/>
          </p:nvSpPr>
          <p:spPr bwMode="auto">
            <a:xfrm>
              <a:off x="889841" y="2784965"/>
              <a:ext cx="3238428" cy="401981"/>
            </a:xfrm>
            <a:prstGeom prst="rect">
              <a:avLst/>
            </a:prstGeom>
            <a:noFill/>
          </p:spPr>
          <p:txBody>
            <a:bodyPr wrap="square">
              <a:spAutoFit/>
              <a:scene3d>
                <a:camera prst="orthographicFront"/>
                <a:lightRig rig="threePt" dir="t"/>
              </a:scene3d>
              <a:sp3d contourW="12700"/>
            </a:bodyPr>
            <a:lstStyle>
              <a:defPPr>
                <a:defRPr lang="en-US"/>
              </a:defPPr>
              <a:lvl1pPr marR="0" lvl="0" indent="0" defTabSz="914400" fontAlgn="auto">
                <a:lnSpc>
                  <a:spcPct val="130000"/>
                </a:lnSpc>
                <a:spcBef>
                  <a:spcPts val="0"/>
                </a:spcBef>
                <a:spcAft>
                  <a:spcPts val="0"/>
                </a:spcAft>
                <a:buClrTx/>
                <a:buSzTx/>
                <a:buFontTx/>
                <a:buNone/>
                <a:tabLst/>
                <a:defRPr kumimoji="0" sz="1000" b="0" i="0" u="none" strike="noStrike" kern="0" cap="none" spc="0" normalizeH="0" baseline="0">
                  <a:ln>
                    <a:noFill/>
                  </a:ln>
                  <a:gradFill>
                    <a:gsLst>
                      <a:gs pos="0">
                        <a:schemeClr val="tx1">
                          <a:lumMod val="50000"/>
                          <a:lumOff val="50000"/>
                        </a:schemeClr>
                      </a:gs>
                      <a:gs pos="100000">
                        <a:schemeClr val="tx1">
                          <a:lumMod val="65000"/>
                          <a:lumOff val="35000"/>
                        </a:schemeClr>
                      </a:gs>
                    </a:gsLst>
                    <a:lin ang="5400000" scaled="1"/>
                  </a:gradFill>
                  <a:effectLst/>
                  <a:uLnTx/>
                  <a:uFillTx/>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r>
                <a:rPr lang="en-US" altLang="zh-CN" sz="900" dirty="0">
                  <a:solidFill>
                    <a:schemeClr val="tx1">
                      <a:lumMod val="65000"/>
                      <a:lumOff val="35000"/>
                    </a:schemeClr>
                  </a:solidFill>
                  <a:cs typeface="+mn-ea"/>
                  <a:sym typeface="+mn-lt"/>
                </a:rPr>
                <a:t>This template is exclusively designed by Fei </a:t>
              </a:r>
              <a:r>
                <a:rPr lang="en-US" altLang="zh-CN" sz="900" dirty="0" err="1">
                  <a:solidFill>
                    <a:schemeClr val="tx1">
                      <a:lumMod val="65000"/>
                      <a:lumOff val="35000"/>
                    </a:schemeClr>
                  </a:solidFill>
                  <a:cs typeface="+mn-ea"/>
                  <a:sym typeface="+mn-lt"/>
                </a:rPr>
                <a:t>er</a:t>
              </a:r>
              <a:r>
                <a:rPr lang="en-US" altLang="zh-CN" sz="900" dirty="0">
                  <a:solidFill>
                    <a:schemeClr val="tx1">
                      <a:lumMod val="65000"/>
                      <a:lumOff val="35000"/>
                    </a:schemeClr>
                  </a:solidFill>
                  <a:cs typeface="+mn-ea"/>
                  <a:sym typeface="+mn-lt"/>
                </a:rPr>
                <a:t> creative, and copyrights belong to Bao </a:t>
              </a:r>
              <a:r>
                <a:rPr lang="en-US" altLang="zh-CN" sz="900" dirty="0" err="1">
                  <a:solidFill>
                    <a:schemeClr val="tx1">
                      <a:lumMod val="65000"/>
                      <a:lumOff val="35000"/>
                    </a:schemeClr>
                  </a:solidFill>
                  <a:cs typeface="+mn-ea"/>
                  <a:sym typeface="+mn-lt"/>
                </a:rPr>
                <a:t>tu</a:t>
              </a:r>
              <a:r>
                <a:rPr lang="en-US" altLang="zh-CN" sz="900" dirty="0">
                  <a:solidFill>
                    <a:schemeClr val="tx1">
                      <a:lumMod val="65000"/>
                      <a:lumOff val="35000"/>
                    </a:schemeClr>
                  </a:solidFill>
                  <a:cs typeface="+mn-ea"/>
                  <a:sym typeface="+mn-lt"/>
                </a:rPr>
                <a:t> internet</a:t>
              </a:r>
            </a:p>
          </p:txBody>
        </p:sp>
        <p:sp>
          <p:nvSpPr>
            <p:cNvPr id="55" name="文本框 7">
              <a:extLst>
                <a:ext uri="{FF2B5EF4-FFF2-40B4-BE49-F238E27FC236}">
                  <a16:creationId xmlns="" xmlns:a16="http://schemas.microsoft.com/office/drawing/2014/main" id="{607B3485-F40C-4175-A8FD-D40F08282744}"/>
                </a:ext>
              </a:extLst>
            </p:cNvPr>
            <p:cNvSpPr txBox="1"/>
            <p:nvPr/>
          </p:nvSpPr>
          <p:spPr bwMode="auto">
            <a:xfrm>
              <a:off x="889841" y="2463698"/>
              <a:ext cx="1260514" cy="342364"/>
            </a:xfrm>
            <a:prstGeom prst="rect">
              <a:avLst/>
            </a:prstGeom>
            <a:noFill/>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dist" defTabSz="914400" fontAlgn="auto">
                <a:spcBef>
                  <a:spcPts val="0"/>
                </a:spcBef>
                <a:spcAft>
                  <a:spcPts val="0"/>
                </a:spcAft>
                <a:defRPr/>
              </a:pPr>
              <a:r>
                <a:rPr lang="zh-CN" altLang="en-US" b="1" kern="0" dirty="0">
                  <a:cs typeface="+mn-ea"/>
                  <a:sym typeface="+mn-lt"/>
                </a:rPr>
                <a:t>标题添加</a:t>
              </a:r>
            </a:p>
          </p:txBody>
        </p:sp>
      </p:grpSp>
      <p:grpSp>
        <p:nvGrpSpPr>
          <p:cNvPr id="56" name="组合 55">
            <a:extLst>
              <a:ext uri="{FF2B5EF4-FFF2-40B4-BE49-F238E27FC236}">
                <a16:creationId xmlns="" xmlns:a16="http://schemas.microsoft.com/office/drawing/2014/main" id="{5DB748E9-5558-4D9E-A7A4-BC15F03C3451}"/>
              </a:ext>
            </a:extLst>
          </p:cNvPr>
          <p:cNvGrpSpPr/>
          <p:nvPr/>
        </p:nvGrpSpPr>
        <p:grpSpPr>
          <a:xfrm>
            <a:off x="1423418" y="4851452"/>
            <a:ext cx="3238428" cy="780218"/>
            <a:chOff x="889841" y="2463698"/>
            <a:chExt cx="3238428" cy="723248"/>
          </a:xfrm>
        </p:grpSpPr>
        <p:sp>
          <p:nvSpPr>
            <p:cNvPr id="57" name="文本框 6">
              <a:extLst>
                <a:ext uri="{FF2B5EF4-FFF2-40B4-BE49-F238E27FC236}">
                  <a16:creationId xmlns="" xmlns:a16="http://schemas.microsoft.com/office/drawing/2014/main" id="{F6CA2FD1-19F0-4B1B-8942-24B471CFE6B3}"/>
                </a:ext>
              </a:extLst>
            </p:cNvPr>
            <p:cNvSpPr txBox="1"/>
            <p:nvPr/>
          </p:nvSpPr>
          <p:spPr bwMode="auto">
            <a:xfrm>
              <a:off x="889841" y="2784965"/>
              <a:ext cx="3238428" cy="401981"/>
            </a:xfrm>
            <a:prstGeom prst="rect">
              <a:avLst/>
            </a:prstGeom>
            <a:noFill/>
          </p:spPr>
          <p:txBody>
            <a:bodyPr wrap="square">
              <a:spAutoFit/>
              <a:scene3d>
                <a:camera prst="orthographicFront"/>
                <a:lightRig rig="threePt" dir="t"/>
              </a:scene3d>
              <a:sp3d contourW="12700"/>
            </a:bodyPr>
            <a:lstStyle>
              <a:defPPr>
                <a:defRPr lang="en-US"/>
              </a:defPPr>
              <a:lvl1pPr marR="0" lvl="0" indent="0" defTabSz="914400" fontAlgn="auto">
                <a:lnSpc>
                  <a:spcPct val="130000"/>
                </a:lnSpc>
                <a:spcBef>
                  <a:spcPts val="0"/>
                </a:spcBef>
                <a:spcAft>
                  <a:spcPts val="0"/>
                </a:spcAft>
                <a:buClrTx/>
                <a:buSzTx/>
                <a:buFontTx/>
                <a:buNone/>
                <a:tabLst/>
                <a:defRPr kumimoji="0" sz="1000" b="0" i="0" u="none" strike="noStrike" kern="0" cap="none" spc="0" normalizeH="0" baseline="0">
                  <a:ln>
                    <a:noFill/>
                  </a:ln>
                  <a:gradFill>
                    <a:gsLst>
                      <a:gs pos="0">
                        <a:schemeClr val="tx1">
                          <a:lumMod val="50000"/>
                          <a:lumOff val="50000"/>
                        </a:schemeClr>
                      </a:gs>
                      <a:gs pos="100000">
                        <a:schemeClr val="tx1">
                          <a:lumMod val="65000"/>
                          <a:lumOff val="35000"/>
                        </a:schemeClr>
                      </a:gs>
                    </a:gsLst>
                    <a:lin ang="5400000" scaled="1"/>
                  </a:gradFill>
                  <a:effectLst/>
                  <a:uLnTx/>
                  <a:uFillTx/>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defRPr/>
              </a:pPr>
              <a:r>
                <a:rPr lang="en-US" altLang="zh-CN" sz="900" dirty="0">
                  <a:solidFill>
                    <a:schemeClr val="tx1">
                      <a:lumMod val="65000"/>
                      <a:lumOff val="35000"/>
                    </a:schemeClr>
                  </a:solidFill>
                  <a:cs typeface="+mn-ea"/>
                  <a:sym typeface="+mn-lt"/>
                </a:rPr>
                <a:t>This template is exclusively designed by Fei </a:t>
              </a:r>
              <a:r>
                <a:rPr lang="en-US" altLang="zh-CN" sz="900" dirty="0" err="1">
                  <a:solidFill>
                    <a:schemeClr val="tx1">
                      <a:lumMod val="65000"/>
                      <a:lumOff val="35000"/>
                    </a:schemeClr>
                  </a:solidFill>
                  <a:cs typeface="+mn-ea"/>
                  <a:sym typeface="+mn-lt"/>
                </a:rPr>
                <a:t>er</a:t>
              </a:r>
              <a:r>
                <a:rPr lang="en-US" altLang="zh-CN" sz="900" dirty="0">
                  <a:solidFill>
                    <a:schemeClr val="tx1">
                      <a:lumMod val="65000"/>
                      <a:lumOff val="35000"/>
                    </a:schemeClr>
                  </a:solidFill>
                  <a:cs typeface="+mn-ea"/>
                  <a:sym typeface="+mn-lt"/>
                </a:rPr>
                <a:t> creative, and copyrights belong to Bao </a:t>
              </a:r>
              <a:r>
                <a:rPr lang="en-US" altLang="zh-CN" sz="900" dirty="0" err="1">
                  <a:solidFill>
                    <a:schemeClr val="tx1">
                      <a:lumMod val="65000"/>
                      <a:lumOff val="35000"/>
                    </a:schemeClr>
                  </a:solidFill>
                  <a:cs typeface="+mn-ea"/>
                  <a:sym typeface="+mn-lt"/>
                </a:rPr>
                <a:t>tu</a:t>
              </a:r>
              <a:r>
                <a:rPr lang="en-US" altLang="zh-CN" sz="900" dirty="0">
                  <a:solidFill>
                    <a:schemeClr val="tx1">
                      <a:lumMod val="65000"/>
                      <a:lumOff val="35000"/>
                    </a:schemeClr>
                  </a:solidFill>
                  <a:cs typeface="+mn-ea"/>
                  <a:sym typeface="+mn-lt"/>
                </a:rPr>
                <a:t> internet</a:t>
              </a:r>
            </a:p>
          </p:txBody>
        </p:sp>
        <p:sp>
          <p:nvSpPr>
            <p:cNvPr id="58" name="文本框 7">
              <a:extLst>
                <a:ext uri="{FF2B5EF4-FFF2-40B4-BE49-F238E27FC236}">
                  <a16:creationId xmlns="" xmlns:a16="http://schemas.microsoft.com/office/drawing/2014/main" id="{052129CB-5FA0-491C-8076-3559D003494D}"/>
                </a:ext>
              </a:extLst>
            </p:cNvPr>
            <p:cNvSpPr txBox="1"/>
            <p:nvPr/>
          </p:nvSpPr>
          <p:spPr bwMode="auto">
            <a:xfrm>
              <a:off x="2867755" y="2463698"/>
              <a:ext cx="1260514" cy="342364"/>
            </a:xfrm>
            <a:prstGeom prst="rect">
              <a:avLst/>
            </a:prstGeom>
            <a:noFill/>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dist" defTabSz="914400" fontAlgn="auto">
                <a:spcBef>
                  <a:spcPts val="0"/>
                </a:spcBef>
                <a:spcAft>
                  <a:spcPts val="0"/>
                </a:spcAft>
                <a:defRPr/>
              </a:pPr>
              <a:r>
                <a:rPr lang="zh-CN" altLang="en-US" b="1" kern="0" dirty="0">
                  <a:cs typeface="+mn-ea"/>
                  <a:sym typeface="+mn-lt"/>
                </a:rPr>
                <a:t>标题添加</a:t>
              </a:r>
            </a:p>
          </p:txBody>
        </p:sp>
      </p:grpSp>
      <p:grpSp>
        <p:nvGrpSpPr>
          <p:cNvPr id="59" name="组合 58">
            <a:extLst>
              <a:ext uri="{FF2B5EF4-FFF2-40B4-BE49-F238E27FC236}">
                <a16:creationId xmlns="" xmlns:a16="http://schemas.microsoft.com/office/drawing/2014/main" id="{B15261DB-DC76-47A6-AD52-D696095FCE5F}"/>
              </a:ext>
            </a:extLst>
          </p:cNvPr>
          <p:cNvGrpSpPr/>
          <p:nvPr/>
        </p:nvGrpSpPr>
        <p:grpSpPr>
          <a:xfrm>
            <a:off x="986567" y="2880235"/>
            <a:ext cx="3238428" cy="780218"/>
            <a:chOff x="889841" y="2463698"/>
            <a:chExt cx="3238428" cy="723248"/>
          </a:xfrm>
        </p:grpSpPr>
        <p:sp>
          <p:nvSpPr>
            <p:cNvPr id="60" name="文本框 6">
              <a:extLst>
                <a:ext uri="{FF2B5EF4-FFF2-40B4-BE49-F238E27FC236}">
                  <a16:creationId xmlns="" xmlns:a16="http://schemas.microsoft.com/office/drawing/2014/main" id="{3F9FDDC8-215B-472C-87E6-EC8C326DA21D}"/>
                </a:ext>
              </a:extLst>
            </p:cNvPr>
            <p:cNvSpPr txBox="1"/>
            <p:nvPr/>
          </p:nvSpPr>
          <p:spPr bwMode="auto">
            <a:xfrm>
              <a:off x="889841" y="2784965"/>
              <a:ext cx="3238428" cy="401981"/>
            </a:xfrm>
            <a:prstGeom prst="rect">
              <a:avLst/>
            </a:prstGeom>
            <a:noFill/>
          </p:spPr>
          <p:txBody>
            <a:bodyPr wrap="square">
              <a:spAutoFit/>
              <a:scene3d>
                <a:camera prst="orthographicFront"/>
                <a:lightRig rig="threePt" dir="t"/>
              </a:scene3d>
              <a:sp3d contourW="12700"/>
            </a:bodyPr>
            <a:lstStyle>
              <a:defPPr>
                <a:defRPr lang="en-US"/>
              </a:defPPr>
              <a:lvl1pPr marR="0" lvl="0" indent="0" defTabSz="914400" fontAlgn="auto">
                <a:lnSpc>
                  <a:spcPct val="130000"/>
                </a:lnSpc>
                <a:spcBef>
                  <a:spcPts val="0"/>
                </a:spcBef>
                <a:spcAft>
                  <a:spcPts val="0"/>
                </a:spcAft>
                <a:buClrTx/>
                <a:buSzTx/>
                <a:buFontTx/>
                <a:buNone/>
                <a:tabLst/>
                <a:defRPr kumimoji="0" sz="1000" b="0" i="0" u="none" strike="noStrike" kern="0" cap="none" spc="0" normalizeH="0" baseline="0">
                  <a:ln>
                    <a:noFill/>
                  </a:ln>
                  <a:gradFill>
                    <a:gsLst>
                      <a:gs pos="0">
                        <a:schemeClr val="tx1">
                          <a:lumMod val="50000"/>
                          <a:lumOff val="50000"/>
                        </a:schemeClr>
                      </a:gs>
                      <a:gs pos="100000">
                        <a:schemeClr val="tx1">
                          <a:lumMod val="65000"/>
                          <a:lumOff val="35000"/>
                        </a:schemeClr>
                      </a:gs>
                    </a:gsLst>
                    <a:lin ang="5400000" scaled="1"/>
                  </a:gradFill>
                  <a:effectLst/>
                  <a:uLnTx/>
                  <a:uFillTx/>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defRPr/>
              </a:pPr>
              <a:r>
                <a:rPr lang="en-US" altLang="zh-CN" sz="900" dirty="0">
                  <a:solidFill>
                    <a:schemeClr val="tx1">
                      <a:lumMod val="65000"/>
                      <a:lumOff val="35000"/>
                    </a:schemeClr>
                  </a:solidFill>
                  <a:cs typeface="+mn-ea"/>
                  <a:sym typeface="+mn-lt"/>
                </a:rPr>
                <a:t>This template is exclusively designed by Fei </a:t>
              </a:r>
              <a:r>
                <a:rPr lang="en-US" altLang="zh-CN" sz="900" dirty="0" err="1">
                  <a:solidFill>
                    <a:schemeClr val="tx1">
                      <a:lumMod val="65000"/>
                      <a:lumOff val="35000"/>
                    </a:schemeClr>
                  </a:solidFill>
                  <a:cs typeface="+mn-ea"/>
                  <a:sym typeface="+mn-lt"/>
                </a:rPr>
                <a:t>er</a:t>
              </a:r>
              <a:r>
                <a:rPr lang="en-US" altLang="zh-CN" sz="900" dirty="0">
                  <a:solidFill>
                    <a:schemeClr val="tx1">
                      <a:lumMod val="65000"/>
                      <a:lumOff val="35000"/>
                    </a:schemeClr>
                  </a:solidFill>
                  <a:cs typeface="+mn-ea"/>
                  <a:sym typeface="+mn-lt"/>
                </a:rPr>
                <a:t> creative, and copyrights belong to Bao </a:t>
              </a:r>
              <a:r>
                <a:rPr lang="en-US" altLang="zh-CN" sz="900" dirty="0" err="1">
                  <a:solidFill>
                    <a:schemeClr val="tx1">
                      <a:lumMod val="65000"/>
                      <a:lumOff val="35000"/>
                    </a:schemeClr>
                  </a:solidFill>
                  <a:cs typeface="+mn-ea"/>
                  <a:sym typeface="+mn-lt"/>
                </a:rPr>
                <a:t>tu</a:t>
              </a:r>
              <a:r>
                <a:rPr lang="en-US" altLang="zh-CN" sz="900" dirty="0">
                  <a:solidFill>
                    <a:schemeClr val="tx1">
                      <a:lumMod val="65000"/>
                      <a:lumOff val="35000"/>
                    </a:schemeClr>
                  </a:solidFill>
                  <a:cs typeface="+mn-ea"/>
                  <a:sym typeface="+mn-lt"/>
                </a:rPr>
                <a:t> internet</a:t>
              </a:r>
            </a:p>
          </p:txBody>
        </p:sp>
        <p:sp>
          <p:nvSpPr>
            <p:cNvPr id="61" name="文本框 7">
              <a:extLst>
                <a:ext uri="{FF2B5EF4-FFF2-40B4-BE49-F238E27FC236}">
                  <a16:creationId xmlns="" xmlns:a16="http://schemas.microsoft.com/office/drawing/2014/main" id="{A9FEC369-056B-4DCF-994E-98BCC4226C5F}"/>
                </a:ext>
              </a:extLst>
            </p:cNvPr>
            <p:cNvSpPr txBox="1"/>
            <p:nvPr/>
          </p:nvSpPr>
          <p:spPr bwMode="auto">
            <a:xfrm>
              <a:off x="2867755" y="2463698"/>
              <a:ext cx="1260514" cy="342364"/>
            </a:xfrm>
            <a:prstGeom prst="rect">
              <a:avLst/>
            </a:prstGeom>
            <a:noFill/>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dist" defTabSz="914400" fontAlgn="auto">
                <a:spcBef>
                  <a:spcPts val="0"/>
                </a:spcBef>
                <a:spcAft>
                  <a:spcPts val="0"/>
                </a:spcAft>
                <a:defRPr/>
              </a:pPr>
              <a:r>
                <a:rPr lang="zh-CN" altLang="en-US" b="1" kern="0" dirty="0">
                  <a:cs typeface="+mn-ea"/>
                  <a:sym typeface="+mn-lt"/>
                </a:rPr>
                <a:t>标题添加</a:t>
              </a:r>
            </a:p>
          </p:txBody>
        </p:sp>
      </p:grpSp>
      <p:grpSp>
        <p:nvGrpSpPr>
          <p:cNvPr id="22" name="组合 21"/>
          <p:cNvGrpSpPr/>
          <p:nvPr/>
        </p:nvGrpSpPr>
        <p:grpSpPr>
          <a:xfrm>
            <a:off x="858416" y="403598"/>
            <a:ext cx="7908457" cy="584775"/>
            <a:chOff x="-1772911" y="3402483"/>
            <a:chExt cx="7908457" cy="584775"/>
          </a:xfrm>
        </p:grpSpPr>
        <p:sp>
          <p:nvSpPr>
            <p:cNvPr id="23" name="文本框 22"/>
            <p:cNvSpPr txBox="1"/>
            <p:nvPr/>
          </p:nvSpPr>
          <p:spPr>
            <a:xfrm>
              <a:off x="-1772911" y="3402483"/>
              <a:ext cx="3586317" cy="584775"/>
            </a:xfrm>
            <a:prstGeom prst="rect">
              <a:avLst/>
            </a:prstGeom>
            <a:noFill/>
          </p:spPr>
          <p:txBody>
            <a:bodyPr wrap="square" rtlCol="0">
              <a:spAutoFit/>
              <a:scene3d>
                <a:camera prst="orthographicFront"/>
                <a:lightRig rig="threePt" dir="t"/>
              </a:scene3d>
              <a:sp3d contourW="12700"/>
            </a:bodyPr>
            <a:lstStyle/>
            <a:p>
              <a:r>
                <a:rPr lang="zh-CN" altLang="en-US" sz="3200" b="1" dirty="0">
                  <a:solidFill>
                    <a:schemeClr val="tx1">
                      <a:lumMod val="75000"/>
                      <a:lumOff val="25000"/>
                    </a:schemeClr>
                  </a:solidFill>
                  <a:latin typeface="思源宋体 CN Heavy" panose="02020900000000000000" pitchFamily="18" charset="-122"/>
                  <a:ea typeface="思源宋体 CN Heavy" panose="02020900000000000000" pitchFamily="18" charset="-122"/>
                  <a:cs typeface="+mn-ea"/>
                  <a:sym typeface="+mn-lt"/>
                </a:rPr>
                <a:t>标题文字添加名称</a:t>
              </a:r>
            </a:p>
          </p:txBody>
        </p:sp>
        <p:sp>
          <p:nvSpPr>
            <p:cNvPr id="24" name="文本框 23"/>
            <p:cNvSpPr txBox="1"/>
            <p:nvPr/>
          </p:nvSpPr>
          <p:spPr>
            <a:xfrm>
              <a:off x="1680468" y="3447474"/>
              <a:ext cx="4455078" cy="443198"/>
            </a:xfrm>
            <a:prstGeom prst="rect">
              <a:avLst/>
            </a:prstGeom>
            <a:noFill/>
          </p:spPr>
          <p:txBody>
            <a:bodyPr wrap="square" rtlCol="0">
              <a:spAutoFit/>
              <a:scene3d>
                <a:camera prst="orthographicFront"/>
                <a:lightRig rig="threePt" dir="t"/>
              </a:scene3d>
              <a:sp3d contourW="12700"/>
            </a:bodyPr>
            <a:lstStyle/>
            <a:p>
              <a:pPr>
                <a:lnSpc>
                  <a:spcPct val="114000"/>
                </a:lnSpc>
              </a:pPr>
              <a:r>
                <a:rPr lang="en-US" altLang="zh-CN" sz="1000" dirty="0">
                  <a:solidFill>
                    <a:schemeClr val="tx1">
                      <a:lumMod val="65000"/>
                      <a:lumOff val="35000"/>
                    </a:schemeClr>
                  </a:solidFill>
                  <a:cs typeface="+mn-ea"/>
                  <a:sym typeface="+mn-lt"/>
                </a:rPr>
                <a:t>The user can demonstrate on a projector or computer, or presentation and make it film to be used in a wider field</a:t>
              </a:r>
            </a:p>
          </p:txBody>
        </p:sp>
      </p:grpSp>
      <p:grpSp>
        <p:nvGrpSpPr>
          <p:cNvPr id="25" name="组合 24"/>
          <p:cNvGrpSpPr/>
          <p:nvPr/>
        </p:nvGrpSpPr>
        <p:grpSpPr>
          <a:xfrm rot="19343009">
            <a:off x="-774193" y="-1295526"/>
            <a:ext cx="2033578" cy="2033578"/>
            <a:chOff x="7670569" y="-4107846"/>
            <a:chExt cx="6939795" cy="6939795"/>
          </a:xfrm>
        </p:grpSpPr>
        <p:sp>
          <p:nvSpPr>
            <p:cNvPr id="26" name="圆: 空心 6">
              <a:extLst>
                <a:ext uri="{FF2B5EF4-FFF2-40B4-BE49-F238E27FC236}">
                  <a16:creationId xmlns="" xmlns:a16="http://schemas.microsoft.com/office/drawing/2014/main" id="{F18338BA-7FB4-4542-8779-D4FB968328BE}"/>
                </a:ext>
              </a:extLst>
            </p:cNvPr>
            <p:cNvSpPr/>
            <p:nvPr/>
          </p:nvSpPr>
          <p:spPr>
            <a:xfrm rot="20523313">
              <a:off x="7670569" y="-4107846"/>
              <a:ext cx="6939795" cy="6939795"/>
            </a:xfrm>
            <a:prstGeom prst="roundRect">
              <a:avLst/>
            </a:prstGeom>
            <a:solidFill>
              <a:srgbClr val="D02D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entury Gothic" panose="020B0502020202020204" pitchFamily="34" charset="0"/>
                <a:ea typeface="inpin culangti" panose="02000000000000000000" pitchFamily="2" charset="-122"/>
                <a:cs typeface="+mn-cs"/>
                <a:sym typeface="Century Gothic" panose="020B0502020202020204" pitchFamily="34" charset="0"/>
              </a:endParaRPr>
            </a:p>
          </p:txBody>
        </p:sp>
        <p:sp>
          <p:nvSpPr>
            <p:cNvPr id="27" name="圆: 空心 6">
              <a:extLst>
                <a:ext uri="{FF2B5EF4-FFF2-40B4-BE49-F238E27FC236}">
                  <a16:creationId xmlns="" xmlns:a16="http://schemas.microsoft.com/office/drawing/2014/main" id="{F18338BA-7FB4-4542-8779-D4FB968328BE}"/>
                </a:ext>
              </a:extLst>
            </p:cNvPr>
            <p:cNvSpPr/>
            <p:nvPr/>
          </p:nvSpPr>
          <p:spPr>
            <a:xfrm rot="20523313">
              <a:off x="8298103" y="-3480314"/>
              <a:ext cx="5684729" cy="568472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entury Gothic" panose="020B0502020202020204" pitchFamily="34" charset="0"/>
                <a:ea typeface="inpin culangti" panose="02000000000000000000" pitchFamily="2" charset="-122"/>
                <a:cs typeface="+mn-cs"/>
                <a:sym typeface="Century Gothic" panose="020B0502020202020204" pitchFamily="34" charset="0"/>
              </a:endParaRPr>
            </a:p>
          </p:txBody>
        </p:sp>
      </p:grpSp>
    </p:spTree>
    <p:extLst>
      <p:ext uri="{BB962C8B-B14F-4D97-AF65-F5344CB8AC3E}">
        <p14:creationId xmlns:p14="http://schemas.microsoft.com/office/powerpoint/2010/main" val="3420190196"/>
      </p:ext>
    </p:extLst>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饼状-4">
            <a:extLst>
              <a:ext uri="{FF2B5EF4-FFF2-40B4-BE49-F238E27FC236}">
                <a16:creationId xmlns="" xmlns:a16="http://schemas.microsoft.com/office/drawing/2014/main" id="{6018EDB2-2598-45FE-86B1-B5B94DEAEB7D}"/>
              </a:ext>
            </a:extLst>
          </p:cNvPr>
          <p:cNvSpPr/>
          <p:nvPr>
            <p:custDataLst>
              <p:tags r:id="rId1"/>
            </p:custDataLst>
          </p:nvPr>
        </p:nvSpPr>
        <p:spPr>
          <a:xfrm>
            <a:off x="5551538" y="2994532"/>
            <a:ext cx="1872208" cy="1872208"/>
          </a:xfrm>
          <a:prstGeom prst="pie">
            <a:avLst>
              <a:gd name="adj1" fmla="val 0"/>
              <a:gd name="adj2" fmla="val 5433853"/>
            </a:avLst>
          </a:prstGeom>
          <a:solidFill>
            <a:schemeClr val="accent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gradFill>
                <a:gsLst>
                  <a:gs pos="0">
                    <a:srgbClr val="002060"/>
                  </a:gs>
                  <a:gs pos="100000">
                    <a:srgbClr val="00B0F0"/>
                  </a:gs>
                </a:gsLst>
                <a:lin ang="13500000" scaled="1"/>
              </a:gradFill>
              <a:effectLst/>
              <a:uLnTx/>
              <a:uFillTx/>
              <a:cs typeface="+mn-ea"/>
              <a:sym typeface="+mn-lt"/>
            </a:endParaRPr>
          </a:p>
        </p:txBody>
      </p:sp>
      <p:sp>
        <p:nvSpPr>
          <p:cNvPr id="9" name="饼状-3">
            <a:extLst>
              <a:ext uri="{FF2B5EF4-FFF2-40B4-BE49-F238E27FC236}">
                <a16:creationId xmlns="" xmlns:a16="http://schemas.microsoft.com/office/drawing/2014/main" id="{3794BB74-7361-49AA-918A-4FF9B96B1FEB}"/>
              </a:ext>
            </a:extLst>
          </p:cNvPr>
          <p:cNvSpPr/>
          <p:nvPr>
            <p:custDataLst>
              <p:tags r:id="rId2"/>
            </p:custDataLst>
          </p:nvPr>
        </p:nvSpPr>
        <p:spPr>
          <a:xfrm flipH="1">
            <a:off x="4898318" y="2413320"/>
            <a:ext cx="3029484" cy="3029484"/>
          </a:xfrm>
          <a:prstGeom prst="pie">
            <a:avLst>
              <a:gd name="adj1" fmla="val 0"/>
              <a:gd name="adj2" fmla="val 5433853"/>
            </a:avLst>
          </a:prstGeom>
          <a:solidFill>
            <a:schemeClr val="accent3"/>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gradFill>
                <a:gsLst>
                  <a:gs pos="0">
                    <a:srgbClr val="002060"/>
                  </a:gs>
                  <a:gs pos="100000">
                    <a:srgbClr val="00B0F0"/>
                  </a:gs>
                </a:gsLst>
                <a:lin ang="13500000" scaled="1"/>
              </a:gradFill>
              <a:effectLst/>
              <a:uLnTx/>
              <a:uFillTx/>
              <a:cs typeface="+mn-ea"/>
              <a:sym typeface="+mn-lt"/>
            </a:endParaRPr>
          </a:p>
        </p:txBody>
      </p:sp>
      <p:sp>
        <p:nvSpPr>
          <p:cNvPr id="10" name="饼状-2">
            <a:extLst>
              <a:ext uri="{FF2B5EF4-FFF2-40B4-BE49-F238E27FC236}">
                <a16:creationId xmlns="" xmlns:a16="http://schemas.microsoft.com/office/drawing/2014/main" id="{D2C13B1F-5AF4-4740-864F-B8F10CA17534}"/>
              </a:ext>
            </a:extLst>
          </p:cNvPr>
          <p:cNvSpPr/>
          <p:nvPr>
            <p:custDataLst>
              <p:tags r:id="rId3"/>
            </p:custDataLst>
          </p:nvPr>
        </p:nvSpPr>
        <p:spPr>
          <a:xfrm flipV="1">
            <a:off x="5262896" y="2636760"/>
            <a:ext cx="2448882" cy="2448882"/>
          </a:xfrm>
          <a:prstGeom prst="pie">
            <a:avLst>
              <a:gd name="adj1" fmla="val 0"/>
              <a:gd name="adj2" fmla="val 5433853"/>
            </a:avLst>
          </a:prstGeom>
          <a:solidFill>
            <a:schemeClr val="accent3"/>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gradFill>
                <a:gsLst>
                  <a:gs pos="0">
                    <a:srgbClr val="002060"/>
                  </a:gs>
                  <a:gs pos="100000">
                    <a:srgbClr val="00B0F0"/>
                  </a:gs>
                </a:gsLst>
                <a:lin ang="13500000" scaled="1"/>
              </a:gradFill>
              <a:effectLst/>
              <a:uLnTx/>
              <a:uFillTx/>
              <a:cs typeface="+mn-ea"/>
              <a:sym typeface="+mn-lt"/>
            </a:endParaRPr>
          </a:p>
        </p:txBody>
      </p:sp>
      <p:sp>
        <p:nvSpPr>
          <p:cNvPr id="11" name="饼状-1">
            <a:extLst>
              <a:ext uri="{FF2B5EF4-FFF2-40B4-BE49-F238E27FC236}">
                <a16:creationId xmlns="" xmlns:a16="http://schemas.microsoft.com/office/drawing/2014/main" id="{C8A5969F-8865-4A60-9CB0-AE12BB0B3068}"/>
              </a:ext>
            </a:extLst>
          </p:cNvPr>
          <p:cNvSpPr/>
          <p:nvPr>
            <p:custDataLst>
              <p:tags r:id="rId4"/>
            </p:custDataLst>
          </p:nvPr>
        </p:nvSpPr>
        <p:spPr>
          <a:xfrm flipH="1" flipV="1">
            <a:off x="4401202" y="1847133"/>
            <a:ext cx="4032448" cy="4032448"/>
          </a:xfrm>
          <a:prstGeom prst="pie">
            <a:avLst>
              <a:gd name="adj1" fmla="val 0"/>
              <a:gd name="adj2" fmla="val 5433853"/>
            </a:avLst>
          </a:prstGeom>
          <a:solidFill>
            <a:schemeClr val="accent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gradFill>
                <a:gsLst>
                  <a:gs pos="0">
                    <a:srgbClr val="002060"/>
                  </a:gs>
                  <a:gs pos="100000">
                    <a:srgbClr val="00B0F0"/>
                  </a:gs>
                </a:gsLst>
                <a:lin ang="13500000" scaled="1"/>
              </a:gradFill>
              <a:effectLst/>
              <a:uLnTx/>
              <a:uFillTx/>
              <a:cs typeface="+mn-ea"/>
              <a:sym typeface="+mn-lt"/>
            </a:endParaRPr>
          </a:p>
        </p:txBody>
      </p:sp>
      <p:sp>
        <p:nvSpPr>
          <p:cNvPr id="12" name="文本框-4">
            <a:extLst>
              <a:ext uri="{FF2B5EF4-FFF2-40B4-BE49-F238E27FC236}">
                <a16:creationId xmlns="" xmlns:a16="http://schemas.microsoft.com/office/drawing/2014/main" id="{A99CB2DB-FA22-44BF-BBE3-535981334953}"/>
              </a:ext>
            </a:extLst>
          </p:cNvPr>
          <p:cNvSpPr txBox="1"/>
          <p:nvPr>
            <p:custDataLst>
              <p:tags r:id="rId5"/>
            </p:custDataLst>
          </p:nvPr>
        </p:nvSpPr>
        <p:spPr>
          <a:xfrm>
            <a:off x="6580571" y="4071047"/>
            <a:ext cx="694421" cy="400110"/>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200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cs typeface="+mn-ea"/>
                <a:sym typeface="+mn-lt"/>
              </a:rPr>
              <a:t>12%</a:t>
            </a:r>
          </a:p>
        </p:txBody>
      </p:sp>
      <p:sp>
        <p:nvSpPr>
          <p:cNvPr id="13" name="文本框-3">
            <a:extLst>
              <a:ext uri="{FF2B5EF4-FFF2-40B4-BE49-F238E27FC236}">
                <a16:creationId xmlns="" xmlns:a16="http://schemas.microsoft.com/office/drawing/2014/main" id="{F766AE49-9706-4BF2-A4CC-7CA0E464B14D}"/>
              </a:ext>
            </a:extLst>
          </p:cNvPr>
          <p:cNvSpPr txBox="1"/>
          <p:nvPr>
            <p:custDataLst>
              <p:tags r:id="rId6"/>
            </p:custDataLst>
          </p:nvPr>
        </p:nvSpPr>
        <p:spPr>
          <a:xfrm>
            <a:off x="6580571" y="3145774"/>
            <a:ext cx="801823" cy="461665"/>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240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cs typeface="+mn-ea"/>
                <a:sym typeface="+mn-lt"/>
              </a:rPr>
              <a:t>18%</a:t>
            </a:r>
          </a:p>
        </p:txBody>
      </p:sp>
      <p:sp>
        <p:nvSpPr>
          <p:cNvPr id="14" name="文本框-2">
            <a:extLst>
              <a:ext uri="{FF2B5EF4-FFF2-40B4-BE49-F238E27FC236}">
                <a16:creationId xmlns="" xmlns:a16="http://schemas.microsoft.com/office/drawing/2014/main" id="{54311A49-3A2A-41F6-B9BB-85F99E2A0F4B}"/>
              </a:ext>
            </a:extLst>
          </p:cNvPr>
          <p:cNvSpPr txBox="1"/>
          <p:nvPr>
            <p:custDataLst>
              <p:tags r:id="rId7"/>
            </p:custDataLst>
          </p:nvPr>
        </p:nvSpPr>
        <p:spPr>
          <a:xfrm>
            <a:off x="5079911" y="2982659"/>
            <a:ext cx="1107996" cy="646331"/>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360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cs typeface="+mn-ea"/>
                <a:sym typeface="+mn-lt"/>
              </a:rPr>
              <a:t>45%</a:t>
            </a:r>
            <a:endParaRPr kumimoji="0" lang="zh-CN" altLang="en-US" sz="360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cs typeface="+mn-ea"/>
              <a:sym typeface="+mn-lt"/>
            </a:endParaRPr>
          </a:p>
        </p:txBody>
      </p:sp>
      <p:sp>
        <p:nvSpPr>
          <p:cNvPr id="15" name="文本框-1">
            <a:extLst>
              <a:ext uri="{FF2B5EF4-FFF2-40B4-BE49-F238E27FC236}">
                <a16:creationId xmlns="" xmlns:a16="http://schemas.microsoft.com/office/drawing/2014/main" id="{40BFC563-637B-4956-83BE-420D23E7017E}"/>
              </a:ext>
            </a:extLst>
          </p:cNvPr>
          <p:cNvSpPr txBox="1"/>
          <p:nvPr>
            <p:custDataLst>
              <p:tags r:id="rId8"/>
            </p:custDataLst>
          </p:nvPr>
        </p:nvSpPr>
        <p:spPr>
          <a:xfrm>
            <a:off x="5263205" y="4071438"/>
            <a:ext cx="1005403" cy="584775"/>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320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cs typeface="+mn-ea"/>
                <a:sym typeface="+mn-lt"/>
              </a:rPr>
              <a:t>40%</a:t>
            </a:r>
          </a:p>
        </p:txBody>
      </p:sp>
      <p:sp>
        <p:nvSpPr>
          <p:cNvPr id="16" name="弧形 29">
            <a:extLst>
              <a:ext uri="{FF2B5EF4-FFF2-40B4-BE49-F238E27FC236}">
                <a16:creationId xmlns="" xmlns:a16="http://schemas.microsoft.com/office/drawing/2014/main" id="{DAE6780B-117F-40D4-B587-15A487F2F7B1}"/>
              </a:ext>
            </a:extLst>
          </p:cNvPr>
          <p:cNvSpPr/>
          <p:nvPr/>
        </p:nvSpPr>
        <p:spPr>
          <a:xfrm>
            <a:off x="5245703" y="2544852"/>
            <a:ext cx="2520000" cy="2520000"/>
          </a:xfrm>
          <a:prstGeom prst="arc">
            <a:avLst>
              <a:gd name="adj1" fmla="val 17226740"/>
              <a:gd name="adj2" fmla="val 32712"/>
            </a:avLst>
          </a:prstGeom>
          <a:ln>
            <a:solidFill>
              <a:srgbClr val="BFBFBF"/>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17" name="弧形 30">
            <a:extLst>
              <a:ext uri="{FF2B5EF4-FFF2-40B4-BE49-F238E27FC236}">
                <a16:creationId xmlns="" xmlns:a16="http://schemas.microsoft.com/office/drawing/2014/main" id="{F6A48D02-7E89-4CDF-87BB-DEEE92915860}"/>
              </a:ext>
            </a:extLst>
          </p:cNvPr>
          <p:cNvSpPr/>
          <p:nvPr/>
        </p:nvSpPr>
        <p:spPr>
          <a:xfrm>
            <a:off x="4265935" y="1739581"/>
            <a:ext cx="4140000" cy="4140000"/>
          </a:xfrm>
          <a:prstGeom prst="arc">
            <a:avLst>
              <a:gd name="adj1" fmla="val 11616704"/>
              <a:gd name="adj2" fmla="val 16088646"/>
            </a:avLst>
          </a:prstGeom>
          <a:ln>
            <a:solidFill>
              <a:srgbClr val="65BA54"/>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18" name="弧形 31">
            <a:extLst>
              <a:ext uri="{FF2B5EF4-FFF2-40B4-BE49-F238E27FC236}">
                <a16:creationId xmlns="" xmlns:a16="http://schemas.microsoft.com/office/drawing/2014/main" id="{B0C5298E-7353-4F68-9F3D-68806C6CAC3F}"/>
              </a:ext>
            </a:extLst>
          </p:cNvPr>
          <p:cNvSpPr/>
          <p:nvPr/>
        </p:nvSpPr>
        <p:spPr>
          <a:xfrm>
            <a:off x="5543944" y="2982576"/>
            <a:ext cx="1980000" cy="1980000"/>
          </a:xfrm>
          <a:prstGeom prst="arc">
            <a:avLst>
              <a:gd name="adj1" fmla="val 784456"/>
              <a:gd name="adj2" fmla="val 4843154"/>
            </a:avLst>
          </a:prstGeom>
          <a:ln>
            <a:solidFill>
              <a:srgbClr val="65BA54"/>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19" name="弧形 32">
            <a:extLst>
              <a:ext uri="{FF2B5EF4-FFF2-40B4-BE49-F238E27FC236}">
                <a16:creationId xmlns="" xmlns:a16="http://schemas.microsoft.com/office/drawing/2014/main" id="{6383DC7A-842A-4501-A956-B71839924D67}"/>
              </a:ext>
            </a:extLst>
          </p:cNvPr>
          <p:cNvSpPr/>
          <p:nvPr/>
        </p:nvSpPr>
        <p:spPr>
          <a:xfrm>
            <a:off x="4780494" y="2448837"/>
            <a:ext cx="3060000" cy="3060000"/>
          </a:xfrm>
          <a:prstGeom prst="arc">
            <a:avLst>
              <a:gd name="adj1" fmla="val 6281952"/>
              <a:gd name="adj2" fmla="val 10565833"/>
            </a:avLst>
          </a:prstGeom>
          <a:ln>
            <a:solidFill>
              <a:srgbClr val="BFBFBF"/>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grpSp>
        <p:nvGrpSpPr>
          <p:cNvPr id="28" name="PA_组合 8"/>
          <p:cNvGrpSpPr/>
          <p:nvPr>
            <p:custDataLst>
              <p:tags r:id="rId9"/>
            </p:custDataLst>
          </p:nvPr>
        </p:nvGrpSpPr>
        <p:grpSpPr>
          <a:xfrm>
            <a:off x="8113088" y="1501872"/>
            <a:ext cx="3819855" cy="1291343"/>
            <a:chOff x="1274881" y="3325188"/>
            <a:chExt cx="2657020" cy="1291343"/>
          </a:xfrm>
        </p:grpSpPr>
        <p:sp>
          <p:nvSpPr>
            <p:cNvPr id="29" name="矩形 28"/>
            <p:cNvSpPr/>
            <p:nvPr/>
          </p:nvSpPr>
          <p:spPr>
            <a:xfrm>
              <a:off x="1274881" y="3677812"/>
              <a:ext cx="2527300" cy="938719"/>
            </a:xfrm>
            <a:prstGeom prst="rect">
              <a:avLst/>
            </a:prstGeom>
          </p:spPr>
          <p:txBody>
            <a:bodyPr wrap="square">
              <a:spAutoFit/>
              <a:scene3d>
                <a:camera prst="orthographicFront"/>
                <a:lightRig rig="threePt" dir="t"/>
              </a:scene3d>
              <a:sp3d contourW="12700"/>
            </a:bodyPr>
            <a:lstStyle/>
            <a:p>
              <a:r>
                <a:rPr lang="en-US" altLang="zh-CN" sz="1100" dirty="0">
                  <a:solidFill>
                    <a:schemeClr val="tx1">
                      <a:lumMod val="75000"/>
                      <a:lumOff val="25000"/>
                    </a:schemeClr>
                  </a:solidFill>
                  <a:cs typeface="+mn-ea"/>
                  <a:sym typeface="+mn-lt"/>
                </a:rPr>
                <a:t>The user can demonstrate on a projector or computer, or print the presentation and make it </a:t>
              </a:r>
              <a:r>
                <a:rPr lang="en-US" altLang="zh-CN" sz="1100" dirty="0" err="1">
                  <a:solidFill>
                    <a:schemeClr val="tx1">
                      <a:lumMod val="75000"/>
                      <a:lumOff val="25000"/>
                    </a:schemeClr>
                  </a:solidFill>
                  <a:cs typeface="+mn-ea"/>
                  <a:sym typeface="+mn-lt"/>
                </a:rPr>
                <a:t>intoThe</a:t>
              </a:r>
              <a:r>
                <a:rPr lang="en-US" altLang="zh-CN" sz="1100" dirty="0">
                  <a:solidFill>
                    <a:schemeClr val="tx1">
                      <a:lumMod val="75000"/>
                      <a:lumOff val="25000"/>
                    </a:schemeClr>
                  </a:solidFill>
                  <a:cs typeface="+mn-ea"/>
                  <a:sym typeface="+mn-lt"/>
                </a:rPr>
                <a:t> user </a:t>
              </a:r>
              <a:r>
                <a:rPr lang="en-US" altLang="zh-CN" sz="1100" dirty="0" err="1">
                  <a:solidFill>
                    <a:schemeClr val="tx1">
                      <a:lumMod val="75000"/>
                      <a:lumOff val="25000"/>
                    </a:schemeClr>
                  </a:solidFill>
                  <a:cs typeface="+mn-ea"/>
                  <a:sym typeface="+mn-lt"/>
                </a:rPr>
                <a:t>candemonstrate</a:t>
              </a:r>
              <a:endParaRPr lang="en-US" altLang="zh-CN" sz="1100" dirty="0">
                <a:solidFill>
                  <a:schemeClr val="tx1">
                    <a:lumMod val="75000"/>
                    <a:lumOff val="25000"/>
                  </a:schemeClr>
                </a:solidFill>
                <a:cs typeface="+mn-ea"/>
                <a:sym typeface="+mn-lt"/>
              </a:endParaRPr>
            </a:p>
          </p:txBody>
        </p:sp>
        <p:sp>
          <p:nvSpPr>
            <p:cNvPr id="30" name="矩形 29"/>
            <p:cNvSpPr/>
            <p:nvPr/>
          </p:nvSpPr>
          <p:spPr>
            <a:xfrm>
              <a:off x="1274881" y="3325188"/>
              <a:ext cx="2657020" cy="396134"/>
            </a:xfrm>
            <a:prstGeom prst="rect">
              <a:avLst/>
            </a:prstGeom>
          </p:spPr>
          <p:txBody>
            <a:bodyPr wrap="square">
              <a:spAutoFit/>
              <a:scene3d>
                <a:camera prst="orthographicFront"/>
                <a:lightRig rig="threePt" dir="t"/>
              </a:scene3d>
              <a:sp3d contourW="12700"/>
            </a:bodyPr>
            <a:lstStyle/>
            <a:p>
              <a:pPr>
                <a:lnSpc>
                  <a:spcPct val="120000"/>
                </a:lnSpc>
              </a:pPr>
              <a:r>
                <a:rPr lang="zh-CN" altLang="en-US" b="1" dirty="0">
                  <a:solidFill>
                    <a:schemeClr val="tx1">
                      <a:lumMod val="65000"/>
                      <a:lumOff val="35000"/>
                    </a:schemeClr>
                  </a:solidFill>
                  <a:cs typeface="+mn-ea"/>
                  <a:sym typeface="+mn-lt"/>
                </a:rPr>
                <a:t>标题文字添加</a:t>
              </a:r>
            </a:p>
          </p:txBody>
        </p:sp>
      </p:grpSp>
      <p:grpSp>
        <p:nvGrpSpPr>
          <p:cNvPr id="37" name="PA_组合 8"/>
          <p:cNvGrpSpPr/>
          <p:nvPr>
            <p:custDataLst>
              <p:tags r:id="rId10"/>
            </p:custDataLst>
          </p:nvPr>
        </p:nvGrpSpPr>
        <p:grpSpPr>
          <a:xfrm>
            <a:off x="8045626" y="4636148"/>
            <a:ext cx="3819855" cy="1291343"/>
            <a:chOff x="1274881" y="3325188"/>
            <a:chExt cx="2657020" cy="1291343"/>
          </a:xfrm>
        </p:grpSpPr>
        <p:sp>
          <p:nvSpPr>
            <p:cNvPr id="38" name="矩形 37"/>
            <p:cNvSpPr/>
            <p:nvPr/>
          </p:nvSpPr>
          <p:spPr>
            <a:xfrm>
              <a:off x="1274881" y="3677812"/>
              <a:ext cx="2527300" cy="938719"/>
            </a:xfrm>
            <a:prstGeom prst="rect">
              <a:avLst/>
            </a:prstGeom>
          </p:spPr>
          <p:txBody>
            <a:bodyPr wrap="square">
              <a:spAutoFit/>
              <a:scene3d>
                <a:camera prst="orthographicFront"/>
                <a:lightRig rig="threePt" dir="t"/>
              </a:scene3d>
              <a:sp3d contourW="12700"/>
            </a:bodyPr>
            <a:lstStyle/>
            <a:p>
              <a:r>
                <a:rPr lang="en-US" altLang="zh-CN" sz="1100" dirty="0">
                  <a:solidFill>
                    <a:schemeClr val="tx1">
                      <a:lumMod val="75000"/>
                      <a:lumOff val="25000"/>
                    </a:schemeClr>
                  </a:solidFill>
                  <a:cs typeface="+mn-ea"/>
                  <a:sym typeface="+mn-lt"/>
                </a:rPr>
                <a:t>The user can demonstrate on a projector or computer, or print the presentation and make it </a:t>
              </a:r>
              <a:r>
                <a:rPr lang="en-US" altLang="zh-CN" sz="1100" dirty="0" err="1">
                  <a:solidFill>
                    <a:schemeClr val="tx1">
                      <a:lumMod val="75000"/>
                      <a:lumOff val="25000"/>
                    </a:schemeClr>
                  </a:solidFill>
                  <a:cs typeface="+mn-ea"/>
                  <a:sym typeface="+mn-lt"/>
                </a:rPr>
                <a:t>intoThe</a:t>
              </a:r>
              <a:r>
                <a:rPr lang="en-US" altLang="zh-CN" sz="1100" dirty="0">
                  <a:solidFill>
                    <a:schemeClr val="tx1">
                      <a:lumMod val="75000"/>
                      <a:lumOff val="25000"/>
                    </a:schemeClr>
                  </a:solidFill>
                  <a:cs typeface="+mn-ea"/>
                  <a:sym typeface="+mn-lt"/>
                </a:rPr>
                <a:t> user </a:t>
              </a:r>
              <a:r>
                <a:rPr lang="en-US" altLang="zh-CN" sz="1100" dirty="0" err="1">
                  <a:solidFill>
                    <a:schemeClr val="tx1">
                      <a:lumMod val="75000"/>
                      <a:lumOff val="25000"/>
                    </a:schemeClr>
                  </a:solidFill>
                  <a:cs typeface="+mn-ea"/>
                  <a:sym typeface="+mn-lt"/>
                </a:rPr>
                <a:t>candemonstrate</a:t>
              </a:r>
              <a:endParaRPr lang="en-US" altLang="zh-CN" sz="1100" dirty="0">
                <a:solidFill>
                  <a:schemeClr val="tx1">
                    <a:lumMod val="75000"/>
                    <a:lumOff val="25000"/>
                  </a:schemeClr>
                </a:solidFill>
                <a:cs typeface="+mn-ea"/>
                <a:sym typeface="+mn-lt"/>
              </a:endParaRPr>
            </a:p>
          </p:txBody>
        </p:sp>
        <p:sp>
          <p:nvSpPr>
            <p:cNvPr id="39" name="矩形 38"/>
            <p:cNvSpPr/>
            <p:nvPr/>
          </p:nvSpPr>
          <p:spPr>
            <a:xfrm>
              <a:off x="1274881" y="3325188"/>
              <a:ext cx="2657020" cy="396134"/>
            </a:xfrm>
            <a:prstGeom prst="rect">
              <a:avLst/>
            </a:prstGeom>
          </p:spPr>
          <p:txBody>
            <a:bodyPr wrap="square">
              <a:spAutoFit/>
              <a:scene3d>
                <a:camera prst="orthographicFront"/>
                <a:lightRig rig="threePt" dir="t"/>
              </a:scene3d>
              <a:sp3d contourW="12700"/>
            </a:bodyPr>
            <a:lstStyle/>
            <a:p>
              <a:pPr>
                <a:lnSpc>
                  <a:spcPct val="120000"/>
                </a:lnSpc>
              </a:pPr>
              <a:r>
                <a:rPr lang="zh-CN" altLang="en-US" b="1" dirty="0">
                  <a:solidFill>
                    <a:schemeClr val="tx1">
                      <a:lumMod val="65000"/>
                      <a:lumOff val="35000"/>
                    </a:schemeClr>
                  </a:solidFill>
                  <a:cs typeface="+mn-ea"/>
                  <a:sym typeface="+mn-lt"/>
                </a:rPr>
                <a:t>标题文字添加</a:t>
              </a:r>
            </a:p>
          </p:txBody>
        </p:sp>
      </p:grpSp>
      <p:grpSp>
        <p:nvGrpSpPr>
          <p:cNvPr id="40" name="PA_组合 8"/>
          <p:cNvGrpSpPr/>
          <p:nvPr>
            <p:custDataLst>
              <p:tags r:id="rId11"/>
            </p:custDataLst>
          </p:nvPr>
        </p:nvGrpSpPr>
        <p:grpSpPr>
          <a:xfrm>
            <a:off x="387168" y="1460532"/>
            <a:ext cx="3819855" cy="952788"/>
            <a:chOff x="1274881" y="3325188"/>
            <a:chExt cx="2657020" cy="952788"/>
          </a:xfrm>
        </p:grpSpPr>
        <p:sp>
          <p:nvSpPr>
            <p:cNvPr id="41" name="矩形 40"/>
            <p:cNvSpPr/>
            <p:nvPr/>
          </p:nvSpPr>
          <p:spPr>
            <a:xfrm>
              <a:off x="1274881" y="3677812"/>
              <a:ext cx="2527300" cy="600164"/>
            </a:xfrm>
            <a:prstGeom prst="rect">
              <a:avLst/>
            </a:prstGeom>
          </p:spPr>
          <p:txBody>
            <a:bodyPr wrap="square">
              <a:spAutoFit/>
              <a:scene3d>
                <a:camera prst="orthographicFront"/>
                <a:lightRig rig="threePt" dir="t"/>
              </a:scene3d>
              <a:sp3d contourW="12700"/>
            </a:bodyPr>
            <a:lstStyle/>
            <a:p>
              <a:pPr algn="r"/>
              <a:r>
                <a:rPr lang="en-US" altLang="zh-CN" sz="1100" dirty="0">
                  <a:solidFill>
                    <a:schemeClr val="tx1">
                      <a:lumMod val="75000"/>
                      <a:lumOff val="25000"/>
                    </a:schemeClr>
                  </a:solidFill>
                  <a:cs typeface="+mn-ea"/>
                  <a:sym typeface="+mn-lt"/>
                </a:rPr>
                <a:t>The user can demonstrate on a projector or computer, or print the presentation and make it </a:t>
              </a:r>
              <a:r>
                <a:rPr lang="en-US" altLang="zh-CN" sz="1100" dirty="0" err="1">
                  <a:solidFill>
                    <a:schemeClr val="tx1">
                      <a:lumMod val="75000"/>
                      <a:lumOff val="25000"/>
                    </a:schemeClr>
                  </a:solidFill>
                  <a:cs typeface="+mn-ea"/>
                  <a:sym typeface="+mn-lt"/>
                </a:rPr>
                <a:t>intoThe</a:t>
              </a:r>
              <a:r>
                <a:rPr lang="en-US" altLang="zh-CN" sz="1100" dirty="0">
                  <a:solidFill>
                    <a:schemeClr val="tx1">
                      <a:lumMod val="75000"/>
                      <a:lumOff val="25000"/>
                    </a:schemeClr>
                  </a:solidFill>
                  <a:cs typeface="+mn-ea"/>
                  <a:sym typeface="+mn-lt"/>
                </a:rPr>
                <a:t> user </a:t>
              </a:r>
              <a:r>
                <a:rPr lang="en-US" altLang="zh-CN" sz="1100" dirty="0" err="1">
                  <a:solidFill>
                    <a:schemeClr val="tx1">
                      <a:lumMod val="75000"/>
                      <a:lumOff val="25000"/>
                    </a:schemeClr>
                  </a:solidFill>
                  <a:cs typeface="+mn-ea"/>
                  <a:sym typeface="+mn-lt"/>
                </a:rPr>
                <a:t>candemonstrate</a:t>
              </a:r>
              <a:endParaRPr lang="en-US" altLang="zh-CN" sz="1100" dirty="0">
                <a:solidFill>
                  <a:schemeClr val="tx1">
                    <a:lumMod val="75000"/>
                    <a:lumOff val="25000"/>
                  </a:schemeClr>
                </a:solidFill>
                <a:cs typeface="+mn-ea"/>
                <a:sym typeface="+mn-lt"/>
              </a:endParaRPr>
            </a:p>
          </p:txBody>
        </p:sp>
        <p:sp>
          <p:nvSpPr>
            <p:cNvPr id="42" name="矩形 41"/>
            <p:cNvSpPr/>
            <p:nvPr/>
          </p:nvSpPr>
          <p:spPr>
            <a:xfrm>
              <a:off x="1274881" y="3325188"/>
              <a:ext cx="2657020" cy="396134"/>
            </a:xfrm>
            <a:prstGeom prst="rect">
              <a:avLst/>
            </a:prstGeom>
          </p:spPr>
          <p:txBody>
            <a:bodyPr wrap="square">
              <a:spAutoFit/>
              <a:scene3d>
                <a:camera prst="orthographicFront"/>
                <a:lightRig rig="threePt" dir="t"/>
              </a:scene3d>
              <a:sp3d contourW="12700"/>
            </a:bodyPr>
            <a:lstStyle/>
            <a:p>
              <a:pPr algn="r">
                <a:lnSpc>
                  <a:spcPct val="120000"/>
                </a:lnSpc>
              </a:pPr>
              <a:r>
                <a:rPr lang="zh-CN" altLang="en-US" b="1" dirty="0">
                  <a:solidFill>
                    <a:schemeClr val="tx1">
                      <a:lumMod val="65000"/>
                      <a:lumOff val="35000"/>
                    </a:schemeClr>
                  </a:solidFill>
                  <a:cs typeface="+mn-ea"/>
                  <a:sym typeface="+mn-lt"/>
                </a:rPr>
                <a:t>标题文字添加</a:t>
              </a:r>
            </a:p>
          </p:txBody>
        </p:sp>
      </p:grpSp>
      <p:grpSp>
        <p:nvGrpSpPr>
          <p:cNvPr id="43" name="PA_组合 8"/>
          <p:cNvGrpSpPr/>
          <p:nvPr>
            <p:custDataLst>
              <p:tags r:id="rId12"/>
            </p:custDataLst>
          </p:nvPr>
        </p:nvGrpSpPr>
        <p:grpSpPr>
          <a:xfrm>
            <a:off x="316503" y="4656213"/>
            <a:ext cx="3819855" cy="952788"/>
            <a:chOff x="1274881" y="3325188"/>
            <a:chExt cx="2657020" cy="952788"/>
          </a:xfrm>
        </p:grpSpPr>
        <p:sp>
          <p:nvSpPr>
            <p:cNvPr id="44" name="矩形 43"/>
            <p:cNvSpPr/>
            <p:nvPr/>
          </p:nvSpPr>
          <p:spPr>
            <a:xfrm>
              <a:off x="1274881" y="3677812"/>
              <a:ext cx="2527300" cy="600164"/>
            </a:xfrm>
            <a:prstGeom prst="rect">
              <a:avLst/>
            </a:prstGeom>
          </p:spPr>
          <p:txBody>
            <a:bodyPr wrap="square">
              <a:spAutoFit/>
              <a:scene3d>
                <a:camera prst="orthographicFront"/>
                <a:lightRig rig="threePt" dir="t"/>
              </a:scene3d>
              <a:sp3d contourW="12700"/>
            </a:bodyPr>
            <a:lstStyle/>
            <a:p>
              <a:pPr algn="r"/>
              <a:r>
                <a:rPr lang="en-US" altLang="zh-CN" sz="1100" dirty="0">
                  <a:solidFill>
                    <a:schemeClr val="tx1">
                      <a:lumMod val="75000"/>
                      <a:lumOff val="25000"/>
                    </a:schemeClr>
                  </a:solidFill>
                  <a:cs typeface="+mn-ea"/>
                  <a:sym typeface="+mn-lt"/>
                </a:rPr>
                <a:t>The user can demonstrate on a projector or computer, or print the presentation and make it </a:t>
              </a:r>
              <a:r>
                <a:rPr lang="en-US" altLang="zh-CN" sz="1100" dirty="0" err="1">
                  <a:solidFill>
                    <a:schemeClr val="tx1">
                      <a:lumMod val="75000"/>
                      <a:lumOff val="25000"/>
                    </a:schemeClr>
                  </a:solidFill>
                  <a:cs typeface="+mn-ea"/>
                  <a:sym typeface="+mn-lt"/>
                </a:rPr>
                <a:t>intoThe</a:t>
              </a:r>
              <a:r>
                <a:rPr lang="en-US" altLang="zh-CN" sz="1100" dirty="0">
                  <a:solidFill>
                    <a:schemeClr val="tx1">
                      <a:lumMod val="75000"/>
                      <a:lumOff val="25000"/>
                    </a:schemeClr>
                  </a:solidFill>
                  <a:cs typeface="+mn-ea"/>
                  <a:sym typeface="+mn-lt"/>
                </a:rPr>
                <a:t> user </a:t>
              </a:r>
              <a:r>
                <a:rPr lang="en-US" altLang="zh-CN" sz="1100" dirty="0" err="1">
                  <a:solidFill>
                    <a:schemeClr val="tx1">
                      <a:lumMod val="75000"/>
                      <a:lumOff val="25000"/>
                    </a:schemeClr>
                  </a:solidFill>
                  <a:cs typeface="+mn-ea"/>
                  <a:sym typeface="+mn-lt"/>
                </a:rPr>
                <a:t>candemonstrate</a:t>
              </a:r>
              <a:endParaRPr lang="en-US" altLang="zh-CN" sz="1100" dirty="0">
                <a:solidFill>
                  <a:schemeClr val="tx1">
                    <a:lumMod val="75000"/>
                    <a:lumOff val="25000"/>
                  </a:schemeClr>
                </a:solidFill>
                <a:cs typeface="+mn-ea"/>
                <a:sym typeface="+mn-lt"/>
              </a:endParaRPr>
            </a:p>
          </p:txBody>
        </p:sp>
        <p:sp>
          <p:nvSpPr>
            <p:cNvPr id="45" name="矩形 44"/>
            <p:cNvSpPr/>
            <p:nvPr/>
          </p:nvSpPr>
          <p:spPr>
            <a:xfrm>
              <a:off x="1274881" y="3325188"/>
              <a:ext cx="2657020" cy="396134"/>
            </a:xfrm>
            <a:prstGeom prst="rect">
              <a:avLst/>
            </a:prstGeom>
          </p:spPr>
          <p:txBody>
            <a:bodyPr wrap="square">
              <a:spAutoFit/>
              <a:scene3d>
                <a:camera prst="orthographicFront"/>
                <a:lightRig rig="threePt" dir="t"/>
              </a:scene3d>
              <a:sp3d contourW="12700"/>
            </a:bodyPr>
            <a:lstStyle/>
            <a:p>
              <a:pPr algn="r">
                <a:lnSpc>
                  <a:spcPct val="120000"/>
                </a:lnSpc>
              </a:pPr>
              <a:r>
                <a:rPr lang="zh-CN" altLang="en-US" b="1" dirty="0">
                  <a:solidFill>
                    <a:schemeClr val="tx1">
                      <a:lumMod val="65000"/>
                      <a:lumOff val="35000"/>
                    </a:schemeClr>
                  </a:solidFill>
                  <a:cs typeface="+mn-ea"/>
                  <a:sym typeface="+mn-lt"/>
                </a:rPr>
                <a:t>标题文字添加</a:t>
              </a:r>
            </a:p>
          </p:txBody>
        </p:sp>
      </p:grpSp>
      <p:grpSp>
        <p:nvGrpSpPr>
          <p:cNvPr id="26" name="组合 25"/>
          <p:cNvGrpSpPr/>
          <p:nvPr/>
        </p:nvGrpSpPr>
        <p:grpSpPr>
          <a:xfrm>
            <a:off x="858416" y="403598"/>
            <a:ext cx="7908457" cy="584775"/>
            <a:chOff x="-1772911" y="3402483"/>
            <a:chExt cx="7908457" cy="584775"/>
          </a:xfrm>
        </p:grpSpPr>
        <p:sp>
          <p:nvSpPr>
            <p:cNvPr id="27" name="文本框 26"/>
            <p:cNvSpPr txBox="1"/>
            <p:nvPr/>
          </p:nvSpPr>
          <p:spPr>
            <a:xfrm>
              <a:off x="-1772911" y="3402483"/>
              <a:ext cx="3586317" cy="584775"/>
            </a:xfrm>
            <a:prstGeom prst="rect">
              <a:avLst/>
            </a:prstGeom>
            <a:noFill/>
          </p:spPr>
          <p:txBody>
            <a:bodyPr wrap="square" rtlCol="0">
              <a:spAutoFit/>
              <a:scene3d>
                <a:camera prst="orthographicFront"/>
                <a:lightRig rig="threePt" dir="t"/>
              </a:scene3d>
              <a:sp3d contourW="12700"/>
            </a:bodyPr>
            <a:lstStyle/>
            <a:p>
              <a:r>
                <a:rPr lang="zh-CN" altLang="en-US" sz="3200" b="1" dirty="0">
                  <a:solidFill>
                    <a:schemeClr val="tx1">
                      <a:lumMod val="75000"/>
                      <a:lumOff val="25000"/>
                    </a:schemeClr>
                  </a:solidFill>
                  <a:latin typeface="思源宋体 CN Heavy" panose="02020900000000000000" pitchFamily="18" charset="-122"/>
                  <a:ea typeface="思源宋体 CN Heavy" panose="02020900000000000000" pitchFamily="18" charset="-122"/>
                  <a:cs typeface="+mn-ea"/>
                  <a:sym typeface="+mn-lt"/>
                </a:rPr>
                <a:t>标题文字添加名称</a:t>
              </a:r>
            </a:p>
          </p:txBody>
        </p:sp>
        <p:sp>
          <p:nvSpPr>
            <p:cNvPr id="31" name="文本框 30"/>
            <p:cNvSpPr txBox="1"/>
            <p:nvPr/>
          </p:nvSpPr>
          <p:spPr>
            <a:xfrm>
              <a:off x="1680468" y="3447474"/>
              <a:ext cx="4455078" cy="443198"/>
            </a:xfrm>
            <a:prstGeom prst="rect">
              <a:avLst/>
            </a:prstGeom>
            <a:noFill/>
          </p:spPr>
          <p:txBody>
            <a:bodyPr wrap="square" rtlCol="0">
              <a:spAutoFit/>
              <a:scene3d>
                <a:camera prst="orthographicFront"/>
                <a:lightRig rig="threePt" dir="t"/>
              </a:scene3d>
              <a:sp3d contourW="12700"/>
            </a:bodyPr>
            <a:lstStyle/>
            <a:p>
              <a:pPr>
                <a:lnSpc>
                  <a:spcPct val="114000"/>
                </a:lnSpc>
              </a:pPr>
              <a:r>
                <a:rPr lang="en-US" altLang="zh-CN" sz="1000" dirty="0">
                  <a:solidFill>
                    <a:schemeClr val="tx1">
                      <a:lumMod val="65000"/>
                      <a:lumOff val="35000"/>
                    </a:schemeClr>
                  </a:solidFill>
                  <a:cs typeface="+mn-ea"/>
                  <a:sym typeface="+mn-lt"/>
                </a:rPr>
                <a:t>The user can demonstrate on a projector or computer, or presentation and make it film to be used in a wider field</a:t>
              </a:r>
            </a:p>
          </p:txBody>
        </p:sp>
      </p:grpSp>
      <p:grpSp>
        <p:nvGrpSpPr>
          <p:cNvPr id="32" name="组合 31"/>
          <p:cNvGrpSpPr/>
          <p:nvPr/>
        </p:nvGrpSpPr>
        <p:grpSpPr>
          <a:xfrm rot="19343009">
            <a:off x="-774193" y="-1295526"/>
            <a:ext cx="2033578" cy="2033578"/>
            <a:chOff x="7670569" y="-4107846"/>
            <a:chExt cx="6939795" cy="6939795"/>
          </a:xfrm>
        </p:grpSpPr>
        <p:sp>
          <p:nvSpPr>
            <p:cNvPr id="33" name="圆: 空心 6">
              <a:extLst>
                <a:ext uri="{FF2B5EF4-FFF2-40B4-BE49-F238E27FC236}">
                  <a16:creationId xmlns="" xmlns:a16="http://schemas.microsoft.com/office/drawing/2014/main" id="{F18338BA-7FB4-4542-8779-D4FB968328BE}"/>
                </a:ext>
              </a:extLst>
            </p:cNvPr>
            <p:cNvSpPr/>
            <p:nvPr/>
          </p:nvSpPr>
          <p:spPr>
            <a:xfrm rot="20523313">
              <a:off x="7670569" y="-4107846"/>
              <a:ext cx="6939795" cy="6939795"/>
            </a:xfrm>
            <a:prstGeom prst="roundRect">
              <a:avLst/>
            </a:prstGeom>
            <a:solidFill>
              <a:srgbClr val="D02D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entury Gothic" panose="020B0502020202020204" pitchFamily="34" charset="0"/>
                <a:ea typeface="inpin culangti" panose="02000000000000000000" pitchFamily="2" charset="-122"/>
                <a:cs typeface="+mn-cs"/>
                <a:sym typeface="Century Gothic" panose="020B0502020202020204" pitchFamily="34" charset="0"/>
              </a:endParaRPr>
            </a:p>
          </p:txBody>
        </p:sp>
        <p:sp>
          <p:nvSpPr>
            <p:cNvPr id="34" name="圆: 空心 6">
              <a:extLst>
                <a:ext uri="{FF2B5EF4-FFF2-40B4-BE49-F238E27FC236}">
                  <a16:creationId xmlns="" xmlns:a16="http://schemas.microsoft.com/office/drawing/2014/main" id="{F18338BA-7FB4-4542-8779-D4FB968328BE}"/>
                </a:ext>
              </a:extLst>
            </p:cNvPr>
            <p:cNvSpPr/>
            <p:nvPr/>
          </p:nvSpPr>
          <p:spPr>
            <a:xfrm rot="20523313">
              <a:off x="8298103" y="-3480314"/>
              <a:ext cx="5684729" cy="568472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entury Gothic" panose="020B0502020202020204" pitchFamily="34" charset="0"/>
                <a:ea typeface="inpin culangti" panose="02000000000000000000" pitchFamily="2" charset="-122"/>
                <a:cs typeface="+mn-cs"/>
                <a:sym typeface="Century Gothic" panose="020B0502020202020204" pitchFamily="34" charset="0"/>
              </a:endParaRPr>
            </a:p>
          </p:txBody>
        </p:sp>
      </p:grpSp>
    </p:spTree>
    <p:extLst>
      <p:ext uri="{BB962C8B-B14F-4D97-AF65-F5344CB8AC3E}">
        <p14:creationId xmlns:p14="http://schemas.microsoft.com/office/powerpoint/2010/main" val="3542673052"/>
      </p:ext>
    </p:extLst>
  </p:cSld>
  <p:clrMapOvr>
    <a:masterClrMapping/>
  </p:clrMapOvr>
  <mc:AlternateContent xmlns:mc="http://schemas.openxmlformats.org/markup-compatibility/2006">
    <mc:Choice xmlns:p14="http://schemas.microsoft.com/office/powerpoint/2010/main" Requires="p14">
      <p:transition spd="slow" p14:dur="2000" advClick="0" advTm="0"/>
    </mc:Choice>
    <mc:Fallback>
      <p:transition spd="slow" advClick="0" advTm="0"/>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8" name="Group 18">
            <a:extLst>
              <a:ext uri="{FF2B5EF4-FFF2-40B4-BE49-F238E27FC236}">
                <a16:creationId xmlns="" xmlns:a16="http://schemas.microsoft.com/office/drawing/2014/main" id="{AC5B6446-C826-4863-9406-4A714C7CB5C0}"/>
              </a:ext>
            </a:extLst>
          </p:cNvPr>
          <p:cNvGrpSpPr/>
          <p:nvPr/>
        </p:nvGrpSpPr>
        <p:grpSpPr>
          <a:xfrm>
            <a:off x="1435694" y="1921644"/>
            <a:ext cx="693763" cy="673901"/>
            <a:chOff x="860271" y="1518068"/>
            <a:chExt cx="493370" cy="479245"/>
          </a:xfrm>
        </p:grpSpPr>
        <p:sp>
          <p:nvSpPr>
            <p:cNvPr id="9" name="Rounded Rectangle 19">
              <a:extLst>
                <a:ext uri="{FF2B5EF4-FFF2-40B4-BE49-F238E27FC236}">
                  <a16:creationId xmlns="" xmlns:a16="http://schemas.microsoft.com/office/drawing/2014/main" id="{B6C90169-D183-4654-9553-E5F45187152F}"/>
                </a:ext>
              </a:extLst>
            </p:cNvPr>
            <p:cNvSpPr/>
            <p:nvPr/>
          </p:nvSpPr>
          <p:spPr>
            <a:xfrm>
              <a:off x="860271" y="1518068"/>
              <a:ext cx="493370" cy="479245"/>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50000"/>
                </a:lnSpc>
                <a:spcBef>
                  <a:spcPts val="0"/>
                </a:spcBef>
                <a:spcAft>
                  <a:spcPts val="0"/>
                </a:spcAft>
                <a:buClrTx/>
                <a:buSzTx/>
                <a:buFontTx/>
                <a:buNone/>
                <a:tabLst/>
                <a:defRPr/>
              </a:pPr>
              <a:endParaRPr kumimoji="0" lang="en-US" sz="800" b="0" i="0" u="none" strike="noStrike" kern="1200" cap="none" spc="0" normalizeH="0" baseline="0" noProof="0" dirty="0">
                <a:ln>
                  <a:noFill/>
                </a:ln>
                <a:solidFill>
                  <a:prstClr val="white"/>
                </a:solidFill>
                <a:effectLst/>
                <a:uLnTx/>
                <a:uFillTx/>
                <a:cs typeface="+mn-ea"/>
                <a:sym typeface="+mn-lt"/>
              </a:endParaRPr>
            </a:p>
          </p:txBody>
        </p:sp>
        <p:sp>
          <p:nvSpPr>
            <p:cNvPr id="10" name="Freeform 6">
              <a:extLst>
                <a:ext uri="{FF2B5EF4-FFF2-40B4-BE49-F238E27FC236}">
                  <a16:creationId xmlns="" xmlns:a16="http://schemas.microsoft.com/office/drawing/2014/main" id="{913DE00F-9B82-4129-A3A0-17EFA2DD1F7D}"/>
                </a:ext>
              </a:extLst>
            </p:cNvPr>
            <p:cNvSpPr>
              <a:spLocks noEditPoints="1"/>
            </p:cNvSpPr>
            <p:nvPr/>
          </p:nvSpPr>
          <p:spPr bwMode="auto">
            <a:xfrm>
              <a:off x="997419" y="1671965"/>
              <a:ext cx="219075" cy="171450"/>
            </a:xfrm>
            <a:custGeom>
              <a:avLst/>
              <a:gdLst/>
              <a:ahLst/>
              <a:cxnLst>
                <a:cxn ang="0">
                  <a:pos x="64" y="48"/>
                </a:cxn>
                <a:cxn ang="0">
                  <a:pos x="61" y="50"/>
                </a:cxn>
                <a:cxn ang="0">
                  <a:pos x="2" y="50"/>
                </a:cxn>
                <a:cxn ang="0">
                  <a:pos x="0" y="48"/>
                </a:cxn>
                <a:cxn ang="0">
                  <a:pos x="0" y="43"/>
                </a:cxn>
                <a:cxn ang="0">
                  <a:pos x="2" y="41"/>
                </a:cxn>
                <a:cxn ang="0">
                  <a:pos x="61" y="41"/>
                </a:cxn>
                <a:cxn ang="0">
                  <a:pos x="64" y="43"/>
                </a:cxn>
                <a:cxn ang="0">
                  <a:pos x="64" y="48"/>
                </a:cxn>
                <a:cxn ang="0">
                  <a:pos x="59" y="20"/>
                </a:cxn>
                <a:cxn ang="0">
                  <a:pos x="57" y="23"/>
                </a:cxn>
                <a:cxn ang="0">
                  <a:pos x="7" y="23"/>
                </a:cxn>
                <a:cxn ang="0">
                  <a:pos x="4" y="20"/>
                </a:cxn>
                <a:cxn ang="0">
                  <a:pos x="4" y="16"/>
                </a:cxn>
                <a:cxn ang="0">
                  <a:pos x="7" y="13"/>
                </a:cxn>
                <a:cxn ang="0">
                  <a:pos x="57" y="13"/>
                </a:cxn>
                <a:cxn ang="0">
                  <a:pos x="59" y="16"/>
                </a:cxn>
                <a:cxn ang="0">
                  <a:pos x="59" y="20"/>
                </a:cxn>
                <a:cxn ang="0">
                  <a:pos x="50" y="34"/>
                </a:cxn>
                <a:cxn ang="0">
                  <a:pos x="48" y="36"/>
                </a:cxn>
                <a:cxn ang="0">
                  <a:pos x="16" y="36"/>
                </a:cxn>
                <a:cxn ang="0">
                  <a:pos x="13" y="34"/>
                </a:cxn>
                <a:cxn ang="0">
                  <a:pos x="13" y="29"/>
                </a:cxn>
                <a:cxn ang="0">
                  <a:pos x="16" y="27"/>
                </a:cxn>
                <a:cxn ang="0">
                  <a:pos x="48" y="27"/>
                </a:cxn>
                <a:cxn ang="0">
                  <a:pos x="50" y="29"/>
                </a:cxn>
                <a:cxn ang="0">
                  <a:pos x="50" y="34"/>
                </a:cxn>
                <a:cxn ang="0">
                  <a:pos x="45" y="7"/>
                </a:cxn>
                <a:cxn ang="0">
                  <a:pos x="43" y="9"/>
                </a:cxn>
                <a:cxn ang="0">
                  <a:pos x="20" y="9"/>
                </a:cxn>
                <a:cxn ang="0">
                  <a:pos x="18" y="7"/>
                </a:cxn>
                <a:cxn ang="0">
                  <a:pos x="18" y="2"/>
                </a:cxn>
                <a:cxn ang="0">
                  <a:pos x="20" y="0"/>
                </a:cxn>
                <a:cxn ang="0">
                  <a:pos x="43" y="0"/>
                </a:cxn>
                <a:cxn ang="0">
                  <a:pos x="45" y="2"/>
                </a:cxn>
                <a:cxn ang="0">
                  <a:pos x="45" y="7"/>
                </a:cxn>
              </a:cxnLst>
              <a:rect l="0" t="0" r="r" b="b"/>
              <a:pathLst>
                <a:path w="64" h="50">
                  <a:moveTo>
                    <a:pt x="64" y="48"/>
                  </a:moveTo>
                  <a:cubicBezTo>
                    <a:pt x="64" y="49"/>
                    <a:pt x="63" y="50"/>
                    <a:pt x="61" y="50"/>
                  </a:cubicBezTo>
                  <a:cubicBezTo>
                    <a:pt x="2" y="50"/>
                    <a:pt x="2" y="50"/>
                    <a:pt x="2" y="50"/>
                  </a:cubicBezTo>
                  <a:cubicBezTo>
                    <a:pt x="1" y="50"/>
                    <a:pt x="0" y="49"/>
                    <a:pt x="0" y="48"/>
                  </a:cubicBezTo>
                  <a:cubicBezTo>
                    <a:pt x="0" y="43"/>
                    <a:pt x="0" y="43"/>
                    <a:pt x="0" y="43"/>
                  </a:cubicBezTo>
                  <a:cubicBezTo>
                    <a:pt x="0" y="42"/>
                    <a:pt x="1" y="41"/>
                    <a:pt x="2" y="41"/>
                  </a:cubicBezTo>
                  <a:cubicBezTo>
                    <a:pt x="61" y="41"/>
                    <a:pt x="61" y="41"/>
                    <a:pt x="61" y="41"/>
                  </a:cubicBezTo>
                  <a:cubicBezTo>
                    <a:pt x="63" y="41"/>
                    <a:pt x="64" y="42"/>
                    <a:pt x="64" y="43"/>
                  </a:cubicBezTo>
                  <a:lnTo>
                    <a:pt x="64" y="48"/>
                  </a:lnTo>
                  <a:close/>
                  <a:moveTo>
                    <a:pt x="59" y="20"/>
                  </a:moveTo>
                  <a:cubicBezTo>
                    <a:pt x="59" y="22"/>
                    <a:pt x="58" y="23"/>
                    <a:pt x="57" y="23"/>
                  </a:cubicBezTo>
                  <a:cubicBezTo>
                    <a:pt x="7" y="23"/>
                    <a:pt x="7" y="23"/>
                    <a:pt x="7" y="23"/>
                  </a:cubicBezTo>
                  <a:cubicBezTo>
                    <a:pt x="5" y="23"/>
                    <a:pt x="4" y="22"/>
                    <a:pt x="4" y="20"/>
                  </a:cubicBezTo>
                  <a:cubicBezTo>
                    <a:pt x="4" y="16"/>
                    <a:pt x="4" y="16"/>
                    <a:pt x="4" y="16"/>
                  </a:cubicBezTo>
                  <a:cubicBezTo>
                    <a:pt x="4" y="14"/>
                    <a:pt x="5" y="13"/>
                    <a:pt x="7" y="13"/>
                  </a:cubicBezTo>
                  <a:cubicBezTo>
                    <a:pt x="57" y="13"/>
                    <a:pt x="57" y="13"/>
                    <a:pt x="57" y="13"/>
                  </a:cubicBezTo>
                  <a:cubicBezTo>
                    <a:pt x="58" y="13"/>
                    <a:pt x="59" y="14"/>
                    <a:pt x="59" y="16"/>
                  </a:cubicBezTo>
                  <a:lnTo>
                    <a:pt x="59" y="20"/>
                  </a:lnTo>
                  <a:close/>
                  <a:moveTo>
                    <a:pt x="50" y="34"/>
                  </a:moveTo>
                  <a:cubicBezTo>
                    <a:pt x="50" y="35"/>
                    <a:pt x="49" y="36"/>
                    <a:pt x="48" y="36"/>
                  </a:cubicBezTo>
                  <a:cubicBezTo>
                    <a:pt x="16" y="36"/>
                    <a:pt x="16" y="36"/>
                    <a:pt x="16" y="36"/>
                  </a:cubicBezTo>
                  <a:cubicBezTo>
                    <a:pt x="15" y="36"/>
                    <a:pt x="13" y="35"/>
                    <a:pt x="13" y="34"/>
                  </a:cubicBezTo>
                  <a:cubicBezTo>
                    <a:pt x="13" y="29"/>
                    <a:pt x="13" y="29"/>
                    <a:pt x="13" y="29"/>
                  </a:cubicBezTo>
                  <a:cubicBezTo>
                    <a:pt x="13" y="28"/>
                    <a:pt x="15" y="27"/>
                    <a:pt x="16" y="27"/>
                  </a:cubicBezTo>
                  <a:cubicBezTo>
                    <a:pt x="48" y="27"/>
                    <a:pt x="48" y="27"/>
                    <a:pt x="48" y="27"/>
                  </a:cubicBezTo>
                  <a:cubicBezTo>
                    <a:pt x="49" y="27"/>
                    <a:pt x="50" y="28"/>
                    <a:pt x="50" y="29"/>
                  </a:cubicBezTo>
                  <a:lnTo>
                    <a:pt x="50" y="34"/>
                  </a:lnTo>
                  <a:close/>
                  <a:moveTo>
                    <a:pt x="45" y="7"/>
                  </a:moveTo>
                  <a:cubicBezTo>
                    <a:pt x="45" y="8"/>
                    <a:pt x="44" y="9"/>
                    <a:pt x="43" y="9"/>
                  </a:cubicBezTo>
                  <a:cubicBezTo>
                    <a:pt x="20" y="9"/>
                    <a:pt x="20" y="9"/>
                    <a:pt x="20" y="9"/>
                  </a:cubicBezTo>
                  <a:cubicBezTo>
                    <a:pt x="19" y="9"/>
                    <a:pt x="18" y="8"/>
                    <a:pt x="18" y="7"/>
                  </a:cubicBezTo>
                  <a:cubicBezTo>
                    <a:pt x="18" y="2"/>
                    <a:pt x="18" y="2"/>
                    <a:pt x="18" y="2"/>
                  </a:cubicBezTo>
                  <a:cubicBezTo>
                    <a:pt x="18" y="1"/>
                    <a:pt x="19" y="0"/>
                    <a:pt x="20" y="0"/>
                  </a:cubicBezTo>
                  <a:cubicBezTo>
                    <a:pt x="43" y="0"/>
                    <a:pt x="43" y="0"/>
                    <a:pt x="43" y="0"/>
                  </a:cubicBezTo>
                  <a:cubicBezTo>
                    <a:pt x="44" y="0"/>
                    <a:pt x="45" y="1"/>
                    <a:pt x="45" y="2"/>
                  </a:cubicBezTo>
                  <a:lnTo>
                    <a:pt x="45" y="7"/>
                  </a:lnTo>
                  <a:close/>
                </a:path>
              </a:pathLst>
            </a:custGeom>
            <a:solidFill>
              <a:schemeClr val="bg1"/>
            </a:solidFill>
            <a:ln w="9525">
              <a:noFill/>
              <a:round/>
            </a:ln>
          </p:spPr>
          <p:txBody>
            <a:bodyPr vert="horz" wrap="square" lIns="128580" tIns="64290" rIns="128580" bIns="64290" numCol="1" anchor="t" anchorCtr="0" compatLnSpc="1"/>
            <a:lstStyle/>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en-US" sz="800" b="0" i="0" u="none" strike="noStrike" kern="1200" cap="none" spc="0" normalizeH="0" baseline="0" noProof="0" dirty="0">
                <a:ln>
                  <a:noFill/>
                </a:ln>
                <a:solidFill>
                  <a:prstClr val="black"/>
                </a:solidFill>
                <a:effectLst/>
                <a:uLnTx/>
                <a:uFillTx/>
                <a:cs typeface="+mn-ea"/>
                <a:sym typeface="+mn-lt"/>
              </a:endParaRPr>
            </a:p>
          </p:txBody>
        </p:sp>
      </p:grpSp>
      <p:grpSp>
        <p:nvGrpSpPr>
          <p:cNvPr id="11" name="Group 21">
            <a:extLst>
              <a:ext uri="{FF2B5EF4-FFF2-40B4-BE49-F238E27FC236}">
                <a16:creationId xmlns="" xmlns:a16="http://schemas.microsoft.com/office/drawing/2014/main" id="{234F33B3-8679-4433-881E-E32E5587435F}"/>
              </a:ext>
            </a:extLst>
          </p:cNvPr>
          <p:cNvGrpSpPr/>
          <p:nvPr/>
        </p:nvGrpSpPr>
        <p:grpSpPr>
          <a:xfrm>
            <a:off x="1435694" y="3379023"/>
            <a:ext cx="693763" cy="673901"/>
            <a:chOff x="840159" y="2185414"/>
            <a:chExt cx="493370" cy="479245"/>
          </a:xfrm>
        </p:grpSpPr>
        <p:sp>
          <p:nvSpPr>
            <p:cNvPr id="12" name="Rounded Rectangle 22">
              <a:extLst>
                <a:ext uri="{FF2B5EF4-FFF2-40B4-BE49-F238E27FC236}">
                  <a16:creationId xmlns="" xmlns:a16="http://schemas.microsoft.com/office/drawing/2014/main" id="{D245B221-C7EA-4BC5-8826-A8F3054E78F4}"/>
                </a:ext>
              </a:extLst>
            </p:cNvPr>
            <p:cNvSpPr/>
            <p:nvPr/>
          </p:nvSpPr>
          <p:spPr>
            <a:xfrm>
              <a:off x="840159" y="2185414"/>
              <a:ext cx="493370" cy="479245"/>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50000"/>
                </a:lnSpc>
                <a:spcBef>
                  <a:spcPts val="0"/>
                </a:spcBef>
                <a:spcAft>
                  <a:spcPts val="0"/>
                </a:spcAft>
                <a:buClrTx/>
                <a:buSzTx/>
                <a:buFontTx/>
                <a:buNone/>
                <a:tabLst/>
                <a:defRPr/>
              </a:pPr>
              <a:endParaRPr kumimoji="0" lang="en-US" sz="800" b="0" i="0" u="none" strike="noStrike" kern="1200" cap="none" spc="0" normalizeH="0" baseline="0" noProof="0" dirty="0">
                <a:ln>
                  <a:noFill/>
                </a:ln>
                <a:solidFill>
                  <a:prstClr val="white"/>
                </a:solidFill>
                <a:effectLst/>
                <a:uLnTx/>
                <a:uFillTx/>
                <a:cs typeface="+mn-ea"/>
                <a:sym typeface="+mn-lt"/>
              </a:endParaRPr>
            </a:p>
          </p:txBody>
        </p:sp>
        <p:sp>
          <p:nvSpPr>
            <p:cNvPr id="13" name="Freeform 100">
              <a:extLst>
                <a:ext uri="{FF2B5EF4-FFF2-40B4-BE49-F238E27FC236}">
                  <a16:creationId xmlns="" xmlns:a16="http://schemas.microsoft.com/office/drawing/2014/main" id="{2D645497-10AE-4B52-9F11-99A976757156}"/>
                </a:ext>
              </a:extLst>
            </p:cNvPr>
            <p:cNvSpPr>
              <a:spLocks noEditPoints="1"/>
            </p:cNvSpPr>
            <p:nvPr/>
          </p:nvSpPr>
          <p:spPr bwMode="auto">
            <a:xfrm>
              <a:off x="971750" y="2314705"/>
              <a:ext cx="230188" cy="220663"/>
            </a:xfrm>
            <a:custGeom>
              <a:avLst/>
              <a:gdLst/>
              <a:ahLst/>
              <a:cxnLst>
                <a:cxn ang="0">
                  <a:pos x="63" y="49"/>
                </a:cxn>
                <a:cxn ang="0">
                  <a:pos x="58" y="44"/>
                </a:cxn>
                <a:cxn ang="0">
                  <a:pos x="54" y="48"/>
                </a:cxn>
                <a:cxn ang="0">
                  <a:pos x="63" y="57"/>
                </a:cxn>
                <a:cxn ang="0">
                  <a:pos x="64" y="60"/>
                </a:cxn>
                <a:cxn ang="0">
                  <a:pos x="59" y="64"/>
                </a:cxn>
                <a:cxn ang="0">
                  <a:pos x="56" y="63"/>
                </a:cxn>
                <a:cxn ang="0">
                  <a:pos x="29" y="36"/>
                </a:cxn>
                <a:cxn ang="0">
                  <a:pos x="15" y="42"/>
                </a:cxn>
                <a:cxn ang="0">
                  <a:pos x="0" y="27"/>
                </a:cxn>
                <a:cxn ang="0">
                  <a:pos x="26" y="0"/>
                </a:cxn>
                <a:cxn ang="0">
                  <a:pos x="41" y="15"/>
                </a:cxn>
                <a:cxn ang="0">
                  <a:pos x="36" y="30"/>
                </a:cxn>
                <a:cxn ang="0">
                  <a:pos x="50" y="44"/>
                </a:cxn>
                <a:cxn ang="0">
                  <a:pos x="54" y="40"/>
                </a:cxn>
                <a:cxn ang="0">
                  <a:pos x="49" y="35"/>
                </a:cxn>
                <a:cxn ang="0">
                  <a:pos x="54" y="31"/>
                </a:cxn>
                <a:cxn ang="0">
                  <a:pos x="55" y="31"/>
                </a:cxn>
                <a:cxn ang="0">
                  <a:pos x="67" y="44"/>
                </a:cxn>
                <a:cxn ang="0">
                  <a:pos x="63" y="49"/>
                </a:cxn>
                <a:cxn ang="0">
                  <a:pos x="25" y="8"/>
                </a:cxn>
                <a:cxn ang="0">
                  <a:pos x="18" y="16"/>
                </a:cxn>
                <a:cxn ang="0">
                  <a:pos x="19" y="19"/>
                </a:cxn>
                <a:cxn ang="0">
                  <a:pos x="15" y="18"/>
                </a:cxn>
                <a:cxn ang="0">
                  <a:pos x="7" y="26"/>
                </a:cxn>
                <a:cxn ang="0">
                  <a:pos x="15" y="34"/>
                </a:cxn>
                <a:cxn ang="0">
                  <a:pos x="23" y="26"/>
                </a:cxn>
                <a:cxn ang="0">
                  <a:pos x="22" y="23"/>
                </a:cxn>
                <a:cxn ang="0">
                  <a:pos x="25" y="24"/>
                </a:cxn>
                <a:cxn ang="0">
                  <a:pos x="33" y="16"/>
                </a:cxn>
                <a:cxn ang="0">
                  <a:pos x="25" y="8"/>
                </a:cxn>
              </a:cxnLst>
              <a:rect l="0" t="0" r="r" b="b"/>
              <a:pathLst>
                <a:path w="67" h="64">
                  <a:moveTo>
                    <a:pt x="63" y="49"/>
                  </a:moveTo>
                  <a:cubicBezTo>
                    <a:pt x="62" y="49"/>
                    <a:pt x="58" y="45"/>
                    <a:pt x="58" y="44"/>
                  </a:cubicBezTo>
                  <a:cubicBezTo>
                    <a:pt x="54" y="48"/>
                    <a:pt x="54" y="48"/>
                    <a:pt x="54" y="48"/>
                  </a:cubicBezTo>
                  <a:cubicBezTo>
                    <a:pt x="63" y="57"/>
                    <a:pt x="63" y="57"/>
                    <a:pt x="63" y="57"/>
                  </a:cubicBezTo>
                  <a:cubicBezTo>
                    <a:pt x="63" y="58"/>
                    <a:pt x="64" y="59"/>
                    <a:pt x="64" y="60"/>
                  </a:cubicBezTo>
                  <a:cubicBezTo>
                    <a:pt x="64" y="62"/>
                    <a:pt x="61" y="64"/>
                    <a:pt x="59" y="64"/>
                  </a:cubicBezTo>
                  <a:cubicBezTo>
                    <a:pt x="58" y="64"/>
                    <a:pt x="57" y="64"/>
                    <a:pt x="56" y="63"/>
                  </a:cubicBezTo>
                  <a:cubicBezTo>
                    <a:pt x="29" y="36"/>
                    <a:pt x="29" y="36"/>
                    <a:pt x="29" y="36"/>
                  </a:cubicBezTo>
                  <a:cubicBezTo>
                    <a:pt x="25" y="39"/>
                    <a:pt x="20" y="42"/>
                    <a:pt x="15" y="42"/>
                  </a:cubicBezTo>
                  <a:cubicBezTo>
                    <a:pt x="6" y="42"/>
                    <a:pt x="0" y="36"/>
                    <a:pt x="0" y="27"/>
                  </a:cubicBezTo>
                  <a:cubicBezTo>
                    <a:pt x="0" y="14"/>
                    <a:pt x="13" y="0"/>
                    <a:pt x="26" y="0"/>
                  </a:cubicBezTo>
                  <a:cubicBezTo>
                    <a:pt x="35" y="0"/>
                    <a:pt x="41" y="6"/>
                    <a:pt x="41" y="15"/>
                  </a:cubicBezTo>
                  <a:cubicBezTo>
                    <a:pt x="41" y="21"/>
                    <a:pt x="39" y="26"/>
                    <a:pt x="36" y="30"/>
                  </a:cubicBezTo>
                  <a:cubicBezTo>
                    <a:pt x="50" y="44"/>
                    <a:pt x="50" y="44"/>
                    <a:pt x="50" y="44"/>
                  </a:cubicBezTo>
                  <a:cubicBezTo>
                    <a:pt x="54" y="40"/>
                    <a:pt x="54" y="40"/>
                    <a:pt x="54" y="40"/>
                  </a:cubicBezTo>
                  <a:cubicBezTo>
                    <a:pt x="53" y="39"/>
                    <a:pt x="49" y="36"/>
                    <a:pt x="49" y="35"/>
                  </a:cubicBezTo>
                  <a:cubicBezTo>
                    <a:pt x="49" y="34"/>
                    <a:pt x="53" y="31"/>
                    <a:pt x="54" y="31"/>
                  </a:cubicBezTo>
                  <a:cubicBezTo>
                    <a:pt x="54" y="31"/>
                    <a:pt x="54" y="31"/>
                    <a:pt x="55" y="31"/>
                  </a:cubicBezTo>
                  <a:cubicBezTo>
                    <a:pt x="56" y="32"/>
                    <a:pt x="67" y="43"/>
                    <a:pt x="67" y="44"/>
                  </a:cubicBezTo>
                  <a:cubicBezTo>
                    <a:pt x="67" y="45"/>
                    <a:pt x="64" y="49"/>
                    <a:pt x="63" y="49"/>
                  </a:cubicBezTo>
                  <a:close/>
                  <a:moveTo>
                    <a:pt x="25" y="8"/>
                  </a:moveTo>
                  <a:cubicBezTo>
                    <a:pt x="21" y="8"/>
                    <a:pt x="18" y="12"/>
                    <a:pt x="18" y="16"/>
                  </a:cubicBezTo>
                  <a:cubicBezTo>
                    <a:pt x="18" y="17"/>
                    <a:pt x="18" y="18"/>
                    <a:pt x="19" y="19"/>
                  </a:cubicBezTo>
                  <a:cubicBezTo>
                    <a:pt x="17" y="19"/>
                    <a:pt x="16" y="18"/>
                    <a:pt x="15" y="18"/>
                  </a:cubicBezTo>
                  <a:cubicBezTo>
                    <a:pt x="11" y="18"/>
                    <a:pt x="7" y="22"/>
                    <a:pt x="7" y="26"/>
                  </a:cubicBezTo>
                  <a:cubicBezTo>
                    <a:pt x="7" y="30"/>
                    <a:pt x="11" y="34"/>
                    <a:pt x="15" y="34"/>
                  </a:cubicBezTo>
                  <a:cubicBezTo>
                    <a:pt x="19" y="34"/>
                    <a:pt x="23" y="30"/>
                    <a:pt x="23" y="26"/>
                  </a:cubicBezTo>
                  <a:cubicBezTo>
                    <a:pt x="23" y="25"/>
                    <a:pt x="23" y="24"/>
                    <a:pt x="22" y="23"/>
                  </a:cubicBezTo>
                  <a:cubicBezTo>
                    <a:pt x="23" y="23"/>
                    <a:pt x="24" y="24"/>
                    <a:pt x="25" y="24"/>
                  </a:cubicBezTo>
                  <a:cubicBezTo>
                    <a:pt x="30" y="24"/>
                    <a:pt x="33" y="20"/>
                    <a:pt x="33" y="16"/>
                  </a:cubicBezTo>
                  <a:cubicBezTo>
                    <a:pt x="33" y="12"/>
                    <a:pt x="30" y="8"/>
                    <a:pt x="25" y="8"/>
                  </a:cubicBezTo>
                  <a:close/>
                </a:path>
              </a:pathLst>
            </a:custGeom>
            <a:solidFill>
              <a:schemeClr val="bg1"/>
            </a:solidFill>
            <a:ln w="9525">
              <a:noFill/>
              <a:round/>
            </a:ln>
          </p:spPr>
          <p:txBody>
            <a:bodyPr vert="horz" wrap="square" lIns="128580" tIns="64290" rIns="128580" bIns="64290" numCol="1" anchor="t" anchorCtr="0" compatLnSpc="1"/>
            <a:lstStyle/>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en-US" sz="800" b="0" i="0" u="none" strike="noStrike" kern="1200" cap="none" spc="0" normalizeH="0" baseline="0" noProof="0" dirty="0">
                <a:ln>
                  <a:noFill/>
                </a:ln>
                <a:solidFill>
                  <a:prstClr val="black"/>
                </a:solidFill>
                <a:effectLst/>
                <a:uLnTx/>
                <a:uFillTx/>
                <a:cs typeface="+mn-ea"/>
                <a:sym typeface="+mn-lt"/>
              </a:endParaRPr>
            </a:p>
          </p:txBody>
        </p:sp>
      </p:grpSp>
      <p:grpSp>
        <p:nvGrpSpPr>
          <p:cNvPr id="14" name="Group 24">
            <a:extLst>
              <a:ext uri="{FF2B5EF4-FFF2-40B4-BE49-F238E27FC236}">
                <a16:creationId xmlns="" xmlns:a16="http://schemas.microsoft.com/office/drawing/2014/main" id="{16ADA510-F3AC-46FF-9426-BF1BF9F00AA7}"/>
              </a:ext>
            </a:extLst>
          </p:cNvPr>
          <p:cNvGrpSpPr/>
          <p:nvPr/>
        </p:nvGrpSpPr>
        <p:grpSpPr>
          <a:xfrm>
            <a:off x="1435694" y="4836402"/>
            <a:ext cx="693763" cy="673901"/>
            <a:chOff x="840159" y="2852760"/>
            <a:chExt cx="493370" cy="479245"/>
          </a:xfrm>
        </p:grpSpPr>
        <p:sp>
          <p:nvSpPr>
            <p:cNvPr id="15" name="Rounded Rectangle 25">
              <a:extLst>
                <a:ext uri="{FF2B5EF4-FFF2-40B4-BE49-F238E27FC236}">
                  <a16:creationId xmlns="" xmlns:a16="http://schemas.microsoft.com/office/drawing/2014/main" id="{D3D3A708-437E-45FE-A1E5-AC216D645303}"/>
                </a:ext>
              </a:extLst>
            </p:cNvPr>
            <p:cNvSpPr/>
            <p:nvPr/>
          </p:nvSpPr>
          <p:spPr>
            <a:xfrm>
              <a:off x="840159" y="2852760"/>
              <a:ext cx="493370" cy="479245"/>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50000"/>
                </a:lnSpc>
                <a:spcBef>
                  <a:spcPts val="0"/>
                </a:spcBef>
                <a:spcAft>
                  <a:spcPts val="0"/>
                </a:spcAft>
                <a:buClrTx/>
                <a:buSzTx/>
                <a:buFontTx/>
                <a:buNone/>
                <a:tabLst/>
                <a:defRPr/>
              </a:pPr>
              <a:endParaRPr kumimoji="0" lang="en-US" sz="800" b="0" i="0" u="none" strike="noStrike" kern="1200" cap="none" spc="0" normalizeH="0" baseline="0" noProof="0" dirty="0">
                <a:ln>
                  <a:noFill/>
                </a:ln>
                <a:solidFill>
                  <a:prstClr val="white"/>
                </a:solidFill>
                <a:effectLst/>
                <a:uLnTx/>
                <a:uFillTx/>
                <a:cs typeface="+mn-ea"/>
                <a:sym typeface="+mn-lt"/>
              </a:endParaRPr>
            </a:p>
          </p:txBody>
        </p:sp>
        <p:sp>
          <p:nvSpPr>
            <p:cNvPr id="16" name="Freeform 144">
              <a:extLst>
                <a:ext uri="{FF2B5EF4-FFF2-40B4-BE49-F238E27FC236}">
                  <a16:creationId xmlns="" xmlns:a16="http://schemas.microsoft.com/office/drawing/2014/main" id="{D66C46E6-853B-4642-8525-32AC26DA65D8}"/>
                </a:ext>
              </a:extLst>
            </p:cNvPr>
            <p:cNvSpPr>
              <a:spLocks noEditPoints="1"/>
            </p:cNvSpPr>
            <p:nvPr/>
          </p:nvSpPr>
          <p:spPr bwMode="auto">
            <a:xfrm>
              <a:off x="955869" y="2990792"/>
              <a:ext cx="261950" cy="203180"/>
            </a:xfrm>
            <a:custGeom>
              <a:avLst/>
              <a:gdLst/>
              <a:ahLst/>
              <a:cxnLst>
                <a:cxn ang="0">
                  <a:pos x="67" y="55"/>
                </a:cxn>
                <a:cxn ang="0">
                  <a:pos x="65" y="56"/>
                </a:cxn>
                <a:cxn ang="0">
                  <a:pos x="8" y="56"/>
                </a:cxn>
                <a:cxn ang="0">
                  <a:pos x="6" y="55"/>
                </a:cxn>
                <a:cxn ang="0">
                  <a:pos x="0" y="36"/>
                </a:cxn>
                <a:cxn ang="0">
                  <a:pos x="36" y="0"/>
                </a:cxn>
                <a:cxn ang="0">
                  <a:pos x="72" y="36"/>
                </a:cxn>
                <a:cxn ang="0">
                  <a:pos x="67" y="55"/>
                </a:cxn>
                <a:cxn ang="0">
                  <a:pos x="11" y="30"/>
                </a:cxn>
                <a:cxn ang="0">
                  <a:pos x="6" y="36"/>
                </a:cxn>
                <a:cxn ang="0">
                  <a:pos x="11" y="41"/>
                </a:cxn>
                <a:cxn ang="0">
                  <a:pos x="16" y="36"/>
                </a:cxn>
                <a:cxn ang="0">
                  <a:pos x="11" y="30"/>
                </a:cxn>
                <a:cxn ang="0">
                  <a:pos x="18" y="12"/>
                </a:cxn>
                <a:cxn ang="0">
                  <a:pos x="13" y="18"/>
                </a:cxn>
                <a:cxn ang="0">
                  <a:pos x="18" y="23"/>
                </a:cxn>
                <a:cxn ang="0">
                  <a:pos x="24" y="18"/>
                </a:cxn>
                <a:cxn ang="0">
                  <a:pos x="18" y="12"/>
                </a:cxn>
                <a:cxn ang="0">
                  <a:pos x="45" y="22"/>
                </a:cxn>
                <a:cxn ang="0">
                  <a:pos x="43" y="18"/>
                </a:cxn>
                <a:cxn ang="0">
                  <a:pos x="40" y="20"/>
                </a:cxn>
                <a:cxn ang="0">
                  <a:pos x="36" y="36"/>
                </a:cxn>
                <a:cxn ang="0">
                  <a:pos x="29" y="41"/>
                </a:cxn>
                <a:cxn ang="0">
                  <a:pos x="34" y="51"/>
                </a:cxn>
                <a:cxn ang="0">
                  <a:pos x="44" y="45"/>
                </a:cxn>
                <a:cxn ang="0">
                  <a:pos x="41" y="37"/>
                </a:cxn>
                <a:cxn ang="0">
                  <a:pos x="45" y="22"/>
                </a:cxn>
                <a:cxn ang="0">
                  <a:pos x="36" y="5"/>
                </a:cxn>
                <a:cxn ang="0">
                  <a:pos x="31" y="10"/>
                </a:cxn>
                <a:cxn ang="0">
                  <a:pos x="36" y="15"/>
                </a:cxn>
                <a:cxn ang="0">
                  <a:pos x="42" y="10"/>
                </a:cxn>
                <a:cxn ang="0">
                  <a:pos x="36" y="5"/>
                </a:cxn>
                <a:cxn ang="0">
                  <a:pos x="54" y="12"/>
                </a:cxn>
                <a:cxn ang="0">
                  <a:pos x="49" y="18"/>
                </a:cxn>
                <a:cxn ang="0">
                  <a:pos x="54" y="23"/>
                </a:cxn>
                <a:cxn ang="0">
                  <a:pos x="60" y="18"/>
                </a:cxn>
                <a:cxn ang="0">
                  <a:pos x="54" y="12"/>
                </a:cxn>
                <a:cxn ang="0">
                  <a:pos x="62" y="30"/>
                </a:cxn>
                <a:cxn ang="0">
                  <a:pos x="57" y="36"/>
                </a:cxn>
                <a:cxn ang="0">
                  <a:pos x="62" y="41"/>
                </a:cxn>
                <a:cxn ang="0">
                  <a:pos x="67" y="36"/>
                </a:cxn>
                <a:cxn ang="0">
                  <a:pos x="62" y="30"/>
                </a:cxn>
              </a:cxnLst>
              <a:rect l="0" t="0" r="r" b="b"/>
              <a:pathLst>
                <a:path w="72" h="56">
                  <a:moveTo>
                    <a:pt x="67" y="55"/>
                  </a:moveTo>
                  <a:cubicBezTo>
                    <a:pt x="66" y="56"/>
                    <a:pt x="66" y="56"/>
                    <a:pt x="65" y="56"/>
                  </a:cubicBezTo>
                  <a:cubicBezTo>
                    <a:pt x="8" y="56"/>
                    <a:pt x="8" y="56"/>
                    <a:pt x="8" y="56"/>
                  </a:cubicBezTo>
                  <a:cubicBezTo>
                    <a:pt x="7" y="56"/>
                    <a:pt x="7" y="56"/>
                    <a:pt x="6" y="55"/>
                  </a:cubicBezTo>
                  <a:cubicBezTo>
                    <a:pt x="2" y="49"/>
                    <a:pt x="0" y="42"/>
                    <a:pt x="0" y="36"/>
                  </a:cubicBezTo>
                  <a:cubicBezTo>
                    <a:pt x="0" y="16"/>
                    <a:pt x="17" y="0"/>
                    <a:pt x="36" y="0"/>
                  </a:cubicBezTo>
                  <a:cubicBezTo>
                    <a:pt x="56" y="0"/>
                    <a:pt x="72" y="16"/>
                    <a:pt x="72" y="36"/>
                  </a:cubicBezTo>
                  <a:cubicBezTo>
                    <a:pt x="72" y="42"/>
                    <a:pt x="70" y="49"/>
                    <a:pt x="67" y="55"/>
                  </a:cubicBezTo>
                  <a:close/>
                  <a:moveTo>
                    <a:pt x="11" y="30"/>
                  </a:moveTo>
                  <a:cubicBezTo>
                    <a:pt x="8" y="30"/>
                    <a:pt x="6" y="33"/>
                    <a:pt x="6" y="36"/>
                  </a:cubicBezTo>
                  <a:cubicBezTo>
                    <a:pt x="6" y="38"/>
                    <a:pt x="8" y="41"/>
                    <a:pt x="11" y="41"/>
                  </a:cubicBezTo>
                  <a:cubicBezTo>
                    <a:pt x="14" y="41"/>
                    <a:pt x="16" y="38"/>
                    <a:pt x="16" y="36"/>
                  </a:cubicBezTo>
                  <a:cubicBezTo>
                    <a:pt x="16" y="33"/>
                    <a:pt x="14" y="30"/>
                    <a:pt x="11" y="30"/>
                  </a:cubicBezTo>
                  <a:close/>
                  <a:moveTo>
                    <a:pt x="18" y="12"/>
                  </a:moveTo>
                  <a:cubicBezTo>
                    <a:pt x="16" y="12"/>
                    <a:pt x="13" y="15"/>
                    <a:pt x="13" y="18"/>
                  </a:cubicBezTo>
                  <a:cubicBezTo>
                    <a:pt x="13" y="20"/>
                    <a:pt x="16" y="23"/>
                    <a:pt x="18" y="23"/>
                  </a:cubicBezTo>
                  <a:cubicBezTo>
                    <a:pt x="21" y="23"/>
                    <a:pt x="24" y="20"/>
                    <a:pt x="24" y="18"/>
                  </a:cubicBezTo>
                  <a:cubicBezTo>
                    <a:pt x="24" y="15"/>
                    <a:pt x="21" y="12"/>
                    <a:pt x="18" y="12"/>
                  </a:cubicBezTo>
                  <a:close/>
                  <a:moveTo>
                    <a:pt x="45" y="22"/>
                  </a:moveTo>
                  <a:cubicBezTo>
                    <a:pt x="45" y="20"/>
                    <a:pt x="44" y="19"/>
                    <a:pt x="43" y="18"/>
                  </a:cubicBezTo>
                  <a:cubicBezTo>
                    <a:pt x="42" y="18"/>
                    <a:pt x="40" y="19"/>
                    <a:pt x="40" y="20"/>
                  </a:cubicBezTo>
                  <a:cubicBezTo>
                    <a:pt x="36" y="36"/>
                    <a:pt x="36" y="36"/>
                    <a:pt x="36" y="36"/>
                  </a:cubicBezTo>
                  <a:cubicBezTo>
                    <a:pt x="33" y="36"/>
                    <a:pt x="30" y="38"/>
                    <a:pt x="29" y="41"/>
                  </a:cubicBezTo>
                  <a:cubicBezTo>
                    <a:pt x="28" y="45"/>
                    <a:pt x="30" y="50"/>
                    <a:pt x="34" y="51"/>
                  </a:cubicBezTo>
                  <a:cubicBezTo>
                    <a:pt x="39" y="52"/>
                    <a:pt x="43" y="49"/>
                    <a:pt x="44" y="45"/>
                  </a:cubicBezTo>
                  <a:cubicBezTo>
                    <a:pt x="45" y="42"/>
                    <a:pt x="43" y="39"/>
                    <a:pt x="41" y="37"/>
                  </a:cubicBezTo>
                  <a:lnTo>
                    <a:pt x="45" y="22"/>
                  </a:lnTo>
                  <a:close/>
                  <a:moveTo>
                    <a:pt x="36" y="5"/>
                  </a:moveTo>
                  <a:cubicBezTo>
                    <a:pt x="34" y="5"/>
                    <a:pt x="31" y="7"/>
                    <a:pt x="31" y="10"/>
                  </a:cubicBezTo>
                  <a:cubicBezTo>
                    <a:pt x="31" y="13"/>
                    <a:pt x="34" y="15"/>
                    <a:pt x="36" y="15"/>
                  </a:cubicBezTo>
                  <a:cubicBezTo>
                    <a:pt x="39" y="15"/>
                    <a:pt x="42" y="13"/>
                    <a:pt x="42" y="10"/>
                  </a:cubicBezTo>
                  <a:cubicBezTo>
                    <a:pt x="42" y="7"/>
                    <a:pt x="39" y="5"/>
                    <a:pt x="36" y="5"/>
                  </a:cubicBezTo>
                  <a:close/>
                  <a:moveTo>
                    <a:pt x="54" y="12"/>
                  </a:moveTo>
                  <a:cubicBezTo>
                    <a:pt x="52" y="12"/>
                    <a:pt x="49" y="15"/>
                    <a:pt x="49" y="18"/>
                  </a:cubicBezTo>
                  <a:cubicBezTo>
                    <a:pt x="49" y="20"/>
                    <a:pt x="52" y="23"/>
                    <a:pt x="54" y="23"/>
                  </a:cubicBezTo>
                  <a:cubicBezTo>
                    <a:pt x="57" y="23"/>
                    <a:pt x="60" y="20"/>
                    <a:pt x="60" y="18"/>
                  </a:cubicBezTo>
                  <a:cubicBezTo>
                    <a:pt x="60" y="15"/>
                    <a:pt x="57" y="12"/>
                    <a:pt x="54" y="12"/>
                  </a:cubicBezTo>
                  <a:close/>
                  <a:moveTo>
                    <a:pt x="62" y="30"/>
                  </a:moveTo>
                  <a:cubicBezTo>
                    <a:pt x="59" y="30"/>
                    <a:pt x="57" y="33"/>
                    <a:pt x="57" y="36"/>
                  </a:cubicBezTo>
                  <a:cubicBezTo>
                    <a:pt x="57" y="38"/>
                    <a:pt x="59" y="41"/>
                    <a:pt x="62" y="41"/>
                  </a:cubicBezTo>
                  <a:cubicBezTo>
                    <a:pt x="65" y="41"/>
                    <a:pt x="67" y="38"/>
                    <a:pt x="67" y="36"/>
                  </a:cubicBezTo>
                  <a:cubicBezTo>
                    <a:pt x="67" y="33"/>
                    <a:pt x="65" y="30"/>
                    <a:pt x="62" y="30"/>
                  </a:cubicBezTo>
                  <a:close/>
                </a:path>
              </a:pathLst>
            </a:custGeom>
            <a:solidFill>
              <a:schemeClr val="bg1"/>
            </a:solidFill>
            <a:ln w="9525">
              <a:noFill/>
              <a:round/>
            </a:ln>
          </p:spPr>
          <p:txBody>
            <a:bodyPr vert="horz" wrap="square" lIns="128580" tIns="64290" rIns="128580" bIns="64290" numCol="1" anchor="t" anchorCtr="0" compatLnSpc="1"/>
            <a:lstStyle/>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en-US" sz="800" b="0" i="0" u="none" strike="noStrike" kern="1200" cap="none" spc="0" normalizeH="0" baseline="0" noProof="0" dirty="0">
                <a:ln>
                  <a:noFill/>
                </a:ln>
                <a:solidFill>
                  <a:prstClr val="black"/>
                </a:solidFill>
                <a:effectLst/>
                <a:uLnTx/>
                <a:uFillTx/>
                <a:cs typeface="+mn-ea"/>
                <a:sym typeface="+mn-lt"/>
              </a:endParaRPr>
            </a:p>
          </p:txBody>
        </p:sp>
      </p:grpSp>
      <p:grpSp>
        <p:nvGrpSpPr>
          <p:cNvPr id="24" name="PA_组合 8"/>
          <p:cNvGrpSpPr/>
          <p:nvPr>
            <p:custDataLst>
              <p:tags r:id="rId1"/>
            </p:custDataLst>
          </p:nvPr>
        </p:nvGrpSpPr>
        <p:grpSpPr>
          <a:xfrm>
            <a:off x="2547396" y="1866838"/>
            <a:ext cx="3304766" cy="783511"/>
            <a:chOff x="1274879" y="3325188"/>
            <a:chExt cx="4973606" cy="783511"/>
          </a:xfrm>
        </p:grpSpPr>
        <p:sp>
          <p:nvSpPr>
            <p:cNvPr id="25" name="矩形 24"/>
            <p:cNvSpPr/>
            <p:nvPr/>
          </p:nvSpPr>
          <p:spPr>
            <a:xfrm>
              <a:off x="1274879" y="3677812"/>
              <a:ext cx="4973606" cy="430887"/>
            </a:xfrm>
            <a:prstGeom prst="rect">
              <a:avLst/>
            </a:prstGeom>
          </p:spPr>
          <p:txBody>
            <a:bodyPr wrap="square">
              <a:spAutoFit/>
              <a:scene3d>
                <a:camera prst="orthographicFront"/>
                <a:lightRig rig="threePt" dir="t"/>
              </a:scene3d>
              <a:sp3d contourW="12700"/>
            </a:bodyPr>
            <a:lstStyle/>
            <a:p>
              <a:r>
                <a:rPr lang="en-US" altLang="zh-CN" sz="1100" dirty="0">
                  <a:solidFill>
                    <a:schemeClr val="tx1">
                      <a:lumMod val="75000"/>
                      <a:lumOff val="25000"/>
                    </a:schemeClr>
                  </a:solidFill>
                  <a:cs typeface="+mn-ea"/>
                  <a:sym typeface="+mn-lt"/>
                </a:rPr>
                <a:t>The user can demonstrate on a projector or computer, or print the</a:t>
              </a:r>
            </a:p>
          </p:txBody>
        </p:sp>
        <p:sp>
          <p:nvSpPr>
            <p:cNvPr id="26" name="矩形 25"/>
            <p:cNvSpPr/>
            <p:nvPr/>
          </p:nvSpPr>
          <p:spPr>
            <a:xfrm>
              <a:off x="1274881" y="3325188"/>
              <a:ext cx="2657020" cy="396134"/>
            </a:xfrm>
            <a:prstGeom prst="rect">
              <a:avLst/>
            </a:prstGeom>
          </p:spPr>
          <p:txBody>
            <a:bodyPr wrap="square">
              <a:spAutoFit/>
              <a:scene3d>
                <a:camera prst="orthographicFront"/>
                <a:lightRig rig="threePt" dir="t"/>
              </a:scene3d>
              <a:sp3d contourW="12700"/>
            </a:bodyPr>
            <a:lstStyle/>
            <a:p>
              <a:pPr>
                <a:lnSpc>
                  <a:spcPct val="120000"/>
                </a:lnSpc>
              </a:pPr>
              <a:r>
                <a:rPr lang="zh-CN" altLang="en-US" b="1" dirty="0">
                  <a:solidFill>
                    <a:schemeClr val="tx1">
                      <a:lumMod val="65000"/>
                      <a:lumOff val="35000"/>
                    </a:schemeClr>
                  </a:solidFill>
                  <a:cs typeface="+mn-ea"/>
                  <a:sym typeface="+mn-lt"/>
                </a:rPr>
                <a:t>标题文字添加</a:t>
              </a:r>
            </a:p>
          </p:txBody>
        </p:sp>
      </p:grpSp>
      <p:grpSp>
        <p:nvGrpSpPr>
          <p:cNvPr id="28" name="PA_组合 8"/>
          <p:cNvGrpSpPr/>
          <p:nvPr>
            <p:custDataLst>
              <p:tags r:id="rId2"/>
            </p:custDataLst>
          </p:nvPr>
        </p:nvGrpSpPr>
        <p:grpSpPr>
          <a:xfrm>
            <a:off x="2547396" y="3324217"/>
            <a:ext cx="3304766" cy="783511"/>
            <a:chOff x="1274879" y="3325188"/>
            <a:chExt cx="4973606" cy="783511"/>
          </a:xfrm>
        </p:grpSpPr>
        <p:sp>
          <p:nvSpPr>
            <p:cNvPr id="29" name="矩形 28"/>
            <p:cNvSpPr/>
            <p:nvPr/>
          </p:nvSpPr>
          <p:spPr>
            <a:xfrm>
              <a:off x="1274879" y="3677812"/>
              <a:ext cx="4973606" cy="430887"/>
            </a:xfrm>
            <a:prstGeom prst="rect">
              <a:avLst/>
            </a:prstGeom>
          </p:spPr>
          <p:txBody>
            <a:bodyPr wrap="square">
              <a:spAutoFit/>
              <a:scene3d>
                <a:camera prst="orthographicFront"/>
                <a:lightRig rig="threePt" dir="t"/>
              </a:scene3d>
              <a:sp3d contourW="12700"/>
            </a:bodyPr>
            <a:lstStyle/>
            <a:p>
              <a:r>
                <a:rPr lang="en-US" altLang="zh-CN" sz="1100" dirty="0">
                  <a:solidFill>
                    <a:schemeClr val="tx1">
                      <a:lumMod val="75000"/>
                      <a:lumOff val="25000"/>
                    </a:schemeClr>
                  </a:solidFill>
                  <a:cs typeface="+mn-ea"/>
                  <a:sym typeface="+mn-lt"/>
                </a:rPr>
                <a:t>The user can demonstrate on a projector or computer, or print the</a:t>
              </a:r>
            </a:p>
          </p:txBody>
        </p:sp>
        <p:sp>
          <p:nvSpPr>
            <p:cNvPr id="30" name="矩形 29"/>
            <p:cNvSpPr/>
            <p:nvPr/>
          </p:nvSpPr>
          <p:spPr>
            <a:xfrm>
              <a:off x="1274881" y="3325188"/>
              <a:ext cx="2657020" cy="396134"/>
            </a:xfrm>
            <a:prstGeom prst="rect">
              <a:avLst/>
            </a:prstGeom>
          </p:spPr>
          <p:txBody>
            <a:bodyPr wrap="square">
              <a:spAutoFit/>
              <a:scene3d>
                <a:camera prst="orthographicFront"/>
                <a:lightRig rig="threePt" dir="t"/>
              </a:scene3d>
              <a:sp3d contourW="12700"/>
            </a:bodyPr>
            <a:lstStyle/>
            <a:p>
              <a:pPr>
                <a:lnSpc>
                  <a:spcPct val="120000"/>
                </a:lnSpc>
              </a:pPr>
              <a:r>
                <a:rPr lang="zh-CN" altLang="en-US" b="1" dirty="0">
                  <a:solidFill>
                    <a:schemeClr val="tx1">
                      <a:lumMod val="65000"/>
                      <a:lumOff val="35000"/>
                    </a:schemeClr>
                  </a:solidFill>
                  <a:cs typeface="+mn-ea"/>
                  <a:sym typeface="+mn-lt"/>
                </a:rPr>
                <a:t>标题文字添加</a:t>
              </a:r>
            </a:p>
          </p:txBody>
        </p:sp>
      </p:grpSp>
      <p:grpSp>
        <p:nvGrpSpPr>
          <p:cNvPr id="37" name="PA_组合 8"/>
          <p:cNvGrpSpPr/>
          <p:nvPr>
            <p:custDataLst>
              <p:tags r:id="rId3"/>
            </p:custDataLst>
          </p:nvPr>
        </p:nvGrpSpPr>
        <p:grpSpPr>
          <a:xfrm>
            <a:off x="2547396" y="4836402"/>
            <a:ext cx="3304766" cy="783511"/>
            <a:chOff x="1274879" y="3325188"/>
            <a:chExt cx="4973606" cy="783511"/>
          </a:xfrm>
        </p:grpSpPr>
        <p:sp>
          <p:nvSpPr>
            <p:cNvPr id="38" name="矩形 37"/>
            <p:cNvSpPr/>
            <p:nvPr/>
          </p:nvSpPr>
          <p:spPr>
            <a:xfrm>
              <a:off x="1274879" y="3677812"/>
              <a:ext cx="4973606" cy="430887"/>
            </a:xfrm>
            <a:prstGeom prst="rect">
              <a:avLst/>
            </a:prstGeom>
          </p:spPr>
          <p:txBody>
            <a:bodyPr wrap="square">
              <a:spAutoFit/>
              <a:scene3d>
                <a:camera prst="orthographicFront"/>
                <a:lightRig rig="threePt" dir="t"/>
              </a:scene3d>
              <a:sp3d contourW="12700"/>
            </a:bodyPr>
            <a:lstStyle/>
            <a:p>
              <a:r>
                <a:rPr lang="en-US" altLang="zh-CN" sz="1100" dirty="0">
                  <a:solidFill>
                    <a:schemeClr val="tx1">
                      <a:lumMod val="75000"/>
                      <a:lumOff val="25000"/>
                    </a:schemeClr>
                  </a:solidFill>
                  <a:cs typeface="+mn-ea"/>
                  <a:sym typeface="+mn-lt"/>
                </a:rPr>
                <a:t>The user can demonstrate on a projector or computer, or print the</a:t>
              </a:r>
            </a:p>
          </p:txBody>
        </p:sp>
        <p:sp>
          <p:nvSpPr>
            <p:cNvPr id="39" name="矩形 38"/>
            <p:cNvSpPr/>
            <p:nvPr/>
          </p:nvSpPr>
          <p:spPr>
            <a:xfrm>
              <a:off x="1274881" y="3325188"/>
              <a:ext cx="2657020" cy="396134"/>
            </a:xfrm>
            <a:prstGeom prst="rect">
              <a:avLst/>
            </a:prstGeom>
          </p:spPr>
          <p:txBody>
            <a:bodyPr wrap="square">
              <a:spAutoFit/>
              <a:scene3d>
                <a:camera prst="orthographicFront"/>
                <a:lightRig rig="threePt" dir="t"/>
              </a:scene3d>
              <a:sp3d contourW="12700"/>
            </a:bodyPr>
            <a:lstStyle/>
            <a:p>
              <a:pPr>
                <a:lnSpc>
                  <a:spcPct val="120000"/>
                </a:lnSpc>
              </a:pPr>
              <a:r>
                <a:rPr lang="zh-CN" altLang="en-US" b="1" dirty="0">
                  <a:solidFill>
                    <a:schemeClr val="tx1">
                      <a:lumMod val="65000"/>
                      <a:lumOff val="35000"/>
                    </a:schemeClr>
                  </a:solidFill>
                  <a:cs typeface="+mn-ea"/>
                  <a:sym typeface="+mn-lt"/>
                </a:rPr>
                <a:t>标题文字添加</a:t>
              </a:r>
            </a:p>
          </p:txBody>
        </p:sp>
      </p:grpSp>
      <p:pic>
        <p:nvPicPr>
          <p:cNvPr id="3" name="图片占位符 2"/>
          <p:cNvPicPr>
            <a:picLocks noGrp="1" noChangeAspect="1"/>
          </p:cNvPicPr>
          <p:nvPr>
            <p:ph type="pic" sz="quarter" idx="10"/>
          </p:nvPr>
        </p:nvPicPr>
        <p:blipFill>
          <a:blip r:embed="rId6" cstate="print">
            <a:extLst>
              <a:ext uri="{28A0092B-C50C-407E-A947-70E740481C1C}">
                <a14:useLocalDpi xmlns:a14="http://schemas.microsoft.com/office/drawing/2010/main" val="0"/>
              </a:ext>
            </a:extLst>
          </a:blip>
          <a:srcRect l="14074" r="14074"/>
          <a:stretch>
            <a:fillRect/>
          </a:stretch>
        </p:blipFill>
        <p:spPr/>
      </p:pic>
      <p:grpSp>
        <p:nvGrpSpPr>
          <p:cNvPr id="21" name="组合 20"/>
          <p:cNvGrpSpPr/>
          <p:nvPr/>
        </p:nvGrpSpPr>
        <p:grpSpPr>
          <a:xfrm>
            <a:off x="858416" y="403598"/>
            <a:ext cx="7908457" cy="584775"/>
            <a:chOff x="-1772911" y="3402483"/>
            <a:chExt cx="7908457" cy="584775"/>
          </a:xfrm>
        </p:grpSpPr>
        <p:sp>
          <p:nvSpPr>
            <p:cNvPr id="22" name="文本框 21"/>
            <p:cNvSpPr txBox="1"/>
            <p:nvPr/>
          </p:nvSpPr>
          <p:spPr>
            <a:xfrm>
              <a:off x="-1772911" y="3402483"/>
              <a:ext cx="3586317" cy="584775"/>
            </a:xfrm>
            <a:prstGeom prst="rect">
              <a:avLst/>
            </a:prstGeom>
            <a:noFill/>
          </p:spPr>
          <p:txBody>
            <a:bodyPr wrap="square" rtlCol="0">
              <a:spAutoFit/>
              <a:scene3d>
                <a:camera prst="orthographicFront"/>
                <a:lightRig rig="threePt" dir="t"/>
              </a:scene3d>
              <a:sp3d contourW="12700"/>
            </a:bodyPr>
            <a:lstStyle/>
            <a:p>
              <a:r>
                <a:rPr lang="zh-CN" altLang="en-US" sz="3200" b="1" dirty="0">
                  <a:solidFill>
                    <a:schemeClr val="tx1">
                      <a:lumMod val="75000"/>
                      <a:lumOff val="25000"/>
                    </a:schemeClr>
                  </a:solidFill>
                  <a:latin typeface="思源宋体 CN Heavy" panose="02020900000000000000" pitchFamily="18" charset="-122"/>
                  <a:ea typeface="思源宋体 CN Heavy" panose="02020900000000000000" pitchFamily="18" charset="-122"/>
                  <a:cs typeface="+mn-ea"/>
                  <a:sym typeface="+mn-lt"/>
                </a:rPr>
                <a:t>标题文字添加名称</a:t>
              </a:r>
            </a:p>
          </p:txBody>
        </p:sp>
        <p:sp>
          <p:nvSpPr>
            <p:cNvPr id="23" name="文本框 22"/>
            <p:cNvSpPr txBox="1"/>
            <p:nvPr/>
          </p:nvSpPr>
          <p:spPr>
            <a:xfrm>
              <a:off x="1680468" y="3447474"/>
              <a:ext cx="4455078" cy="443198"/>
            </a:xfrm>
            <a:prstGeom prst="rect">
              <a:avLst/>
            </a:prstGeom>
            <a:noFill/>
          </p:spPr>
          <p:txBody>
            <a:bodyPr wrap="square" rtlCol="0">
              <a:spAutoFit/>
              <a:scene3d>
                <a:camera prst="orthographicFront"/>
                <a:lightRig rig="threePt" dir="t"/>
              </a:scene3d>
              <a:sp3d contourW="12700"/>
            </a:bodyPr>
            <a:lstStyle/>
            <a:p>
              <a:pPr>
                <a:lnSpc>
                  <a:spcPct val="114000"/>
                </a:lnSpc>
              </a:pPr>
              <a:r>
                <a:rPr lang="en-US" altLang="zh-CN" sz="1000" dirty="0">
                  <a:solidFill>
                    <a:schemeClr val="tx1">
                      <a:lumMod val="65000"/>
                      <a:lumOff val="35000"/>
                    </a:schemeClr>
                  </a:solidFill>
                  <a:cs typeface="+mn-ea"/>
                  <a:sym typeface="+mn-lt"/>
                </a:rPr>
                <a:t>The user can demonstrate on a projector or computer, or presentation and make it film to be used in a wider field</a:t>
              </a:r>
            </a:p>
          </p:txBody>
        </p:sp>
      </p:grpSp>
      <p:grpSp>
        <p:nvGrpSpPr>
          <p:cNvPr id="27" name="组合 26"/>
          <p:cNvGrpSpPr/>
          <p:nvPr/>
        </p:nvGrpSpPr>
        <p:grpSpPr>
          <a:xfrm rot="19343009">
            <a:off x="-774193" y="-1295526"/>
            <a:ext cx="2033578" cy="2033578"/>
            <a:chOff x="7670569" y="-4107846"/>
            <a:chExt cx="6939795" cy="6939795"/>
          </a:xfrm>
        </p:grpSpPr>
        <p:sp>
          <p:nvSpPr>
            <p:cNvPr id="31" name="圆: 空心 6">
              <a:extLst>
                <a:ext uri="{FF2B5EF4-FFF2-40B4-BE49-F238E27FC236}">
                  <a16:creationId xmlns="" xmlns:a16="http://schemas.microsoft.com/office/drawing/2014/main" id="{F18338BA-7FB4-4542-8779-D4FB968328BE}"/>
                </a:ext>
              </a:extLst>
            </p:cNvPr>
            <p:cNvSpPr/>
            <p:nvPr/>
          </p:nvSpPr>
          <p:spPr>
            <a:xfrm rot="20523313">
              <a:off x="7670569" y="-4107846"/>
              <a:ext cx="6939795" cy="6939795"/>
            </a:xfrm>
            <a:prstGeom prst="roundRect">
              <a:avLst/>
            </a:prstGeom>
            <a:solidFill>
              <a:srgbClr val="D02D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entury Gothic" panose="020B0502020202020204" pitchFamily="34" charset="0"/>
                <a:ea typeface="inpin culangti" panose="02000000000000000000" pitchFamily="2" charset="-122"/>
                <a:cs typeface="+mn-cs"/>
                <a:sym typeface="Century Gothic" panose="020B0502020202020204" pitchFamily="34" charset="0"/>
              </a:endParaRPr>
            </a:p>
          </p:txBody>
        </p:sp>
        <p:sp>
          <p:nvSpPr>
            <p:cNvPr id="32" name="圆: 空心 6">
              <a:extLst>
                <a:ext uri="{FF2B5EF4-FFF2-40B4-BE49-F238E27FC236}">
                  <a16:creationId xmlns="" xmlns:a16="http://schemas.microsoft.com/office/drawing/2014/main" id="{F18338BA-7FB4-4542-8779-D4FB968328BE}"/>
                </a:ext>
              </a:extLst>
            </p:cNvPr>
            <p:cNvSpPr/>
            <p:nvPr/>
          </p:nvSpPr>
          <p:spPr>
            <a:xfrm rot="20523313">
              <a:off x="8298103" y="-3480314"/>
              <a:ext cx="5684729" cy="568472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entury Gothic" panose="020B0502020202020204" pitchFamily="34" charset="0"/>
                <a:ea typeface="inpin culangti" panose="02000000000000000000" pitchFamily="2" charset="-122"/>
                <a:cs typeface="+mn-cs"/>
                <a:sym typeface="Century Gothic" panose="020B0502020202020204" pitchFamily="34" charset="0"/>
              </a:endParaRPr>
            </a:p>
          </p:txBody>
        </p:sp>
      </p:grpSp>
    </p:spTree>
    <p:extLst>
      <p:ext uri="{BB962C8B-B14F-4D97-AF65-F5344CB8AC3E}">
        <p14:creationId xmlns:p14="http://schemas.microsoft.com/office/powerpoint/2010/main" val="3276103991"/>
      </p:ext>
    </p:extLst>
  </p:cSld>
  <p:clrMapOvr>
    <a:masterClrMapping/>
  </p:clrMapOvr>
  <mc:AlternateContent xmlns:mc="http://schemas.openxmlformats.org/markup-compatibility/2006">
    <mc:Choice xmlns:p14="http://schemas.microsoft.com/office/powerpoint/2010/main" Requires="p14">
      <p:transition spd="slow" p14:dur="2000" advClick="0" advTm="0"/>
    </mc:Choice>
    <mc:Fallback>
      <p:transition spd="slow" advClick="0" advTm="0"/>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Shape 2955">
            <a:extLst>
              <a:ext uri="{FF2B5EF4-FFF2-40B4-BE49-F238E27FC236}">
                <a16:creationId xmlns="" xmlns:a16="http://schemas.microsoft.com/office/drawing/2014/main" id="{9D23705E-2090-46ED-93B2-7622FC9E4232}"/>
              </a:ext>
            </a:extLst>
          </p:cNvPr>
          <p:cNvSpPr/>
          <p:nvPr/>
        </p:nvSpPr>
        <p:spPr>
          <a:xfrm>
            <a:off x="1011870" y="1803059"/>
            <a:ext cx="456083" cy="456083"/>
          </a:xfrm>
          <a:custGeom>
            <a:avLst/>
            <a:gdLst/>
            <a:ahLst/>
            <a:cxnLst>
              <a:cxn ang="0">
                <a:pos x="wd2" y="hd2"/>
              </a:cxn>
              <a:cxn ang="5400000">
                <a:pos x="wd2" y="hd2"/>
              </a:cxn>
              <a:cxn ang="10800000">
                <a:pos x="wd2" y="hd2"/>
              </a:cxn>
              <a:cxn ang="16200000">
                <a:pos x="wd2" y="hd2"/>
              </a:cxn>
            </a:cxnLst>
            <a:rect l="0" t="0" r="r" b="b"/>
            <a:pathLst>
              <a:path w="21600" h="21600" extrusionOk="0">
                <a:moveTo>
                  <a:pt x="10800" y="17673"/>
                </a:moveTo>
                <a:cubicBezTo>
                  <a:pt x="10529" y="17673"/>
                  <a:pt x="10309" y="17892"/>
                  <a:pt x="10309" y="18164"/>
                </a:cubicBezTo>
                <a:lnTo>
                  <a:pt x="10309" y="21109"/>
                </a:lnTo>
                <a:cubicBezTo>
                  <a:pt x="10309" y="21380"/>
                  <a:pt x="10529" y="21600"/>
                  <a:pt x="10800" y="21600"/>
                </a:cubicBezTo>
                <a:cubicBezTo>
                  <a:pt x="11071" y="21600"/>
                  <a:pt x="11291" y="21380"/>
                  <a:pt x="11291" y="21109"/>
                </a:cubicBezTo>
                <a:lnTo>
                  <a:pt x="11291" y="18164"/>
                </a:lnTo>
                <a:cubicBezTo>
                  <a:pt x="11291" y="17892"/>
                  <a:pt x="11071" y="17673"/>
                  <a:pt x="10800" y="17673"/>
                </a:cubicBezTo>
                <a:moveTo>
                  <a:pt x="10800" y="15709"/>
                </a:moveTo>
                <a:cubicBezTo>
                  <a:pt x="8089" y="15709"/>
                  <a:pt x="5891" y="13511"/>
                  <a:pt x="5891" y="10800"/>
                </a:cubicBezTo>
                <a:cubicBezTo>
                  <a:pt x="5891" y="8088"/>
                  <a:pt x="8089" y="5891"/>
                  <a:pt x="10800" y="5891"/>
                </a:cubicBezTo>
                <a:cubicBezTo>
                  <a:pt x="13511" y="5891"/>
                  <a:pt x="15709" y="8088"/>
                  <a:pt x="15709" y="10800"/>
                </a:cubicBezTo>
                <a:cubicBezTo>
                  <a:pt x="15709" y="13511"/>
                  <a:pt x="13511" y="15709"/>
                  <a:pt x="10800" y="15709"/>
                </a:cubicBezTo>
                <a:moveTo>
                  <a:pt x="10800" y="4909"/>
                </a:moveTo>
                <a:cubicBezTo>
                  <a:pt x="7547" y="4909"/>
                  <a:pt x="4909" y="7547"/>
                  <a:pt x="4909" y="10800"/>
                </a:cubicBezTo>
                <a:cubicBezTo>
                  <a:pt x="4909" y="14054"/>
                  <a:pt x="7547" y="16691"/>
                  <a:pt x="10800" y="16691"/>
                </a:cubicBezTo>
                <a:cubicBezTo>
                  <a:pt x="14053" y="16691"/>
                  <a:pt x="16691" y="14054"/>
                  <a:pt x="16691" y="10800"/>
                </a:cubicBezTo>
                <a:cubicBezTo>
                  <a:pt x="16691" y="7547"/>
                  <a:pt x="14053" y="4909"/>
                  <a:pt x="10800" y="4909"/>
                </a:cubicBezTo>
                <a:moveTo>
                  <a:pt x="16354" y="15660"/>
                </a:moveTo>
                <a:cubicBezTo>
                  <a:pt x="16162" y="15468"/>
                  <a:pt x="15851" y="15468"/>
                  <a:pt x="15659" y="15660"/>
                </a:cubicBezTo>
                <a:cubicBezTo>
                  <a:pt x="15468" y="15851"/>
                  <a:pt x="15468" y="16163"/>
                  <a:pt x="15659" y="16354"/>
                </a:cubicBezTo>
                <a:lnTo>
                  <a:pt x="17742" y="18437"/>
                </a:lnTo>
                <a:cubicBezTo>
                  <a:pt x="17934" y="18629"/>
                  <a:pt x="18245" y="18629"/>
                  <a:pt x="18437" y="18437"/>
                </a:cubicBezTo>
                <a:cubicBezTo>
                  <a:pt x="18628" y="18245"/>
                  <a:pt x="18628" y="17934"/>
                  <a:pt x="18437" y="17743"/>
                </a:cubicBezTo>
                <a:cubicBezTo>
                  <a:pt x="18437" y="17743"/>
                  <a:pt x="16354" y="15660"/>
                  <a:pt x="16354" y="15660"/>
                </a:cubicBezTo>
                <a:close/>
                <a:moveTo>
                  <a:pt x="21109" y="10309"/>
                </a:moveTo>
                <a:lnTo>
                  <a:pt x="18164" y="10309"/>
                </a:lnTo>
                <a:cubicBezTo>
                  <a:pt x="17893" y="10309"/>
                  <a:pt x="17673" y="10529"/>
                  <a:pt x="17673" y="10800"/>
                </a:cubicBezTo>
                <a:cubicBezTo>
                  <a:pt x="17673" y="11071"/>
                  <a:pt x="17893" y="11291"/>
                  <a:pt x="18164" y="11291"/>
                </a:cubicBezTo>
                <a:lnTo>
                  <a:pt x="21109" y="11291"/>
                </a:lnTo>
                <a:cubicBezTo>
                  <a:pt x="21380" y="11291"/>
                  <a:pt x="21600" y="11071"/>
                  <a:pt x="21600" y="10800"/>
                </a:cubicBezTo>
                <a:cubicBezTo>
                  <a:pt x="21600" y="10529"/>
                  <a:pt x="21380" y="10309"/>
                  <a:pt x="21109" y="10309"/>
                </a:cubicBezTo>
                <a:moveTo>
                  <a:pt x="5246" y="15660"/>
                </a:moveTo>
                <a:lnTo>
                  <a:pt x="3163" y="17743"/>
                </a:lnTo>
                <a:cubicBezTo>
                  <a:pt x="2972" y="17934"/>
                  <a:pt x="2972" y="18245"/>
                  <a:pt x="3163" y="18437"/>
                </a:cubicBezTo>
                <a:cubicBezTo>
                  <a:pt x="3355" y="18629"/>
                  <a:pt x="3666" y="18629"/>
                  <a:pt x="3858" y="18437"/>
                </a:cubicBezTo>
                <a:lnTo>
                  <a:pt x="5941" y="16354"/>
                </a:lnTo>
                <a:cubicBezTo>
                  <a:pt x="6132" y="16163"/>
                  <a:pt x="6132" y="15851"/>
                  <a:pt x="5941" y="15660"/>
                </a:cubicBezTo>
                <a:cubicBezTo>
                  <a:pt x="5749" y="15468"/>
                  <a:pt x="5438" y="15468"/>
                  <a:pt x="5246" y="15660"/>
                </a:cubicBezTo>
                <a:moveTo>
                  <a:pt x="16354" y="5941"/>
                </a:moveTo>
                <a:lnTo>
                  <a:pt x="18437" y="3857"/>
                </a:lnTo>
                <a:cubicBezTo>
                  <a:pt x="18628" y="3666"/>
                  <a:pt x="18628" y="3355"/>
                  <a:pt x="18437" y="3163"/>
                </a:cubicBezTo>
                <a:cubicBezTo>
                  <a:pt x="18245" y="2971"/>
                  <a:pt x="17934" y="2971"/>
                  <a:pt x="17742" y="3163"/>
                </a:cubicBezTo>
                <a:lnTo>
                  <a:pt x="15659" y="5247"/>
                </a:lnTo>
                <a:cubicBezTo>
                  <a:pt x="15468" y="5437"/>
                  <a:pt x="15468" y="5749"/>
                  <a:pt x="15659" y="5941"/>
                </a:cubicBezTo>
                <a:cubicBezTo>
                  <a:pt x="15851" y="6132"/>
                  <a:pt x="16162" y="6132"/>
                  <a:pt x="16354" y="5941"/>
                </a:cubicBezTo>
                <a:moveTo>
                  <a:pt x="10800" y="3927"/>
                </a:moveTo>
                <a:cubicBezTo>
                  <a:pt x="11071" y="3927"/>
                  <a:pt x="11291" y="3708"/>
                  <a:pt x="11291" y="3436"/>
                </a:cubicBezTo>
                <a:lnTo>
                  <a:pt x="11291" y="491"/>
                </a:lnTo>
                <a:cubicBezTo>
                  <a:pt x="11291" y="220"/>
                  <a:pt x="11071" y="0"/>
                  <a:pt x="10800" y="0"/>
                </a:cubicBezTo>
                <a:cubicBezTo>
                  <a:pt x="10529" y="0"/>
                  <a:pt x="10309" y="220"/>
                  <a:pt x="10309" y="491"/>
                </a:cubicBezTo>
                <a:lnTo>
                  <a:pt x="10309" y="3436"/>
                </a:lnTo>
                <a:cubicBezTo>
                  <a:pt x="10309" y="3708"/>
                  <a:pt x="10529" y="3927"/>
                  <a:pt x="10800" y="3927"/>
                </a:cubicBezTo>
                <a:moveTo>
                  <a:pt x="3927" y="10800"/>
                </a:moveTo>
                <a:cubicBezTo>
                  <a:pt x="3927" y="10529"/>
                  <a:pt x="3707" y="10309"/>
                  <a:pt x="3436" y="10309"/>
                </a:cubicBezTo>
                <a:lnTo>
                  <a:pt x="491" y="10309"/>
                </a:lnTo>
                <a:cubicBezTo>
                  <a:pt x="220" y="10309"/>
                  <a:pt x="0" y="10529"/>
                  <a:pt x="0" y="10800"/>
                </a:cubicBezTo>
                <a:cubicBezTo>
                  <a:pt x="0" y="11071"/>
                  <a:pt x="220" y="11291"/>
                  <a:pt x="491" y="11291"/>
                </a:cubicBezTo>
                <a:lnTo>
                  <a:pt x="3436" y="11291"/>
                </a:lnTo>
                <a:cubicBezTo>
                  <a:pt x="3707" y="11291"/>
                  <a:pt x="3927" y="11071"/>
                  <a:pt x="3927" y="10800"/>
                </a:cubicBezTo>
                <a:moveTo>
                  <a:pt x="5246" y="5941"/>
                </a:moveTo>
                <a:cubicBezTo>
                  <a:pt x="5438" y="6132"/>
                  <a:pt x="5749" y="6132"/>
                  <a:pt x="5941" y="5941"/>
                </a:cubicBezTo>
                <a:cubicBezTo>
                  <a:pt x="6132" y="5749"/>
                  <a:pt x="6132" y="5437"/>
                  <a:pt x="5941" y="5247"/>
                </a:cubicBezTo>
                <a:lnTo>
                  <a:pt x="3858" y="3163"/>
                </a:lnTo>
                <a:cubicBezTo>
                  <a:pt x="3666" y="2971"/>
                  <a:pt x="3355" y="2971"/>
                  <a:pt x="3163" y="3163"/>
                </a:cubicBezTo>
                <a:cubicBezTo>
                  <a:pt x="2972" y="3355"/>
                  <a:pt x="2972" y="3666"/>
                  <a:pt x="3163" y="3857"/>
                </a:cubicBezTo>
                <a:cubicBezTo>
                  <a:pt x="3163" y="3857"/>
                  <a:pt x="5246" y="5941"/>
                  <a:pt x="5246" y="5941"/>
                </a:cubicBezTo>
                <a:close/>
              </a:path>
            </a:pathLst>
          </a:custGeom>
          <a:solidFill>
            <a:schemeClr val="accent3"/>
          </a:solidFill>
          <a:ln w="12700">
            <a:miter lim="400000"/>
          </a:ln>
        </p:spPr>
        <p:txBody>
          <a:bodyPr lIns="19045" tIns="19045" rIns="19045" bIns="19045" anchor="ctr"/>
          <a:lstStyle/>
          <a:p>
            <a:pPr marL="0" marR="0" lvl="0" indent="0" algn="l" defTabSz="228532" rtl="0"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1500" b="0" i="0" u="none" strike="noStrike" kern="1200" cap="none" spc="0" normalizeH="0" baseline="0" noProof="0">
              <a:ln>
                <a:noFill/>
              </a:ln>
              <a:solidFill>
                <a:schemeClr val="tx1">
                  <a:lumMod val="85000"/>
                  <a:lumOff val="15000"/>
                </a:schemeClr>
              </a:solidFill>
              <a:effectLst>
                <a:outerShdw blurRad="38100" dist="12700" dir="5400000" rotWithShape="0">
                  <a:srgbClr val="000000">
                    <a:alpha val="50000"/>
                  </a:srgbClr>
                </a:outerShdw>
              </a:effectLst>
              <a:uLnTx/>
              <a:uFillTx/>
              <a:cs typeface="+mn-ea"/>
              <a:sym typeface="+mn-lt"/>
            </a:endParaRPr>
          </a:p>
        </p:txBody>
      </p:sp>
      <p:sp>
        <p:nvSpPr>
          <p:cNvPr id="15" name="Shape 2960">
            <a:extLst>
              <a:ext uri="{FF2B5EF4-FFF2-40B4-BE49-F238E27FC236}">
                <a16:creationId xmlns="" xmlns:a16="http://schemas.microsoft.com/office/drawing/2014/main" id="{65FB7161-7D54-49A0-BDDF-B6583E5F2F3C}"/>
              </a:ext>
            </a:extLst>
          </p:cNvPr>
          <p:cNvSpPr/>
          <p:nvPr/>
        </p:nvSpPr>
        <p:spPr>
          <a:xfrm>
            <a:off x="1035949" y="3173340"/>
            <a:ext cx="456139" cy="331698"/>
          </a:xfrm>
          <a:custGeom>
            <a:avLst/>
            <a:gdLst/>
            <a:ahLst/>
            <a:cxnLst>
              <a:cxn ang="0">
                <a:pos x="wd2" y="hd2"/>
              </a:cxn>
              <a:cxn ang="5400000">
                <a:pos x="wd2" y="hd2"/>
              </a:cxn>
              <a:cxn ang="10800000">
                <a:pos x="wd2" y="hd2"/>
              </a:cxn>
              <a:cxn ang="16200000">
                <a:pos x="wd2" y="hd2"/>
              </a:cxn>
            </a:cxnLst>
            <a:rect l="0" t="0" r="r" b="b"/>
            <a:pathLst>
              <a:path w="21016" h="21600" extrusionOk="0">
                <a:moveTo>
                  <a:pt x="17140" y="11946"/>
                </a:moveTo>
                <a:cubicBezTo>
                  <a:pt x="15736" y="13192"/>
                  <a:pt x="13853" y="14375"/>
                  <a:pt x="11542" y="15211"/>
                </a:cubicBezTo>
                <a:cubicBezTo>
                  <a:pt x="9755" y="15857"/>
                  <a:pt x="7947" y="16197"/>
                  <a:pt x="6315" y="16197"/>
                </a:cubicBezTo>
                <a:cubicBezTo>
                  <a:pt x="5843" y="16197"/>
                  <a:pt x="5401" y="16158"/>
                  <a:pt x="4974" y="16102"/>
                </a:cubicBezTo>
                <a:cubicBezTo>
                  <a:pt x="4247" y="14590"/>
                  <a:pt x="3822" y="12766"/>
                  <a:pt x="3822" y="10800"/>
                </a:cubicBezTo>
                <a:cubicBezTo>
                  <a:pt x="3822" y="5581"/>
                  <a:pt x="6815" y="1350"/>
                  <a:pt x="10508" y="1350"/>
                </a:cubicBezTo>
                <a:cubicBezTo>
                  <a:pt x="14201" y="1350"/>
                  <a:pt x="17194" y="5581"/>
                  <a:pt x="17194" y="10800"/>
                </a:cubicBezTo>
                <a:cubicBezTo>
                  <a:pt x="17194" y="11189"/>
                  <a:pt x="17172" y="11570"/>
                  <a:pt x="17140" y="11946"/>
                </a:cubicBezTo>
                <a:moveTo>
                  <a:pt x="10508" y="20250"/>
                </a:moveTo>
                <a:cubicBezTo>
                  <a:pt x="8681" y="20250"/>
                  <a:pt x="7028" y="19212"/>
                  <a:pt x="5821" y="17534"/>
                </a:cubicBezTo>
                <a:cubicBezTo>
                  <a:pt x="5984" y="17541"/>
                  <a:pt x="6147" y="17547"/>
                  <a:pt x="6315" y="17547"/>
                </a:cubicBezTo>
                <a:cubicBezTo>
                  <a:pt x="7976" y="17547"/>
                  <a:pt x="9848" y="17215"/>
                  <a:pt x="11778" y="16518"/>
                </a:cubicBezTo>
                <a:cubicBezTo>
                  <a:pt x="13697" y="15824"/>
                  <a:pt x="15425" y="14854"/>
                  <a:pt x="16859" y="13742"/>
                </a:cubicBezTo>
                <a:cubicBezTo>
                  <a:pt x="15984" y="17519"/>
                  <a:pt x="13473" y="20250"/>
                  <a:pt x="10508" y="20250"/>
                </a:cubicBezTo>
                <a:moveTo>
                  <a:pt x="20938" y="6356"/>
                </a:moveTo>
                <a:cubicBezTo>
                  <a:pt x="20592" y="4617"/>
                  <a:pt x="19141" y="3452"/>
                  <a:pt x="17072" y="2964"/>
                </a:cubicBezTo>
                <a:cubicBezTo>
                  <a:pt x="17380" y="3481"/>
                  <a:pt x="17660" y="4034"/>
                  <a:pt x="17905" y="4620"/>
                </a:cubicBezTo>
                <a:cubicBezTo>
                  <a:pt x="19058" y="5088"/>
                  <a:pt x="19838" y="5815"/>
                  <a:pt x="20018" y="6721"/>
                </a:cubicBezTo>
                <a:cubicBezTo>
                  <a:pt x="20123" y="7246"/>
                  <a:pt x="20033" y="7861"/>
                  <a:pt x="19752" y="8549"/>
                </a:cubicBezTo>
                <a:cubicBezTo>
                  <a:pt x="19449" y="9292"/>
                  <a:pt x="18904" y="10122"/>
                  <a:pt x="18143" y="10958"/>
                </a:cubicBezTo>
                <a:cubicBezTo>
                  <a:pt x="18144" y="10905"/>
                  <a:pt x="18149" y="10853"/>
                  <a:pt x="18149" y="10800"/>
                </a:cubicBezTo>
                <a:cubicBezTo>
                  <a:pt x="18149" y="4835"/>
                  <a:pt x="14728" y="0"/>
                  <a:pt x="10508" y="0"/>
                </a:cubicBezTo>
                <a:cubicBezTo>
                  <a:pt x="6288" y="0"/>
                  <a:pt x="2867" y="4835"/>
                  <a:pt x="2867" y="10800"/>
                </a:cubicBezTo>
                <a:cubicBezTo>
                  <a:pt x="2867" y="12627"/>
                  <a:pt x="3190" y="14345"/>
                  <a:pt x="3756" y="15853"/>
                </a:cubicBezTo>
                <a:cubicBezTo>
                  <a:pt x="2245" y="15418"/>
                  <a:pt x="1209" y="14595"/>
                  <a:pt x="997" y="13528"/>
                </a:cubicBezTo>
                <a:cubicBezTo>
                  <a:pt x="893" y="13003"/>
                  <a:pt x="982" y="12389"/>
                  <a:pt x="1263" y="11700"/>
                </a:cubicBezTo>
                <a:cubicBezTo>
                  <a:pt x="1416" y="11327"/>
                  <a:pt x="1650" y="10926"/>
                  <a:pt x="1922" y="10518"/>
                </a:cubicBezTo>
                <a:cubicBezTo>
                  <a:pt x="1933" y="9817"/>
                  <a:pt x="1982" y="9128"/>
                  <a:pt x="2074" y="8461"/>
                </a:cubicBezTo>
                <a:cubicBezTo>
                  <a:pt x="528" y="10248"/>
                  <a:pt x="-261" y="12188"/>
                  <a:pt x="78" y="13893"/>
                </a:cubicBezTo>
                <a:cubicBezTo>
                  <a:pt x="452" y="15777"/>
                  <a:pt x="2118" y="16988"/>
                  <a:pt x="4465" y="17394"/>
                </a:cubicBezTo>
                <a:cubicBezTo>
                  <a:pt x="5863" y="19948"/>
                  <a:pt x="8046" y="21600"/>
                  <a:pt x="10508" y="21600"/>
                </a:cubicBezTo>
                <a:cubicBezTo>
                  <a:pt x="14255" y="21600"/>
                  <a:pt x="17365" y="17785"/>
                  <a:pt x="18017" y="12755"/>
                </a:cubicBezTo>
                <a:cubicBezTo>
                  <a:pt x="20167" y="10724"/>
                  <a:pt x="21339" y="8374"/>
                  <a:pt x="20938" y="6356"/>
                </a:cubicBezTo>
              </a:path>
            </a:pathLst>
          </a:custGeom>
          <a:solidFill>
            <a:schemeClr val="accent3"/>
          </a:solidFill>
          <a:ln w="12700">
            <a:miter lim="400000"/>
          </a:ln>
        </p:spPr>
        <p:txBody>
          <a:bodyPr lIns="19045" tIns="19045" rIns="19045" bIns="19045" anchor="ctr"/>
          <a:lstStyle/>
          <a:p>
            <a:pPr marL="0" marR="0" lvl="0" indent="0" algn="l" defTabSz="228532" rtl="0"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1500" b="0" i="0" u="none" strike="noStrike" kern="1200" cap="none" spc="0" normalizeH="0" baseline="0" noProof="0">
              <a:ln>
                <a:noFill/>
              </a:ln>
              <a:solidFill>
                <a:schemeClr val="tx1">
                  <a:lumMod val="85000"/>
                  <a:lumOff val="15000"/>
                </a:schemeClr>
              </a:solidFill>
              <a:effectLst>
                <a:outerShdw blurRad="38100" dist="12700" dir="5400000" rotWithShape="0">
                  <a:srgbClr val="000000">
                    <a:alpha val="50000"/>
                  </a:srgbClr>
                </a:outerShdw>
              </a:effectLst>
              <a:uLnTx/>
              <a:uFillTx/>
              <a:cs typeface="+mn-ea"/>
              <a:sym typeface="+mn-lt"/>
            </a:endParaRPr>
          </a:p>
        </p:txBody>
      </p:sp>
      <p:sp>
        <p:nvSpPr>
          <p:cNvPr id="20" name="Shape 2961">
            <a:extLst>
              <a:ext uri="{FF2B5EF4-FFF2-40B4-BE49-F238E27FC236}">
                <a16:creationId xmlns="" xmlns:a16="http://schemas.microsoft.com/office/drawing/2014/main" id="{5150B6F2-43B7-472E-A671-FF198726E15A}"/>
              </a:ext>
            </a:extLst>
          </p:cNvPr>
          <p:cNvSpPr/>
          <p:nvPr/>
        </p:nvSpPr>
        <p:spPr>
          <a:xfrm>
            <a:off x="1094837" y="4412840"/>
            <a:ext cx="305706" cy="420345"/>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581" y="20618"/>
                  <a:pt x="1350" y="17422"/>
                  <a:pt x="1350" y="13478"/>
                </a:cubicBezTo>
                <a:cubicBezTo>
                  <a:pt x="1350" y="8836"/>
                  <a:pt x="10125" y="1166"/>
                  <a:pt x="10800" y="1166"/>
                </a:cubicBezTo>
                <a:cubicBezTo>
                  <a:pt x="11475" y="1166"/>
                  <a:pt x="20250" y="8836"/>
                  <a:pt x="20250" y="13478"/>
                </a:cubicBezTo>
                <a:cubicBezTo>
                  <a:pt x="20250" y="17422"/>
                  <a:pt x="16019" y="20618"/>
                  <a:pt x="10800" y="20618"/>
                </a:cubicBezTo>
                <a:moveTo>
                  <a:pt x="10800" y="0"/>
                </a:moveTo>
                <a:cubicBezTo>
                  <a:pt x="9450" y="0"/>
                  <a:pt x="0" y="8345"/>
                  <a:pt x="0" y="13745"/>
                </a:cubicBezTo>
                <a:cubicBezTo>
                  <a:pt x="0" y="18083"/>
                  <a:pt x="4836" y="21600"/>
                  <a:pt x="10800" y="21600"/>
                </a:cubicBezTo>
                <a:cubicBezTo>
                  <a:pt x="16765" y="21600"/>
                  <a:pt x="21600" y="18083"/>
                  <a:pt x="21600" y="13745"/>
                </a:cubicBezTo>
                <a:cubicBezTo>
                  <a:pt x="21600" y="8345"/>
                  <a:pt x="12150" y="0"/>
                  <a:pt x="10800" y="0"/>
                </a:cubicBezTo>
                <a:moveTo>
                  <a:pt x="10800" y="18655"/>
                </a:moveTo>
                <a:cubicBezTo>
                  <a:pt x="7072" y="18655"/>
                  <a:pt x="4050" y="16456"/>
                  <a:pt x="4050" y="13745"/>
                </a:cubicBezTo>
                <a:cubicBezTo>
                  <a:pt x="4050" y="13474"/>
                  <a:pt x="3748" y="13255"/>
                  <a:pt x="3375" y="13255"/>
                </a:cubicBezTo>
                <a:cubicBezTo>
                  <a:pt x="3002" y="13255"/>
                  <a:pt x="2700" y="13474"/>
                  <a:pt x="2700" y="13745"/>
                </a:cubicBezTo>
                <a:cubicBezTo>
                  <a:pt x="2700" y="16999"/>
                  <a:pt x="6327" y="19636"/>
                  <a:pt x="10800" y="19636"/>
                </a:cubicBezTo>
                <a:cubicBezTo>
                  <a:pt x="11173" y="19636"/>
                  <a:pt x="11475" y="19417"/>
                  <a:pt x="11475" y="19145"/>
                </a:cubicBezTo>
                <a:cubicBezTo>
                  <a:pt x="11475" y="18875"/>
                  <a:pt x="11173" y="18655"/>
                  <a:pt x="10800" y="18655"/>
                </a:cubicBezTo>
              </a:path>
            </a:pathLst>
          </a:custGeom>
          <a:solidFill>
            <a:schemeClr val="accent3"/>
          </a:solidFill>
          <a:ln w="12700">
            <a:miter lim="400000"/>
          </a:ln>
        </p:spPr>
        <p:txBody>
          <a:bodyPr lIns="19045" tIns="19045" rIns="19045" bIns="19045" anchor="ctr"/>
          <a:lstStyle/>
          <a:p>
            <a:pPr marL="0" marR="0" lvl="0" indent="0" algn="l" defTabSz="228532" rtl="0"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1500" b="0" i="0" u="none" strike="noStrike" kern="1200" cap="none" spc="0" normalizeH="0" baseline="0" noProof="0">
              <a:ln>
                <a:noFill/>
              </a:ln>
              <a:solidFill>
                <a:schemeClr val="tx1">
                  <a:lumMod val="85000"/>
                  <a:lumOff val="15000"/>
                </a:schemeClr>
              </a:solidFill>
              <a:effectLst>
                <a:outerShdw blurRad="38100" dist="12700" dir="5400000" rotWithShape="0">
                  <a:srgbClr val="000000">
                    <a:alpha val="50000"/>
                  </a:srgbClr>
                </a:outerShdw>
              </a:effectLst>
              <a:uLnTx/>
              <a:uFillTx/>
              <a:cs typeface="+mn-ea"/>
              <a:sym typeface="+mn-lt"/>
            </a:endParaRPr>
          </a:p>
        </p:txBody>
      </p:sp>
      <p:grpSp>
        <p:nvGrpSpPr>
          <p:cNvPr id="25" name="组合 24">
            <a:extLst>
              <a:ext uri="{FF2B5EF4-FFF2-40B4-BE49-F238E27FC236}">
                <a16:creationId xmlns="" xmlns:a16="http://schemas.microsoft.com/office/drawing/2014/main" id="{D5D34919-7D30-4206-B6C1-D256D5292DFC}"/>
              </a:ext>
            </a:extLst>
          </p:cNvPr>
          <p:cNvGrpSpPr/>
          <p:nvPr/>
        </p:nvGrpSpPr>
        <p:grpSpPr>
          <a:xfrm>
            <a:off x="7976097" y="1632745"/>
            <a:ext cx="862149" cy="862149"/>
            <a:chOff x="8576128" y="1423852"/>
            <a:chExt cx="862149" cy="862149"/>
          </a:xfrm>
        </p:grpSpPr>
        <p:sp>
          <p:nvSpPr>
            <p:cNvPr id="28" name="椭圆 27">
              <a:extLst>
                <a:ext uri="{FF2B5EF4-FFF2-40B4-BE49-F238E27FC236}">
                  <a16:creationId xmlns="" xmlns:a16="http://schemas.microsoft.com/office/drawing/2014/main" id="{9336C970-DB40-4908-A5B4-575937D2DEDA}"/>
                </a:ext>
              </a:extLst>
            </p:cNvPr>
            <p:cNvSpPr/>
            <p:nvPr/>
          </p:nvSpPr>
          <p:spPr>
            <a:xfrm>
              <a:off x="8576128" y="1423852"/>
              <a:ext cx="862149" cy="86214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29" name="Freeform 332">
              <a:extLst>
                <a:ext uri="{FF2B5EF4-FFF2-40B4-BE49-F238E27FC236}">
                  <a16:creationId xmlns="" xmlns:a16="http://schemas.microsoft.com/office/drawing/2014/main" id="{47F6B7D6-B986-4649-8483-89AFBEC3EA1D}"/>
                </a:ext>
              </a:extLst>
            </p:cNvPr>
            <p:cNvSpPr/>
            <p:nvPr/>
          </p:nvSpPr>
          <p:spPr bwMode="auto">
            <a:xfrm>
              <a:off x="8806699" y="1654305"/>
              <a:ext cx="401005" cy="391849"/>
            </a:xfrm>
            <a:custGeom>
              <a:avLst/>
              <a:gdLst>
                <a:gd name="T0" fmla="*/ 3972 w 4600"/>
                <a:gd name="T1" fmla="*/ 16 h 4494"/>
                <a:gd name="T2" fmla="*/ 4188 w 4600"/>
                <a:gd name="T3" fmla="*/ 95 h 4494"/>
                <a:gd name="T4" fmla="*/ 4370 w 4600"/>
                <a:gd name="T5" fmla="*/ 229 h 4494"/>
                <a:gd name="T6" fmla="*/ 4506 w 4600"/>
                <a:gd name="T7" fmla="*/ 410 h 4494"/>
                <a:gd name="T8" fmla="*/ 4585 w 4600"/>
                <a:gd name="T9" fmla="*/ 626 h 4494"/>
                <a:gd name="T10" fmla="*/ 4596 w 4600"/>
                <a:gd name="T11" fmla="*/ 864 h 4494"/>
                <a:gd name="T12" fmla="*/ 4539 w 4600"/>
                <a:gd name="T13" fmla="*/ 1087 h 4494"/>
                <a:gd name="T14" fmla="*/ 4421 w 4600"/>
                <a:gd name="T15" fmla="*/ 1280 h 4494"/>
                <a:gd name="T16" fmla="*/ 4254 w 4600"/>
                <a:gd name="T17" fmla="*/ 1431 h 4494"/>
                <a:gd name="T18" fmla="*/ 4048 w 4600"/>
                <a:gd name="T19" fmla="*/ 1529 h 4494"/>
                <a:gd name="T20" fmla="*/ 3813 w 4600"/>
                <a:gd name="T21" fmla="*/ 1565 h 4494"/>
                <a:gd name="T22" fmla="*/ 3571 w 4600"/>
                <a:gd name="T23" fmla="*/ 1528 h 4494"/>
                <a:gd name="T24" fmla="*/ 3359 w 4600"/>
                <a:gd name="T25" fmla="*/ 1421 h 4494"/>
                <a:gd name="T26" fmla="*/ 1567 w 4600"/>
                <a:gd name="T27" fmla="*/ 2125 h 4494"/>
                <a:gd name="T28" fmla="*/ 1572 w 4600"/>
                <a:gd name="T29" fmla="*/ 2299 h 4494"/>
                <a:gd name="T30" fmla="*/ 3300 w 4600"/>
                <a:gd name="T31" fmla="*/ 3119 h 4494"/>
                <a:gd name="T32" fmla="*/ 3497 w 4600"/>
                <a:gd name="T33" fmla="*/ 2995 h 4494"/>
                <a:gd name="T34" fmla="*/ 3730 w 4600"/>
                <a:gd name="T35" fmla="*/ 2934 h 4494"/>
                <a:gd name="T36" fmla="*/ 3972 w 4600"/>
                <a:gd name="T37" fmla="*/ 2945 h 4494"/>
                <a:gd name="T38" fmla="*/ 4188 w 4600"/>
                <a:gd name="T39" fmla="*/ 3023 h 4494"/>
                <a:gd name="T40" fmla="*/ 4370 w 4600"/>
                <a:gd name="T41" fmla="*/ 3158 h 4494"/>
                <a:gd name="T42" fmla="*/ 4506 w 4600"/>
                <a:gd name="T43" fmla="*/ 3338 h 4494"/>
                <a:gd name="T44" fmla="*/ 4585 w 4600"/>
                <a:gd name="T45" fmla="*/ 3554 h 4494"/>
                <a:gd name="T46" fmla="*/ 4596 w 4600"/>
                <a:gd name="T47" fmla="*/ 3792 h 4494"/>
                <a:gd name="T48" fmla="*/ 4539 w 4600"/>
                <a:gd name="T49" fmla="*/ 4016 h 4494"/>
                <a:gd name="T50" fmla="*/ 4421 w 4600"/>
                <a:gd name="T51" fmla="*/ 4208 h 4494"/>
                <a:gd name="T52" fmla="*/ 4254 w 4600"/>
                <a:gd name="T53" fmla="*/ 4361 h 4494"/>
                <a:gd name="T54" fmla="*/ 4048 w 4600"/>
                <a:gd name="T55" fmla="*/ 4459 h 4494"/>
                <a:gd name="T56" fmla="*/ 3813 w 4600"/>
                <a:gd name="T57" fmla="*/ 4494 h 4494"/>
                <a:gd name="T58" fmla="*/ 3579 w 4600"/>
                <a:gd name="T59" fmla="*/ 4459 h 4494"/>
                <a:gd name="T60" fmla="*/ 3373 w 4600"/>
                <a:gd name="T61" fmla="*/ 4361 h 4494"/>
                <a:gd name="T62" fmla="*/ 3205 w 4600"/>
                <a:gd name="T63" fmla="*/ 4208 h 4494"/>
                <a:gd name="T64" fmla="*/ 3088 w 4600"/>
                <a:gd name="T65" fmla="*/ 4016 h 4494"/>
                <a:gd name="T66" fmla="*/ 3029 w 4600"/>
                <a:gd name="T67" fmla="*/ 3792 h 4494"/>
                <a:gd name="T68" fmla="*/ 3035 w 4600"/>
                <a:gd name="T69" fmla="*/ 3594 h 4494"/>
                <a:gd name="T70" fmla="*/ 1240 w 4600"/>
                <a:gd name="T71" fmla="*/ 2880 h 4494"/>
                <a:gd name="T72" fmla="*/ 1029 w 4600"/>
                <a:gd name="T73" fmla="*/ 2985 h 4494"/>
                <a:gd name="T74" fmla="*/ 787 w 4600"/>
                <a:gd name="T75" fmla="*/ 3022 h 4494"/>
                <a:gd name="T76" fmla="*/ 554 w 4600"/>
                <a:gd name="T77" fmla="*/ 2988 h 4494"/>
                <a:gd name="T78" fmla="*/ 348 w 4600"/>
                <a:gd name="T79" fmla="*/ 2888 h 4494"/>
                <a:gd name="T80" fmla="*/ 180 w 4600"/>
                <a:gd name="T81" fmla="*/ 2737 h 4494"/>
                <a:gd name="T82" fmla="*/ 61 w 4600"/>
                <a:gd name="T83" fmla="*/ 2545 h 4494"/>
                <a:gd name="T84" fmla="*/ 4 w 4600"/>
                <a:gd name="T85" fmla="*/ 2320 h 4494"/>
                <a:gd name="T86" fmla="*/ 15 w 4600"/>
                <a:gd name="T87" fmla="*/ 2083 h 4494"/>
                <a:gd name="T88" fmla="*/ 96 w 4600"/>
                <a:gd name="T89" fmla="*/ 1867 h 4494"/>
                <a:gd name="T90" fmla="*/ 230 w 4600"/>
                <a:gd name="T91" fmla="*/ 1687 h 4494"/>
                <a:gd name="T92" fmla="*/ 412 w 4600"/>
                <a:gd name="T93" fmla="*/ 1552 h 4494"/>
                <a:gd name="T94" fmla="*/ 628 w 4600"/>
                <a:gd name="T95" fmla="*/ 1474 h 4494"/>
                <a:gd name="T96" fmla="*/ 872 w 4600"/>
                <a:gd name="T97" fmla="*/ 1463 h 4494"/>
                <a:gd name="T98" fmla="*/ 1105 w 4600"/>
                <a:gd name="T99" fmla="*/ 1524 h 4494"/>
                <a:gd name="T100" fmla="*/ 1303 w 4600"/>
                <a:gd name="T101" fmla="*/ 1649 h 4494"/>
                <a:gd name="T102" fmla="*/ 3028 w 4600"/>
                <a:gd name="T103" fmla="*/ 841 h 4494"/>
                <a:gd name="T104" fmla="*/ 3042 w 4600"/>
                <a:gd name="T105" fmla="*/ 626 h 4494"/>
                <a:gd name="T106" fmla="*/ 3121 w 4600"/>
                <a:gd name="T107" fmla="*/ 410 h 4494"/>
                <a:gd name="T108" fmla="*/ 3255 w 4600"/>
                <a:gd name="T109" fmla="*/ 229 h 4494"/>
                <a:gd name="T110" fmla="*/ 3437 w 4600"/>
                <a:gd name="T111" fmla="*/ 95 h 4494"/>
                <a:gd name="T112" fmla="*/ 3654 w 4600"/>
                <a:gd name="T113" fmla="*/ 16 h 4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600" h="4494">
                  <a:moveTo>
                    <a:pt x="3813" y="0"/>
                  </a:moveTo>
                  <a:lnTo>
                    <a:pt x="3893" y="4"/>
                  </a:lnTo>
                  <a:lnTo>
                    <a:pt x="3972" y="16"/>
                  </a:lnTo>
                  <a:lnTo>
                    <a:pt x="4048" y="36"/>
                  </a:lnTo>
                  <a:lnTo>
                    <a:pt x="4119" y="63"/>
                  </a:lnTo>
                  <a:lnTo>
                    <a:pt x="4188" y="95"/>
                  </a:lnTo>
                  <a:lnTo>
                    <a:pt x="4254" y="134"/>
                  </a:lnTo>
                  <a:lnTo>
                    <a:pt x="4314" y="179"/>
                  </a:lnTo>
                  <a:lnTo>
                    <a:pt x="4370" y="229"/>
                  </a:lnTo>
                  <a:lnTo>
                    <a:pt x="4421" y="284"/>
                  </a:lnTo>
                  <a:lnTo>
                    <a:pt x="4466" y="346"/>
                  </a:lnTo>
                  <a:lnTo>
                    <a:pt x="4506" y="410"/>
                  </a:lnTo>
                  <a:lnTo>
                    <a:pt x="4539" y="478"/>
                  </a:lnTo>
                  <a:lnTo>
                    <a:pt x="4566" y="551"/>
                  </a:lnTo>
                  <a:lnTo>
                    <a:pt x="4585" y="626"/>
                  </a:lnTo>
                  <a:lnTo>
                    <a:pt x="4596" y="703"/>
                  </a:lnTo>
                  <a:lnTo>
                    <a:pt x="4600" y="782"/>
                  </a:lnTo>
                  <a:lnTo>
                    <a:pt x="4596" y="864"/>
                  </a:lnTo>
                  <a:lnTo>
                    <a:pt x="4585" y="940"/>
                  </a:lnTo>
                  <a:lnTo>
                    <a:pt x="4566" y="1016"/>
                  </a:lnTo>
                  <a:lnTo>
                    <a:pt x="4539" y="1087"/>
                  </a:lnTo>
                  <a:lnTo>
                    <a:pt x="4506" y="1155"/>
                  </a:lnTo>
                  <a:lnTo>
                    <a:pt x="4466" y="1221"/>
                  </a:lnTo>
                  <a:lnTo>
                    <a:pt x="4421" y="1280"/>
                  </a:lnTo>
                  <a:lnTo>
                    <a:pt x="4370" y="1336"/>
                  </a:lnTo>
                  <a:lnTo>
                    <a:pt x="4314" y="1387"/>
                  </a:lnTo>
                  <a:lnTo>
                    <a:pt x="4254" y="1431"/>
                  </a:lnTo>
                  <a:lnTo>
                    <a:pt x="4188" y="1471"/>
                  </a:lnTo>
                  <a:lnTo>
                    <a:pt x="4119" y="1504"/>
                  </a:lnTo>
                  <a:lnTo>
                    <a:pt x="4048" y="1529"/>
                  </a:lnTo>
                  <a:lnTo>
                    <a:pt x="3972" y="1549"/>
                  </a:lnTo>
                  <a:lnTo>
                    <a:pt x="3893" y="1561"/>
                  </a:lnTo>
                  <a:lnTo>
                    <a:pt x="3813" y="1565"/>
                  </a:lnTo>
                  <a:lnTo>
                    <a:pt x="3730" y="1561"/>
                  </a:lnTo>
                  <a:lnTo>
                    <a:pt x="3648" y="1548"/>
                  </a:lnTo>
                  <a:lnTo>
                    <a:pt x="3571" y="1528"/>
                  </a:lnTo>
                  <a:lnTo>
                    <a:pt x="3496" y="1499"/>
                  </a:lnTo>
                  <a:lnTo>
                    <a:pt x="3424" y="1464"/>
                  </a:lnTo>
                  <a:lnTo>
                    <a:pt x="3359" y="1421"/>
                  </a:lnTo>
                  <a:lnTo>
                    <a:pt x="3297" y="1373"/>
                  </a:lnTo>
                  <a:lnTo>
                    <a:pt x="3241" y="1319"/>
                  </a:lnTo>
                  <a:lnTo>
                    <a:pt x="1567" y="2125"/>
                  </a:lnTo>
                  <a:lnTo>
                    <a:pt x="1572" y="2182"/>
                  </a:lnTo>
                  <a:lnTo>
                    <a:pt x="1575" y="2241"/>
                  </a:lnTo>
                  <a:lnTo>
                    <a:pt x="1572" y="2299"/>
                  </a:lnTo>
                  <a:lnTo>
                    <a:pt x="1565" y="2357"/>
                  </a:lnTo>
                  <a:lnTo>
                    <a:pt x="3242" y="3173"/>
                  </a:lnTo>
                  <a:lnTo>
                    <a:pt x="3300" y="3119"/>
                  </a:lnTo>
                  <a:lnTo>
                    <a:pt x="3361" y="3072"/>
                  </a:lnTo>
                  <a:lnTo>
                    <a:pt x="3427" y="3029"/>
                  </a:lnTo>
                  <a:lnTo>
                    <a:pt x="3497" y="2995"/>
                  </a:lnTo>
                  <a:lnTo>
                    <a:pt x="3572" y="2966"/>
                  </a:lnTo>
                  <a:lnTo>
                    <a:pt x="3649" y="2946"/>
                  </a:lnTo>
                  <a:lnTo>
                    <a:pt x="3730" y="2934"/>
                  </a:lnTo>
                  <a:lnTo>
                    <a:pt x="3813" y="2929"/>
                  </a:lnTo>
                  <a:lnTo>
                    <a:pt x="3893" y="2932"/>
                  </a:lnTo>
                  <a:lnTo>
                    <a:pt x="3972" y="2945"/>
                  </a:lnTo>
                  <a:lnTo>
                    <a:pt x="4048" y="2963"/>
                  </a:lnTo>
                  <a:lnTo>
                    <a:pt x="4119" y="2991"/>
                  </a:lnTo>
                  <a:lnTo>
                    <a:pt x="4188" y="3023"/>
                  </a:lnTo>
                  <a:lnTo>
                    <a:pt x="4254" y="3063"/>
                  </a:lnTo>
                  <a:lnTo>
                    <a:pt x="4314" y="3107"/>
                  </a:lnTo>
                  <a:lnTo>
                    <a:pt x="4370" y="3158"/>
                  </a:lnTo>
                  <a:lnTo>
                    <a:pt x="4421" y="3214"/>
                  </a:lnTo>
                  <a:lnTo>
                    <a:pt x="4466" y="3274"/>
                  </a:lnTo>
                  <a:lnTo>
                    <a:pt x="4506" y="3338"/>
                  </a:lnTo>
                  <a:lnTo>
                    <a:pt x="4539" y="3406"/>
                  </a:lnTo>
                  <a:lnTo>
                    <a:pt x="4566" y="3479"/>
                  </a:lnTo>
                  <a:lnTo>
                    <a:pt x="4585" y="3554"/>
                  </a:lnTo>
                  <a:lnTo>
                    <a:pt x="4596" y="3631"/>
                  </a:lnTo>
                  <a:lnTo>
                    <a:pt x="4600" y="3710"/>
                  </a:lnTo>
                  <a:lnTo>
                    <a:pt x="4596" y="3792"/>
                  </a:lnTo>
                  <a:lnTo>
                    <a:pt x="4585" y="3868"/>
                  </a:lnTo>
                  <a:lnTo>
                    <a:pt x="4566" y="3944"/>
                  </a:lnTo>
                  <a:lnTo>
                    <a:pt x="4539" y="4016"/>
                  </a:lnTo>
                  <a:lnTo>
                    <a:pt x="4506" y="4085"/>
                  </a:lnTo>
                  <a:lnTo>
                    <a:pt x="4466" y="4149"/>
                  </a:lnTo>
                  <a:lnTo>
                    <a:pt x="4421" y="4208"/>
                  </a:lnTo>
                  <a:lnTo>
                    <a:pt x="4370" y="4264"/>
                  </a:lnTo>
                  <a:lnTo>
                    <a:pt x="4314" y="4315"/>
                  </a:lnTo>
                  <a:lnTo>
                    <a:pt x="4254" y="4361"/>
                  </a:lnTo>
                  <a:lnTo>
                    <a:pt x="4188" y="4399"/>
                  </a:lnTo>
                  <a:lnTo>
                    <a:pt x="4119" y="4432"/>
                  </a:lnTo>
                  <a:lnTo>
                    <a:pt x="4048" y="4459"/>
                  </a:lnTo>
                  <a:lnTo>
                    <a:pt x="3972" y="4477"/>
                  </a:lnTo>
                  <a:lnTo>
                    <a:pt x="3893" y="4490"/>
                  </a:lnTo>
                  <a:lnTo>
                    <a:pt x="3813" y="4494"/>
                  </a:lnTo>
                  <a:lnTo>
                    <a:pt x="3732" y="4490"/>
                  </a:lnTo>
                  <a:lnTo>
                    <a:pt x="3654" y="4477"/>
                  </a:lnTo>
                  <a:lnTo>
                    <a:pt x="3579" y="4459"/>
                  </a:lnTo>
                  <a:lnTo>
                    <a:pt x="3506" y="4432"/>
                  </a:lnTo>
                  <a:lnTo>
                    <a:pt x="3437" y="4399"/>
                  </a:lnTo>
                  <a:lnTo>
                    <a:pt x="3373" y="4361"/>
                  </a:lnTo>
                  <a:lnTo>
                    <a:pt x="3311" y="4315"/>
                  </a:lnTo>
                  <a:lnTo>
                    <a:pt x="3255" y="4264"/>
                  </a:lnTo>
                  <a:lnTo>
                    <a:pt x="3205" y="4208"/>
                  </a:lnTo>
                  <a:lnTo>
                    <a:pt x="3159" y="4149"/>
                  </a:lnTo>
                  <a:lnTo>
                    <a:pt x="3121" y="4085"/>
                  </a:lnTo>
                  <a:lnTo>
                    <a:pt x="3088" y="4016"/>
                  </a:lnTo>
                  <a:lnTo>
                    <a:pt x="3061" y="3944"/>
                  </a:lnTo>
                  <a:lnTo>
                    <a:pt x="3042" y="3868"/>
                  </a:lnTo>
                  <a:lnTo>
                    <a:pt x="3029" y="3792"/>
                  </a:lnTo>
                  <a:lnTo>
                    <a:pt x="3025" y="3710"/>
                  </a:lnTo>
                  <a:lnTo>
                    <a:pt x="3028" y="3652"/>
                  </a:lnTo>
                  <a:lnTo>
                    <a:pt x="3035" y="3594"/>
                  </a:lnTo>
                  <a:lnTo>
                    <a:pt x="1357" y="2779"/>
                  </a:lnTo>
                  <a:lnTo>
                    <a:pt x="1302" y="2833"/>
                  </a:lnTo>
                  <a:lnTo>
                    <a:pt x="1240" y="2880"/>
                  </a:lnTo>
                  <a:lnTo>
                    <a:pt x="1174" y="2922"/>
                  </a:lnTo>
                  <a:lnTo>
                    <a:pt x="1103" y="2956"/>
                  </a:lnTo>
                  <a:lnTo>
                    <a:pt x="1029" y="2985"/>
                  </a:lnTo>
                  <a:lnTo>
                    <a:pt x="952" y="3005"/>
                  </a:lnTo>
                  <a:lnTo>
                    <a:pt x="870" y="3018"/>
                  </a:lnTo>
                  <a:lnTo>
                    <a:pt x="787" y="3022"/>
                  </a:lnTo>
                  <a:lnTo>
                    <a:pt x="707" y="3019"/>
                  </a:lnTo>
                  <a:lnTo>
                    <a:pt x="628" y="3006"/>
                  </a:lnTo>
                  <a:lnTo>
                    <a:pt x="554" y="2988"/>
                  </a:lnTo>
                  <a:lnTo>
                    <a:pt x="481" y="2961"/>
                  </a:lnTo>
                  <a:lnTo>
                    <a:pt x="412" y="2928"/>
                  </a:lnTo>
                  <a:lnTo>
                    <a:pt x="348" y="2888"/>
                  </a:lnTo>
                  <a:lnTo>
                    <a:pt x="286" y="2844"/>
                  </a:lnTo>
                  <a:lnTo>
                    <a:pt x="230" y="2793"/>
                  </a:lnTo>
                  <a:lnTo>
                    <a:pt x="180" y="2737"/>
                  </a:lnTo>
                  <a:lnTo>
                    <a:pt x="134" y="2678"/>
                  </a:lnTo>
                  <a:lnTo>
                    <a:pt x="96" y="2613"/>
                  </a:lnTo>
                  <a:lnTo>
                    <a:pt x="61" y="2545"/>
                  </a:lnTo>
                  <a:lnTo>
                    <a:pt x="35" y="2473"/>
                  </a:lnTo>
                  <a:lnTo>
                    <a:pt x="15" y="2397"/>
                  </a:lnTo>
                  <a:lnTo>
                    <a:pt x="4" y="2320"/>
                  </a:lnTo>
                  <a:lnTo>
                    <a:pt x="0" y="2241"/>
                  </a:lnTo>
                  <a:lnTo>
                    <a:pt x="4" y="2160"/>
                  </a:lnTo>
                  <a:lnTo>
                    <a:pt x="15" y="2083"/>
                  </a:lnTo>
                  <a:lnTo>
                    <a:pt x="35" y="2007"/>
                  </a:lnTo>
                  <a:lnTo>
                    <a:pt x="61" y="1935"/>
                  </a:lnTo>
                  <a:lnTo>
                    <a:pt x="96" y="1867"/>
                  </a:lnTo>
                  <a:lnTo>
                    <a:pt x="134" y="1803"/>
                  </a:lnTo>
                  <a:lnTo>
                    <a:pt x="180" y="1743"/>
                  </a:lnTo>
                  <a:lnTo>
                    <a:pt x="230" y="1687"/>
                  </a:lnTo>
                  <a:lnTo>
                    <a:pt x="286" y="1636"/>
                  </a:lnTo>
                  <a:lnTo>
                    <a:pt x="348" y="1591"/>
                  </a:lnTo>
                  <a:lnTo>
                    <a:pt x="412" y="1552"/>
                  </a:lnTo>
                  <a:lnTo>
                    <a:pt x="481" y="1519"/>
                  </a:lnTo>
                  <a:lnTo>
                    <a:pt x="554" y="1492"/>
                  </a:lnTo>
                  <a:lnTo>
                    <a:pt x="628" y="1474"/>
                  </a:lnTo>
                  <a:lnTo>
                    <a:pt x="707" y="1461"/>
                  </a:lnTo>
                  <a:lnTo>
                    <a:pt x="787" y="1457"/>
                  </a:lnTo>
                  <a:lnTo>
                    <a:pt x="872" y="1463"/>
                  </a:lnTo>
                  <a:lnTo>
                    <a:pt x="952" y="1475"/>
                  </a:lnTo>
                  <a:lnTo>
                    <a:pt x="1031" y="1495"/>
                  </a:lnTo>
                  <a:lnTo>
                    <a:pt x="1105" y="1524"/>
                  </a:lnTo>
                  <a:lnTo>
                    <a:pt x="1176" y="1559"/>
                  </a:lnTo>
                  <a:lnTo>
                    <a:pt x="1241" y="1602"/>
                  </a:lnTo>
                  <a:lnTo>
                    <a:pt x="1303" y="1649"/>
                  </a:lnTo>
                  <a:lnTo>
                    <a:pt x="1360" y="1703"/>
                  </a:lnTo>
                  <a:lnTo>
                    <a:pt x="3035" y="896"/>
                  </a:lnTo>
                  <a:lnTo>
                    <a:pt x="3028" y="841"/>
                  </a:lnTo>
                  <a:lnTo>
                    <a:pt x="3025" y="782"/>
                  </a:lnTo>
                  <a:lnTo>
                    <a:pt x="3029" y="703"/>
                  </a:lnTo>
                  <a:lnTo>
                    <a:pt x="3042" y="626"/>
                  </a:lnTo>
                  <a:lnTo>
                    <a:pt x="3061" y="551"/>
                  </a:lnTo>
                  <a:lnTo>
                    <a:pt x="3088" y="478"/>
                  </a:lnTo>
                  <a:lnTo>
                    <a:pt x="3121" y="410"/>
                  </a:lnTo>
                  <a:lnTo>
                    <a:pt x="3159" y="346"/>
                  </a:lnTo>
                  <a:lnTo>
                    <a:pt x="3205" y="284"/>
                  </a:lnTo>
                  <a:lnTo>
                    <a:pt x="3255" y="229"/>
                  </a:lnTo>
                  <a:lnTo>
                    <a:pt x="3311" y="179"/>
                  </a:lnTo>
                  <a:lnTo>
                    <a:pt x="3373" y="134"/>
                  </a:lnTo>
                  <a:lnTo>
                    <a:pt x="3437" y="95"/>
                  </a:lnTo>
                  <a:lnTo>
                    <a:pt x="3506" y="63"/>
                  </a:lnTo>
                  <a:lnTo>
                    <a:pt x="3579" y="36"/>
                  </a:lnTo>
                  <a:lnTo>
                    <a:pt x="3654" y="16"/>
                  </a:lnTo>
                  <a:lnTo>
                    <a:pt x="3732" y="4"/>
                  </a:lnTo>
                  <a:lnTo>
                    <a:pt x="3813" y="0"/>
                  </a:lnTo>
                  <a:close/>
                </a:path>
              </a:pathLst>
            </a:custGeom>
            <a:solidFill>
              <a:schemeClr val="bg1"/>
            </a:solidFill>
            <a:ln w="0">
              <a:noFill/>
              <a:prstDash val="solid"/>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chemeClr val="tx1">
                    <a:lumMod val="85000"/>
                    <a:lumOff val="15000"/>
                  </a:schemeClr>
                </a:solidFill>
                <a:effectLst/>
                <a:uLnTx/>
                <a:uFillTx/>
                <a:cs typeface="+mn-ea"/>
                <a:sym typeface="+mn-lt"/>
              </a:endParaRPr>
            </a:p>
          </p:txBody>
        </p:sp>
      </p:grpSp>
      <p:grpSp>
        <p:nvGrpSpPr>
          <p:cNvPr id="37" name="组合 36">
            <a:extLst>
              <a:ext uri="{FF2B5EF4-FFF2-40B4-BE49-F238E27FC236}">
                <a16:creationId xmlns="" xmlns:a16="http://schemas.microsoft.com/office/drawing/2014/main" id="{F950F279-E210-498F-9458-06621FE6B8B6}"/>
              </a:ext>
            </a:extLst>
          </p:cNvPr>
          <p:cNvGrpSpPr/>
          <p:nvPr/>
        </p:nvGrpSpPr>
        <p:grpSpPr>
          <a:xfrm>
            <a:off x="7976097" y="3984059"/>
            <a:ext cx="862149" cy="862149"/>
            <a:chOff x="8576128" y="3775166"/>
            <a:chExt cx="862149" cy="862149"/>
          </a:xfrm>
        </p:grpSpPr>
        <p:sp>
          <p:nvSpPr>
            <p:cNvPr id="40" name="椭圆 39">
              <a:extLst>
                <a:ext uri="{FF2B5EF4-FFF2-40B4-BE49-F238E27FC236}">
                  <a16:creationId xmlns="" xmlns:a16="http://schemas.microsoft.com/office/drawing/2014/main" id="{7998A60F-9A94-4D88-B49E-30BC85237696}"/>
                </a:ext>
              </a:extLst>
            </p:cNvPr>
            <p:cNvSpPr/>
            <p:nvPr/>
          </p:nvSpPr>
          <p:spPr>
            <a:xfrm>
              <a:off x="8576128" y="3775166"/>
              <a:ext cx="862149" cy="86214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chemeClr val="tx1">
                    <a:lumMod val="85000"/>
                    <a:lumOff val="15000"/>
                  </a:schemeClr>
                </a:solidFill>
                <a:effectLst/>
                <a:uLnTx/>
                <a:uFillTx/>
                <a:cs typeface="+mn-ea"/>
                <a:sym typeface="+mn-lt"/>
              </a:endParaRPr>
            </a:p>
          </p:txBody>
        </p:sp>
        <p:grpSp>
          <p:nvGrpSpPr>
            <p:cNvPr id="41" name="Группа 365">
              <a:extLst>
                <a:ext uri="{FF2B5EF4-FFF2-40B4-BE49-F238E27FC236}">
                  <a16:creationId xmlns="" xmlns:a16="http://schemas.microsoft.com/office/drawing/2014/main" id="{1EA1902F-2327-47D4-9703-8E83729DCFDB}"/>
                </a:ext>
              </a:extLst>
            </p:cNvPr>
            <p:cNvGrpSpPr/>
            <p:nvPr/>
          </p:nvGrpSpPr>
          <p:grpSpPr>
            <a:xfrm>
              <a:off x="8771210" y="4031353"/>
              <a:ext cx="471981" cy="394107"/>
              <a:chOff x="5824538" y="3263900"/>
              <a:chExt cx="3636963" cy="3036887"/>
            </a:xfrm>
            <a:solidFill>
              <a:srgbClr val="1E1E2B"/>
            </a:solidFill>
          </p:grpSpPr>
          <p:sp>
            <p:nvSpPr>
              <p:cNvPr id="42" name="Freeform 326">
                <a:extLst>
                  <a:ext uri="{FF2B5EF4-FFF2-40B4-BE49-F238E27FC236}">
                    <a16:creationId xmlns="" xmlns:a16="http://schemas.microsoft.com/office/drawing/2014/main" id="{24709903-D0B0-49C4-821B-B5F17AE75987}"/>
                  </a:ext>
                </a:extLst>
              </p:cNvPr>
              <p:cNvSpPr/>
              <p:nvPr/>
            </p:nvSpPr>
            <p:spPr bwMode="auto">
              <a:xfrm>
                <a:off x="7146926" y="3263900"/>
                <a:ext cx="2314575" cy="2311400"/>
              </a:xfrm>
              <a:custGeom>
                <a:avLst/>
                <a:gdLst>
                  <a:gd name="T0" fmla="*/ 244 w 2916"/>
                  <a:gd name="T1" fmla="*/ 0 h 2912"/>
                  <a:gd name="T2" fmla="*/ 2672 w 2916"/>
                  <a:gd name="T3" fmla="*/ 0 h 2912"/>
                  <a:gd name="T4" fmla="*/ 2716 w 2916"/>
                  <a:gd name="T5" fmla="*/ 5 h 2912"/>
                  <a:gd name="T6" fmla="*/ 2757 w 2916"/>
                  <a:gd name="T7" fmla="*/ 16 h 2912"/>
                  <a:gd name="T8" fmla="*/ 2796 w 2916"/>
                  <a:gd name="T9" fmla="*/ 33 h 2912"/>
                  <a:gd name="T10" fmla="*/ 2830 w 2916"/>
                  <a:gd name="T11" fmla="*/ 57 h 2912"/>
                  <a:gd name="T12" fmla="*/ 2858 w 2916"/>
                  <a:gd name="T13" fmla="*/ 87 h 2912"/>
                  <a:gd name="T14" fmla="*/ 2882 w 2916"/>
                  <a:gd name="T15" fmla="*/ 121 h 2912"/>
                  <a:gd name="T16" fmla="*/ 2901 w 2916"/>
                  <a:gd name="T17" fmla="*/ 159 h 2912"/>
                  <a:gd name="T18" fmla="*/ 2912 w 2916"/>
                  <a:gd name="T19" fmla="*/ 199 h 2912"/>
                  <a:gd name="T20" fmla="*/ 2916 w 2916"/>
                  <a:gd name="T21" fmla="*/ 243 h 2912"/>
                  <a:gd name="T22" fmla="*/ 2916 w 2916"/>
                  <a:gd name="T23" fmla="*/ 2184 h 2912"/>
                  <a:gd name="T24" fmla="*/ 2912 w 2916"/>
                  <a:gd name="T25" fmla="*/ 2220 h 2912"/>
                  <a:gd name="T26" fmla="*/ 2902 w 2916"/>
                  <a:gd name="T27" fmla="*/ 2254 h 2912"/>
                  <a:gd name="T28" fmla="*/ 2885 w 2916"/>
                  <a:gd name="T29" fmla="*/ 2286 h 2912"/>
                  <a:gd name="T30" fmla="*/ 2862 w 2916"/>
                  <a:gd name="T31" fmla="*/ 2312 h 2912"/>
                  <a:gd name="T32" fmla="*/ 2835 w 2916"/>
                  <a:gd name="T33" fmla="*/ 2335 h 2912"/>
                  <a:gd name="T34" fmla="*/ 2804 w 2916"/>
                  <a:gd name="T35" fmla="*/ 2352 h 2912"/>
                  <a:gd name="T36" fmla="*/ 2770 w 2916"/>
                  <a:gd name="T37" fmla="*/ 2362 h 2912"/>
                  <a:gd name="T38" fmla="*/ 2733 w 2916"/>
                  <a:gd name="T39" fmla="*/ 2366 h 2912"/>
                  <a:gd name="T40" fmla="*/ 1847 w 2916"/>
                  <a:gd name="T41" fmla="*/ 2366 h 2912"/>
                  <a:gd name="T42" fmla="*/ 2020 w 2916"/>
                  <a:gd name="T43" fmla="*/ 2800 h 2912"/>
                  <a:gd name="T44" fmla="*/ 2027 w 2916"/>
                  <a:gd name="T45" fmla="*/ 2825 h 2912"/>
                  <a:gd name="T46" fmla="*/ 2028 w 2916"/>
                  <a:gd name="T47" fmla="*/ 2849 h 2912"/>
                  <a:gd name="T48" fmla="*/ 2023 w 2916"/>
                  <a:gd name="T49" fmla="*/ 2869 h 2912"/>
                  <a:gd name="T50" fmla="*/ 2010 w 2916"/>
                  <a:gd name="T51" fmla="*/ 2888 h 2912"/>
                  <a:gd name="T52" fmla="*/ 1993 w 2916"/>
                  <a:gd name="T53" fmla="*/ 2900 h 2912"/>
                  <a:gd name="T54" fmla="*/ 1970 w 2916"/>
                  <a:gd name="T55" fmla="*/ 2909 h 2912"/>
                  <a:gd name="T56" fmla="*/ 1943 w 2916"/>
                  <a:gd name="T57" fmla="*/ 2912 h 2912"/>
                  <a:gd name="T58" fmla="*/ 1417 w 2916"/>
                  <a:gd name="T59" fmla="*/ 2912 h 2912"/>
                  <a:gd name="T60" fmla="*/ 1417 w 2916"/>
                  <a:gd name="T61" fmla="*/ 1113 h 2912"/>
                  <a:gd name="T62" fmla="*/ 1414 w 2916"/>
                  <a:gd name="T63" fmla="*/ 1062 h 2912"/>
                  <a:gd name="T64" fmla="*/ 1403 w 2916"/>
                  <a:gd name="T65" fmla="*/ 1012 h 2912"/>
                  <a:gd name="T66" fmla="*/ 1385 w 2916"/>
                  <a:gd name="T67" fmla="*/ 967 h 2912"/>
                  <a:gd name="T68" fmla="*/ 1362 w 2916"/>
                  <a:gd name="T69" fmla="*/ 923 h 2912"/>
                  <a:gd name="T70" fmla="*/ 1332 w 2916"/>
                  <a:gd name="T71" fmla="*/ 884 h 2912"/>
                  <a:gd name="T72" fmla="*/ 1298 w 2916"/>
                  <a:gd name="T73" fmla="*/ 850 h 2912"/>
                  <a:gd name="T74" fmla="*/ 1258 w 2916"/>
                  <a:gd name="T75" fmla="*/ 821 h 2912"/>
                  <a:gd name="T76" fmla="*/ 1216 w 2916"/>
                  <a:gd name="T77" fmla="*/ 797 h 2912"/>
                  <a:gd name="T78" fmla="*/ 1169 w 2916"/>
                  <a:gd name="T79" fmla="*/ 780 h 2912"/>
                  <a:gd name="T80" fmla="*/ 1121 w 2916"/>
                  <a:gd name="T81" fmla="*/ 768 h 2912"/>
                  <a:gd name="T82" fmla="*/ 1070 w 2916"/>
                  <a:gd name="T83" fmla="*/ 764 h 2912"/>
                  <a:gd name="T84" fmla="*/ 0 w 2916"/>
                  <a:gd name="T85" fmla="*/ 764 h 2912"/>
                  <a:gd name="T86" fmla="*/ 0 w 2916"/>
                  <a:gd name="T87" fmla="*/ 243 h 2912"/>
                  <a:gd name="T88" fmla="*/ 5 w 2916"/>
                  <a:gd name="T89" fmla="*/ 199 h 2912"/>
                  <a:gd name="T90" fmla="*/ 16 w 2916"/>
                  <a:gd name="T91" fmla="*/ 159 h 2912"/>
                  <a:gd name="T92" fmla="*/ 34 w 2916"/>
                  <a:gd name="T93" fmla="*/ 121 h 2912"/>
                  <a:gd name="T94" fmla="*/ 59 w 2916"/>
                  <a:gd name="T95" fmla="*/ 87 h 2912"/>
                  <a:gd name="T96" fmla="*/ 87 w 2916"/>
                  <a:gd name="T97" fmla="*/ 57 h 2912"/>
                  <a:gd name="T98" fmla="*/ 121 w 2916"/>
                  <a:gd name="T99" fmla="*/ 33 h 2912"/>
                  <a:gd name="T100" fmla="*/ 159 w 2916"/>
                  <a:gd name="T101" fmla="*/ 16 h 2912"/>
                  <a:gd name="T102" fmla="*/ 200 w 2916"/>
                  <a:gd name="T103" fmla="*/ 5 h 2912"/>
                  <a:gd name="T104" fmla="*/ 244 w 2916"/>
                  <a:gd name="T105" fmla="*/ 0 h 29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916" h="2912">
                    <a:moveTo>
                      <a:pt x="244" y="0"/>
                    </a:moveTo>
                    <a:lnTo>
                      <a:pt x="2672" y="0"/>
                    </a:lnTo>
                    <a:lnTo>
                      <a:pt x="2716" y="5"/>
                    </a:lnTo>
                    <a:lnTo>
                      <a:pt x="2757" y="16"/>
                    </a:lnTo>
                    <a:lnTo>
                      <a:pt x="2796" y="33"/>
                    </a:lnTo>
                    <a:lnTo>
                      <a:pt x="2830" y="57"/>
                    </a:lnTo>
                    <a:lnTo>
                      <a:pt x="2858" y="87"/>
                    </a:lnTo>
                    <a:lnTo>
                      <a:pt x="2882" y="121"/>
                    </a:lnTo>
                    <a:lnTo>
                      <a:pt x="2901" y="159"/>
                    </a:lnTo>
                    <a:lnTo>
                      <a:pt x="2912" y="199"/>
                    </a:lnTo>
                    <a:lnTo>
                      <a:pt x="2916" y="243"/>
                    </a:lnTo>
                    <a:lnTo>
                      <a:pt x="2916" y="2184"/>
                    </a:lnTo>
                    <a:lnTo>
                      <a:pt x="2912" y="2220"/>
                    </a:lnTo>
                    <a:lnTo>
                      <a:pt x="2902" y="2254"/>
                    </a:lnTo>
                    <a:lnTo>
                      <a:pt x="2885" y="2286"/>
                    </a:lnTo>
                    <a:lnTo>
                      <a:pt x="2862" y="2312"/>
                    </a:lnTo>
                    <a:lnTo>
                      <a:pt x="2835" y="2335"/>
                    </a:lnTo>
                    <a:lnTo>
                      <a:pt x="2804" y="2352"/>
                    </a:lnTo>
                    <a:lnTo>
                      <a:pt x="2770" y="2362"/>
                    </a:lnTo>
                    <a:lnTo>
                      <a:pt x="2733" y="2366"/>
                    </a:lnTo>
                    <a:lnTo>
                      <a:pt x="1847" y="2366"/>
                    </a:lnTo>
                    <a:lnTo>
                      <a:pt x="2020" y="2800"/>
                    </a:lnTo>
                    <a:lnTo>
                      <a:pt x="2027" y="2825"/>
                    </a:lnTo>
                    <a:lnTo>
                      <a:pt x="2028" y="2849"/>
                    </a:lnTo>
                    <a:lnTo>
                      <a:pt x="2023" y="2869"/>
                    </a:lnTo>
                    <a:lnTo>
                      <a:pt x="2010" y="2888"/>
                    </a:lnTo>
                    <a:lnTo>
                      <a:pt x="1993" y="2900"/>
                    </a:lnTo>
                    <a:lnTo>
                      <a:pt x="1970" y="2909"/>
                    </a:lnTo>
                    <a:lnTo>
                      <a:pt x="1943" y="2912"/>
                    </a:lnTo>
                    <a:lnTo>
                      <a:pt x="1417" y="2912"/>
                    </a:lnTo>
                    <a:lnTo>
                      <a:pt x="1417" y="1113"/>
                    </a:lnTo>
                    <a:lnTo>
                      <a:pt x="1414" y="1062"/>
                    </a:lnTo>
                    <a:lnTo>
                      <a:pt x="1403" y="1012"/>
                    </a:lnTo>
                    <a:lnTo>
                      <a:pt x="1385" y="967"/>
                    </a:lnTo>
                    <a:lnTo>
                      <a:pt x="1362" y="923"/>
                    </a:lnTo>
                    <a:lnTo>
                      <a:pt x="1332" y="884"/>
                    </a:lnTo>
                    <a:lnTo>
                      <a:pt x="1298" y="850"/>
                    </a:lnTo>
                    <a:lnTo>
                      <a:pt x="1258" y="821"/>
                    </a:lnTo>
                    <a:lnTo>
                      <a:pt x="1216" y="797"/>
                    </a:lnTo>
                    <a:lnTo>
                      <a:pt x="1169" y="780"/>
                    </a:lnTo>
                    <a:lnTo>
                      <a:pt x="1121" y="768"/>
                    </a:lnTo>
                    <a:lnTo>
                      <a:pt x="1070" y="764"/>
                    </a:lnTo>
                    <a:lnTo>
                      <a:pt x="0" y="764"/>
                    </a:lnTo>
                    <a:lnTo>
                      <a:pt x="0" y="243"/>
                    </a:lnTo>
                    <a:lnTo>
                      <a:pt x="5" y="199"/>
                    </a:lnTo>
                    <a:lnTo>
                      <a:pt x="16" y="159"/>
                    </a:lnTo>
                    <a:lnTo>
                      <a:pt x="34" y="121"/>
                    </a:lnTo>
                    <a:lnTo>
                      <a:pt x="59" y="87"/>
                    </a:lnTo>
                    <a:lnTo>
                      <a:pt x="87" y="57"/>
                    </a:lnTo>
                    <a:lnTo>
                      <a:pt x="121" y="33"/>
                    </a:lnTo>
                    <a:lnTo>
                      <a:pt x="159" y="16"/>
                    </a:lnTo>
                    <a:lnTo>
                      <a:pt x="200" y="5"/>
                    </a:lnTo>
                    <a:lnTo>
                      <a:pt x="244" y="0"/>
                    </a:lnTo>
                    <a:close/>
                  </a:path>
                </a:pathLst>
              </a:custGeom>
              <a:solidFill>
                <a:schemeClr val="bg1"/>
              </a:solidFill>
              <a:ln w="0">
                <a:noFill/>
                <a:prstDash val="solid"/>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43" name="Freeform 327">
                <a:extLst>
                  <a:ext uri="{FF2B5EF4-FFF2-40B4-BE49-F238E27FC236}">
                    <a16:creationId xmlns="" xmlns:a16="http://schemas.microsoft.com/office/drawing/2014/main" id="{5DA09F74-3EE2-49C4-9451-42D4C07DF617}"/>
                  </a:ext>
                </a:extLst>
              </p:cNvPr>
              <p:cNvSpPr>
                <a:spLocks noEditPoints="1"/>
              </p:cNvSpPr>
              <p:nvPr/>
            </p:nvSpPr>
            <p:spPr bwMode="auto">
              <a:xfrm>
                <a:off x="5824538" y="3990975"/>
                <a:ext cx="2312988" cy="2309812"/>
              </a:xfrm>
              <a:custGeom>
                <a:avLst/>
                <a:gdLst>
                  <a:gd name="T0" fmla="*/ 1428 w 2914"/>
                  <a:gd name="T1" fmla="*/ 1955 h 2911"/>
                  <a:gd name="T2" fmla="*/ 1377 w 2914"/>
                  <a:gd name="T3" fmla="*/ 1980 h 2911"/>
                  <a:gd name="T4" fmla="*/ 1342 w 2914"/>
                  <a:gd name="T5" fmla="*/ 2024 h 2911"/>
                  <a:gd name="T6" fmla="*/ 1329 w 2914"/>
                  <a:gd name="T7" fmla="*/ 2081 h 2911"/>
                  <a:gd name="T8" fmla="*/ 1342 w 2914"/>
                  <a:gd name="T9" fmla="*/ 2137 h 2911"/>
                  <a:gd name="T10" fmla="*/ 1377 w 2914"/>
                  <a:gd name="T11" fmla="*/ 2181 h 2911"/>
                  <a:gd name="T12" fmla="*/ 1428 w 2914"/>
                  <a:gd name="T13" fmla="*/ 2205 h 2911"/>
                  <a:gd name="T14" fmla="*/ 1486 w 2914"/>
                  <a:gd name="T15" fmla="*/ 2205 h 2911"/>
                  <a:gd name="T16" fmla="*/ 1537 w 2914"/>
                  <a:gd name="T17" fmla="*/ 2181 h 2911"/>
                  <a:gd name="T18" fmla="*/ 1573 w 2914"/>
                  <a:gd name="T19" fmla="*/ 2137 h 2911"/>
                  <a:gd name="T20" fmla="*/ 1586 w 2914"/>
                  <a:gd name="T21" fmla="*/ 2081 h 2911"/>
                  <a:gd name="T22" fmla="*/ 1573 w 2914"/>
                  <a:gd name="T23" fmla="*/ 2024 h 2911"/>
                  <a:gd name="T24" fmla="*/ 1537 w 2914"/>
                  <a:gd name="T25" fmla="*/ 1980 h 2911"/>
                  <a:gd name="T26" fmla="*/ 1486 w 2914"/>
                  <a:gd name="T27" fmla="*/ 1955 h 2911"/>
                  <a:gd name="T28" fmla="*/ 349 w 2914"/>
                  <a:gd name="T29" fmla="*/ 347 h 2911"/>
                  <a:gd name="T30" fmla="*/ 2565 w 2914"/>
                  <a:gd name="T31" fmla="*/ 1758 h 2911"/>
                  <a:gd name="T32" fmla="*/ 349 w 2914"/>
                  <a:gd name="T33" fmla="*/ 347 h 2911"/>
                  <a:gd name="T34" fmla="*/ 2672 w 2914"/>
                  <a:gd name="T35" fmla="*/ 0 h 2911"/>
                  <a:gd name="T36" fmla="*/ 2757 w 2914"/>
                  <a:gd name="T37" fmla="*/ 15 h 2911"/>
                  <a:gd name="T38" fmla="*/ 2828 w 2914"/>
                  <a:gd name="T39" fmla="*/ 56 h 2911"/>
                  <a:gd name="T40" fmla="*/ 2882 w 2914"/>
                  <a:gd name="T41" fmla="*/ 120 h 2911"/>
                  <a:gd name="T42" fmla="*/ 2912 w 2914"/>
                  <a:gd name="T43" fmla="*/ 198 h 2911"/>
                  <a:gd name="T44" fmla="*/ 2914 w 2914"/>
                  <a:gd name="T45" fmla="*/ 2183 h 2911"/>
                  <a:gd name="T46" fmla="*/ 2900 w 2914"/>
                  <a:gd name="T47" fmla="*/ 2254 h 2911"/>
                  <a:gd name="T48" fmla="*/ 2862 w 2914"/>
                  <a:gd name="T49" fmla="*/ 2312 h 2911"/>
                  <a:gd name="T50" fmla="*/ 2804 w 2914"/>
                  <a:gd name="T51" fmla="*/ 2350 h 2911"/>
                  <a:gd name="T52" fmla="*/ 2733 w 2914"/>
                  <a:gd name="T53" fmla="*/ 2365 h 2911"/>
                  <a:gd name="T54" fmla="*/ 2019 w 2914"/>
                  <a:gd name="T55" fmla="*/ 2799 h 2911"/>
                  <a:gd name="T56" fmla="*/ 2027 w 2914"/>
                  <a:gd name="T57" fmla="*/ 2849 h 2911"/>
                  <a:gd name="T58" fmla="*/ 2010 w 2914"/>
                  <a:gd name="T59" fmla="*/ 2887 h 2911"/>
                  <a:gd name="T60" fmla="*/ 1970 w 2914"/>
                  <a:gd name="T61" fmla="*/ 2908 h 2911"/>
                  <a:gd name="T62" fmla="*/ 971 w 2914"/>
                  <a:gd name="T63" fmla="*/ 2911 h 2911"/>
                  <a:gd name="T64" fmla="*/ 923 w 2914"/>
                  <a:gd name="T65" fmla="*/ 2900 h 2911"/>
                  <a:gd name="T66" fmla="*/ 893 w 2914"/>
                  <a:gd name="T67" fmla="*/ 2868 h 2911"/>
                  <a:gd name="T68" fmla="*/ 888 w 2914"/>
                  <a:gd name="T69" fmla="*/ 2824 h 2911"/>
                  <a:gd name="T70" fmla="*/ 1069 w 2914"/>
                  <a:gd name="T71" fmla="*/ 2365 h 2911"/>
                  <a:gd name="T72" fmla="*/ 145 w 2914"/>
                  <a:gd name="T73" fmla="*/ 2361 h 2911"/>
                  <a:gd name="T74" fmla="*/ 81 w 2914"/>
                  <a:gd name="T75" fmla="*/ 2334 h 2911"/>
                  <a:gd name="T76" fmla="*/ 31 w 2914"/>
                  <a:gd name="T77" fmla="*/ 2285 h 2911"/>
                  <a:gd name="T78" fmla="*/ 4 w 2914"/>
                  <a:gd name="T79" fmla="*/ 2220 h 2911"/>
                  <a:gd name="T80" fmla="*/ 0 w 2914"/>
                  <a:gd name="T81" fmla="*/ 242 h 2911"/>
                  <a:gd name="T82" fmla="*/ 16 w 2914"/>
                  <a:gd name="T83" fmla="*/ 157 h 2911"/>
                  <a:gd name="T84" fmla="*/ 57 w 2914"/>
                  <a:gd name="T85" fmla="*/ 86 h 2911"/>
                  <a:gd name="T86" fmla="*/ 121 w 2914"/>
                  <a:gd name="T87" fmla="*/ 32 h 2911"/>
                  <a:gd name="T88" fmla="*/ 199 w 2914"/>
                  <a:gd name="T89" fmla="*/ 4 h 29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914" h="2911">
                    <a:moveTo>
                      <a:pt x="1458" y="1952"/>
                    </a:moveTo>
                    <a:lnTo>
                      <a:pt x="1428" y="1955"/>
                    </a:lnTo>
                    <a:lnTo>
                      <a:pt x="1401" y="1965"/>
                    </a:lnTo>
                    <a:lnTo>
                      <a:pt x="1377" y="1980"/>
                    </a:lnTo>
                    <a:lnTo>
                      <a:pt x="1357" y="2000"/>
                    </a:lnTo>
                    <a:lnTo>
                      <a:pt x="1342" y="2024"/>
                    </a:lnTo>
                    <a:lnTo>
                      <a:pt x="1332" y="2051"/>
                    </a:lnTo>
                    <a:lnTo>
                      <a:pt x="1329" y="2081"/>
                    </a:lnTo>
                    <a:lnTo>
                      <a:pt x="1332" y="2110"/>
                    </a:lnTo>
                    <a:lnTo>
                      <a:pt x="1342" y="2137"/>
                    </a:lnTo>
                    <a:lnTo>
                      <a:pt x="1357" y="2161"/>
                    </a:lnTo>
                    <a:lnTo>
                      <a:pt x="1377" y="2181"/>
                    </a:lnTo>
                    <a:lnTo>
                      <a:pt x="1401" y="2195"/>
                    </a:lnTo>
                    <a:lnTo>
                      <a:pt x="1428" y="2205"/>
                    </a:lnTo>
                    <a:lnTo>
                      <a:pt x="1458" y="2210"/>
                    </a:lnTo>
                    <a:lnTo>
                      <a:pt x="1486" y="2205"/>
                    </a:lnTo>
                    <a:lnTo>
                      <a:pt x="1515" y="2195"/>
                    </a:lnTo>
                    <a:lnTo>
                      <a:pt x="1537" y="2181"/>
                    </a:lnTo>
                    <a:lnTo>
                      <a:pt x="1557" y="2161"/>
                    </a:lnTo>
                    <a:lnTo>
                      <a:pt x="1573" y="2137"/>
                    </a:lnTo>
                    <a:lnTo>
                      <a:pt x="1583" y="2110"/>
                    </a:lnTo>
                    <a:lnTo>
                      <a:pt x="1586" y="2081"/>
                    </a:lnTo>
                    <a:lnTo>
                      <a:pt x="1583" y="2051"/>
                    </a:lnTo>
                    <a:lnTo>
                      <a:pt x="1573" y="2024"/>
                    </a:lnTo>
                    <a:lnTo>
                      <a:pt x="1557" y="2000"/>
                    </a:lnTo>
                    <a:lnTo>
                      <a:pt x="1537" y="1980"/>
                    </a:lnTo>
                    <a:lnTo>
                      <a:pt x="1515" y="1965"/>
                    </a:lnTo>
                    <a:lnTo>
                      <a:pt x="1486" y="1955"/>
                    </a:lnTo>
                    <a:lnTo>
                      <a:pt x="1458" y="1952"/>
                    </a:lnTo>
                    <a:close/>
                    <a:moveTo>
                      <a:pt x="349" y="347"/>
                    </a:moveTo>
                    <a:lnTo>
                      <a:pt x="349" y="1758"/>
                    </a:lnTo>
                    <a:lnTo>
                      <a:pt x="2565" y="1758"/>
                    </a:lnTo>
                    <a:lnTo>
                      <a:pt x="2565" y="347"/>
                    </a:lnTo>
                    <a:lnTo>
                      <a:pt x="349" y="347"/>
                    </a:lnTo>
                    <a:close/>
                    <a:moveTo>
                      <a:pt x="243" y="0"/>
                    </a:moveTo>
                    <a:lnTo>
                      <a:pt x="2672" y="0"/>
                    </a:lnTo>
                    <a:lnTo>
                      <a:pt x="2716" y="4"/>
                    </a:lnTo>
                    <a:lnTo>
                      <a:pt x="2757" y="15"/>
                    </a:lnTo>
                    <a:lnTo>
                      <a:pt x="2794" y="32"/>
                    </a:lnTo>
                    <a:lnTo>
                      <a:pt x="2828" y="56"/>
                    </a:lnTo>
                    <a:lnTo>
                      <a:pt x="2858" y="86"/>
                    </a:lnTo>
                    <a:lnTo>
                      <a:pt x="2882" y="120"/>
                    </a:lnTo>
                    <a:lnTo>
                      <a:pt x="2900" y="157"/>
                    </a:lnTo>
                    <a:lnTo>
                      <a:pt x="2912" y="198"/>
                    </a:lnTo>
                    <a:lnTo>
                      <a:pt x="2914" y="242"/>
                    </a:lnTo>
                    <a:lnTo>
                      <a:pt x="2914" y="2183"/>
                    </a:lnTo>
                    <a:lnTo>
                      <a:pt x="2912" y="2220"/>
                    </a:lnTo>
                    <a:lnTo>
                      <a:pt x="2900" y="2254"/>
                    </a:lnTo>
                    <a:lnTo>
                      <a:pt x="2883" y="2285"/>
                    </a:lnTo>
                    <a:lnTo>
                      <a:pt x="2862" y="2312"/>
                    </a:lnTo>
                    <a:lnTo>
                      <a:pt x="2835" y="2334"/>
                    </a:lnTo>
                    <a:lnTo>
                      <a:pt x="2804" y="2350"/>
                    </a:lnTo>
                    <a:lnTo>
                      <a:pt x="2770" y="2361"/>
                    </a:lnTo>
                    <a:lnTo>
                      <a:pt x="2733" y="2365"/>
                    </a:lnTo>
                    <a:lnTo>
                      <a:pt x="1846" y="2365"/>
                    </a:lnTo>
                    <a:lnTo>
                      <a:pt x="2019" y="2799"/>
                    </a:lnTo>
                    <a:lnTo>
                      <a:pt x="2027" y="2824"/>
                    </a:lnTo>
                    <a:lnTo>
                      <a:pt x="2027" y="2849"/>
                    </a:lnTo>
                    <a:lnTo>
                      <a:pt x="2021" y="2868"/>
                    </a:lnTo>
                    <a:lnTo>
                      <a:pt x="2010" y="2887"/>
                    </a:lnTo>
                    <a:lnTo>
                      <a:pt x="1993" y="2900"/>
                    </a:lnTo>
                    <a:lnTo>
                      <a:pt x="1970" y="2908"/>
                    </a:lnTo>
                    <a:lnTo>
                      <a:pt x="1943" y="2911"/>
                    </a:lnTo>
                    <a:lnTo>
                      <a:pt x="971" y="2911"/>
                    </a:lnTo>
                    <a:lnTo>
                      <a:pt x="945" y="2908"/>
                    </a:lnTo>
                    <a:lnTo>
                      <a:pt x="923" y="2900"/>
                    </a:lnTo>
                    <a:lnTo>
                      <a:pt x="905" y="2887"/>
                    </a:lnTo>
                    <a:lnTo>
                      <a:pt x="893" y="2868"/>
                    </a:lnTo>
                    <a:lnTo>
                      <a:pt x="888" y="2849"/>
                    </a:lnTo>
                    <a:lnTo>
                      <a:pt x="888" y="2824"/>
                    </a:lnTo>
                    <a:lnTo>
                      <a:pt x="895" y="2799"/>
                    </a:lnTo>
                    <a:lnTo>
                      <a:pt x="1069" y="2365"/>
                    </a:lnTo>
                    <a:lnTo>
                      <a:pt x="182" y="2365"/>
                    </a:lnTo>
                    <a:lnTo>
                      <a:pt x="145" y="2361"/>
                    </a:lnTo>
                    <a:lnTo>
                      <a:pt x="111" y="2350"/>
                    </a:lnTo>
                    <a:lnTo>
                      <a:pt x="81" y="2334"/>
                    </a:lnTo>
                    <a:lnTo>
                      <a:pt x="54" y="2312"/>
                    </a:lnTo>
                    <a:lnTo>
                      <a:pt x="31" y="2285"/>
                    </a:lnTo>
                    <a:lnTo>
                      <a:pt x="14" y="2254"/>
                    </a:lnTo>
                    <a:lnTo>
                      <a:pt x="4" y="2220"/>
                    </a:lnTo>
                    <a:lnTo>
                      <a:pt x="0" y="2183"/>
                    </a:lnTo>
                    <a:lnTo>
                      <a:pt x="0" y="242"/>
                    </a:lnTo>
                    <a:lnTo>
                      <a:pt x="4" y="198"/>
                    </a:lnTo>
                    <a:lnTo>
                      <a:pt x="16" y="157"/>
                    </a:lnTo>
                    <a:lnTo>
                      <a:pt x="33" y="120"/>
                    </a:lnTo>
                    <a:lnTo>
                      <a:pt x="57" y="86"/>
                    </a:lnTo>
                    <a:lnTo>
                      <a:pt x="87" y="56"/>
                    </a:lnTo>
                    <a:lnTo>
                      <a:pt x="121" y="32"/>
                    </a:lnTo>
                    <a:lnTo>
                      <a:pt x="157" y="15"/>
                    </a:lnTo>
                    <a:lnTo>
                      <a:pt x="199" y="4"/>
                    </a:lnTo>
                    <a:lnTo>
                      <a:pt x="243" y="0"/>
                    </a:lnTo>
                    <a:close/>
                  </a:path>
                </a:pathLst>
              </a:custGeom>
              <a:solidFill>
                <a:schemeClr val="bg1"/>
              </a:solidFill>
              <a:ln w="0">
                <a:noFill/>
                <a:prstDash val="solid"/>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chemeClr val="tx1">
                      <a:lumMod val="85000"/>
                      <a:lumOff val="15000"/>
                    </a:schemeClr>
                  </a:solidFill>
                  <a:effectLst/>
                  <a:uLnTx/>
                  <a:uFillTx/>
                  <a:cs typeface="+mn-ea"/>
                  <a:sym typeface="+mn-lt"/>
                </a:endParaRPr>
              </a:p>
            </p:txBody>
          </p:sp>
        </p:grpSp>
      </p:grpSp>
      <p:grpSp>
        <p:nvGrpSpPr>
          <p:cNvPr id="30" name="PA_组合 8"/>
          <p:cNvGrpSpPr/>
          <p:nvPr>
            <p:custDataLst>
              <p:tags r:id="rId1"/>
            </p:custDataLst>
          </p:nvPr>
        </p:nvGrpSpPr>
        <p:grpSpPr>
          <a:xfrm>
            <a:off x="7923537" y="2679157"/>
            <a:ext cx="3571489" cy="952788"/>
            <a:chOff x="1274879" y="3325188"/>
            <a:chExt cx="2990533" cy="952788"/>
          </a:xfrm>
        </p:grpSpPr>
        <p:sp>
          <p:nvSpPr>
            <p:cNvPr id="38" name="矩形 37"/>
            <p:cNvSpPr/>
            <p:nvPr/>
          </p:nvSpPr>
          <p:spPr>
            <a:xfrm>
              <a:off x="1274879" y="3677812"/>
              <a:ext cx="2990533" cy="600164"/>
            </a:xfrm>
            <a:prstGeom prst="rect">
              <a:avLst/>
            </a:prstGeom>
          </p:spPr>
          <p:txBody>
            <a:bodyPr wrap="square">
              <a:spAutoFit/>
              <a:scene3d>
                <a:camera prst="orthographicFront"/>
                <a:lightRig rig="threePt" dir="t"/>
              </a:scene3d>
              <a:sp3d contourW="12700"/>
            </a:bodyPr>
            <a:lstStyle/>
            <a:p>
              <a:r>
                <a:rPr lang="en-US" altLang="zh-CN" sz="1100" dirty="0">
                  <a:solidFill>
                    <a:schemeClr val="tx1">
                      <a:lumMod val="75000"/>
                      <a:lumOff val="25000"/>
                    </a:schemeClr>
                  </a:solidFill>
                  <a:cs typeface="+mn-ea"/>
                  <a:sym typeface="+mn-lt"/>
                </a:rPr>
                <a:t>The user can demonstrate on a projector or computer, or print the</a:t>
              </a:r>
            </a:p>
          </p:txBody>
        </p:sp>
        <p:sp>
          <p:nvSpPr>
            <p:cNvPr id="39" name="矩形 38"/>
            <p:cNvSpPr/>
            <p:nvPr/>
          </p:nvSpPr>
          <p:spPr>
            <a:xfrm>
              <a:off x="1274881" y="3325188"/>
              <a:ext cx="2657020" cy="396134"/>
            </a:xfrm>
            <a:prstGeom prst="rect">
              <a:avLst/>
            </a:prstGeom>
          </p:spPr>
          <p:txBody>
            <a:bodyPr wrap="square">
              <a:spAutoFit/>
              <a:scene3d>
                <a:camera prst="orthographicFront"/>
                <a:lightRig rig="threePt" dir="t"/>
              </a:scene3d>
              <a:sp3d contourW="12700"/>
            </a:bodyPr>
            <a:lstStyle/>
            <a:p>
              <a:pPr>
                <a:lnSpc>
                  <a:spcPct val="120000"/>
                </a:lnSpc>
              </a:pPr>
              <a:r>
                <a:rPr lang="zh-CN" altLang="en-US" b="1" dirty="0">
                  <a:solidFill>
                    <a:schemeClr val="tx1">
                      <a:lumMod val="65000"/>
                      <a:lumOff val="35000"/>
                    </a:schemeClr>
                  </a:solidFill>
                  <a:cs typeface="+mn-ea"/>
                  <a:sym typeface="+mn-lt"/>
                </a:rPr>
                <a:t>标题文字添加</a:t>
              </a:r>
            </a:p>
          </p:txBody>
        </p:sp>
      </p:grpSp>
      <p:grpSp>
        <p:nvGrpSpPr>
          <p:cNvPr id="52" name="PA_组合 8"/>
          <p:cNvGrpSpPr/>
          <p:nvPr>
            <p:custDataLst>
              <p:tags r:id="rId2"/>
            </p:custDataLst>
          </p:nvPr>
        </p:nvGrpSpPr>
        <p:grpSpPr>
          <a:xfrm>
            <a:off x="7979808" y="4984895"/>
            <a:ext cx="3571489" cy="952788"/>
            <a:chOff x="1274879" y="3325188"/>
            <a:chExt cx="2990533" cy="952788"/>
          </a:xfrm>
        </p:grpSpPr>
        <p:sp>
          <p:nvSpPr>
            <p:cNvPr id="53" name="矩形 52"/>
            <p:cNvSpPr/>
            <p:nvPr/>
          </p:nvSpPr>
          <p:spPr>
            <a:xfrm>
              <a:off x="1274879" y="3677812"/>
              <a:ext cx="2990533" cy="600164"/>
            </a:xfrm>
            <a:prstGeom prst="rect">
              <a:avLst/>
            </a:prstGeom>
          </p:spPr>
          <p:txBody>
            <a:bodyPr wrap="square">
              <a:spAutoFit/>
              <a:scene3d>
                <a:camera prst="orthographicFront"/>
                <a:lightRig rig="threePt" dir="t"/>
              </a:scene3d>
              <a:sp3d contourW="12700"/>
            </a:bodyPr>
            <a:lstStyle/>
            <a:p>
              <a:r>
                <a:rPr lang="en-US" altLang="zh-CN" sz="1100" dirty="0">
                  <a:solidFill>
                    <a:schemeClr val="tx1">
                      <a:lumMod val="75000"/>
                      <a:lumOff val="25000"/>
                    </a:schemeClr>
                  </a:solidFill>
                  <a:cs typeface="+mn-ea"/>
                  <a:sym typeface="+mn-lt"/>
                </a:rPr>
                <a:t>The user can demonstrate on a projector or computer, or print the</a:t>
              </a:r>
            </a:p>
          </p:txBody>
        </p:sp>
        <p:sp>
          <p:nvSpPr>
            <p:cNvPr id="54" name="矩形 53"/>
            <p:cNvSpPr/>
            <p:nvPr/>
          </p:nvSpPr>
          <p:spPr>
            <a:xfrm>
              <a:off x="1274881" y="3325188"/>
              <a:ext cx="2657020" cy="396134"/>
            </a:xfrm>
            <a:prstGeom prst="rect">
              <a:avLst/>
            </a:prstGeom>
          </p:spPr>
          <p:txBody>
            <a:bodyPr wrap="square">
              <a:spAutoFit/>
              <a:scene3d>
                <a:camera prst="orthographicFront"/>
                <a:lightRig rig="threePt" dir="t"/>
              </a:scene3d>
              <a:sp3d contourW="12700"/>
            </a:bodyPr>
            <a:lstStyle/>
            <a:p>
              <a:pPr>
                <a:lnSpc>
                  <a:spcPct val="120000"/>
                </a:lnSpc>
              </a:pPr>
              <a:r>
                <a:rPr lang="zh-CN" altLang="en-US" b="1" dirty="0">
                  <a:solidFill>
                    <a:schemeClr val="tx1">
                      <a:lumMod val="65000"/>
                      <a:lumOff val="35000"/>
                    </a:schemeClr>
                  </a:solidFill>
                  <a:cs typeface="+mn-ea"/>
                  <a:sym typeface="+mn-lt"/>
                </a:rPr>
                <a:t>标题文字添加</a:t>
              </a:r>
            </a:p>
          </p:txBody>
        </p:sp>
      </p:grpSp>
      <p:grpSp>
        <p:nvGrpSpPr>
          <p:cNvPr id="55" name="PA_组合 8"/>
          <p:cNvGrpSpPr/>
          <p:nvPr>
            <p:custDataLst>
              <p:tags r:id="rId3"/>
            </p:custDataLst>
          </p:nvPr>
        </p:nvGrpSpPr>
        <p:grpSpPr>
          <a:xfrm>
            <a:off x="1698524" y="1882932"/>
            <a:ext cx="3324884" cy="952788"/>
            <a:chOff x="1274879" y="3325188"/>
            <a:chExt cx="3007853" cy="952788"/>
          </a:xfrm>
        </p:grpSpPr>
        <p:sp>
          <p:nvSpPr>
            <p:cNvPr id="56" name="矩形 55"/>
            <p:cNvSpPr/>
            <p:nvPr/>
          </p:nvSpPr>
          <p:spPr>
            <a:xfrm>
              <a:off x="1274879" y="3677812"/>
              <a:ext cx="3007853" cy="600164"/>
            </a:xfrm>
            <a:prstGeom prst="rect">
              <a:avLst/>
            </a:prstGeom>
          </p:spPr>
          <p:txBody>
            <a:bodyPr wrap="square">
              <a:spAutoFit/>
              <a:scene3d>
                <a:camera prst="orthographicFront"/>
                <a:lightRig rig="threePt" dir="t"/>
              </a:scene3d>
              <a:sp3d contourW="12700"/>
            </a:bodyPr>
            <a:lstStyle/>
            <a:p>
              <a:r>
                <a:rPr lang="en-US" altLang="zh-CN" sz="1100" dirty="0">
                  <a:solidFill>
                    <a:schemeClr val="tx1">
                      <a:lumMod val="75000"/>
                      <a:lumOff val="25000"/>
                    </a:schemeClr>
                  </a:solidFill>
                  <a:cs typeface="+mn-ea"/>
                  <a:sym typeface="+mn-lt"/>
                </a:rPr>
                <a:t>The user can demonstrate on a projector or computer, or print the</a:t>
              </a:r>
            </a:p>
          </p:txBody>
        </p:sp>
        <p:sp>
          <p:nvSpPr>
            <p:cNvPr id="57" name="矩形 56"/>
            <p:cNvSpPr/>
            <p:nvPr/>
          </p:nvSpPr>
          <p:spPr>
            <a:xfrm>
              <a:off x="1274881" y="3325188"/>
              <a:ext cx="2657020" cy="396134"/>
            </a:xfrm>
            <a:prstGeom prst="rect">
              <a:avLst/>
            </a:prstGeom>
          </p:spPr>
          <p:txBody>
            <a:bodyPr wrap="square">
              <a:spAutoFit/>
              <a:scene3d>
                <a:camera prst="orthographicFront"/>
                <a:lightRig rig="threePt" dir="t"/>
              </a:scene3d>
              <a:sp3d contourW="12700"/>
            </a:bodyPr>
            <a:lstStyle/>
            <a:p>
              <a:pPr>
                <a:lnSpc>
                  <a:spcPct val="120000"/>
                </a:lnSpc>
              </a:pPr>
              <a:r>
                <a:rPr lang="zh-CN" altLang="en-US" b="1" dirty="0">
                  <a:solidFill>
                    <a:schemeClr val="tx1">
                      <a:lumMod val="65000"/>
                      <a:lumOff val="35000"/>
                    </a:schemeClr>
                  </a:solidFill>
                  <a:cs typeface="+mn-ea"/>
                  <a:sym typeface="+mn-lt"/>
                </a:rPr>
                <a:t>标题文字添加</a:t>
              </a:r>
            </a:p>
          </p:txBody>
        </p:sp>
      </p:grpSp>
      <p:grpSp>
        <p:nvGrpSpPr>
          <p:cNvPr id="58" name="PA_组合 8"/>
          <p:cNvGrpSpPr/>
          <p:nvPr>
            <p:custDataLst>
              <p:tags r:id="rId4"/>
            </p:custDataLst>
          </p:nvPr>
        </p:nvGrpSpPr>
        <p:grpSpPr>
          <a:xfrm>
            <a:off x="1663699" y="3157635"/>
            <a:ext cx="3324884" cy="952788"/>
            <a:chOff x="1274879" y="3325188"/>
            <a:chExt cx="3007853" cy="952788"/>
          </a:xfrm>
        </p:grpSpPr>
        <p:sp>
          <p:nvSpPr>
            <p:cNvPr id="59" name="矩形 58"/>
            <p:cNvSpPr/>
            <p:nvPr/>
          </p:nvSpPr>
          <p:spPr>
            <a:xfrm>
              <a:off x="1274879" y="3677812"/>
              <a:ext cx="3007853" cy="600164"/>
            </a:xfrm>
            <a:prstGeom prst="rect">
              <a:avLst/>
            </a:prstGeom>
          </p:spPr>
          <p:txBody>
            <a:bodyPr wrap="square">
              <a:spAutoFit/>
              <a:scene3d>
                <a:camera prst="orthographicFront"/>
                <a:lightRig rig="threePt" dir="t"/>
              </a:scene3d>
              <a:sp3d contourW="12700"/>
            </a:bodyPr>
            <a:lstStyle/>
            <a:p>
              <a:r>
                <a:rPr lang="en-US" altLang="zh-CN" sz="1100" dirty="0">
                  <a:solidFill>
                    <a:schemeClr val="tx1">
                      <a:lumMod val="75000"/>
                      <a:lumOff val="25000"/>
                    </a:schemeClr>
                  </a:solidFill>
                  <a:cs typeface="+mn-ea"/>
                  <a:sym typeface="+mn-lt"/>
                </a:rPr>
                <a:t>The user can demonstrate on a projector or computer, or print the</a:t>
              </a:r>
            </a:p>
          </p:txBody>
        </p:sp>
        <p:sp>
          <p:nvSpPr>
            <p:cNvPr id="60" name="矩形 59"/>
            <p:cNvSpPr/>
            <p:nvPr/>
          </p:nvSpPr>
          <p:spPr>
            <a:xfrm>
              <a:off x="1274881" y="3325188"/>
              <a:ext cx="2657020" cy="396134"/>
            </a:xfrm>
            <a:prstGeom prst="rect">
              <a:avLst/>
            </a:prstGeom>
          </p:spPr>
          <p:txBody>
            <a:bodyPr wrap="square">
              <a:spAutoFit/>
              <a:scene3d>
                <a:camera prst="orthographicFront"/>
                <a:lightRig rig="threePt" dir="t"/>
              </a:scene3d>
              <a:sp3d contourW="12700"/>
            </a:bodyPr>
            <a:lstStyle/>
            <a:p>
              <a:pPr>
                <a:lnSpc>
                  <a:spcPct val="120000"/>
                </a:lnSpc>
              </a:pPr>
              <a:r>
                <a:rPr lang="zh-CN" altLang="en-US" b="1" dirty="0">
                  <a:solidFill>
                    <a:schemeClr val="tx1">
                      <a:lumMod val="65000"/>
                      <a:lumOff val="35000"/>
                    </a:schemeClr>
                  </a:solidFill>
                  <a:cs typeface="+mn-ea"/>
                  <a:sym typeface="+mn-lt"/>
                </a:rPr>
                <a:t>标题文字添加</a:t>
              </a:r>
            </a:p>
          </p:txBody>
        </p:sp>
      </p:grpSp>
      <p:grpSp>
        <p:nvGrpSpPr>
          <p:cNvPr id="61" name="PA_组合 8"/>
          <p:cNvGrpSpPr/>
          <p:nvPr>
            <p:custDataLst>
              <p:tags r:id="rId5"/>
            </p:custDataLst>
          </p:nvPr>
        </p:nvGrpSpPr>
        <p:grpSpPr>
          <a:xfrm>
            <a:off x="1591045" y="4421898"/>
            <a:ext cx="3324884" cy="952788"/>
            <a:chOff x="1274879" y="3325188"/>
            <a:chExt cx="3007853" cy="952788"/>
          </a:xfrm>
        </p:grpSpPr>
        <p:sp>
          <p:nvSpPr>
            <p:cNvPr id="62" name="矩形 61"/>
            <p:cNvSpPr/>
            <p:nvPr/>
          </p:nvSpPr>
          <p:spPr>
            <a:xfrm>
              <a:off x="1274879" y="3677812"/>
              <a:ext cx="3007853" cy="600164"/>
            </a:xfrm>
            <a:prstGeom prst="rect">
              <a:avLst/>
            </a:prstGeom>
          </p:spPr>
          <p:txBody>
            <a:bodyPr wrap="square">
              <a:spAutoFit/>
              <a:scene3d>
                <a:camera prst="orthographicFront"/>
                <a:lightRig rig="threePt" dir="t"/>
              </a:scene3d>
              <a:sp3d contourW="12700"/>
            </a:bodyPr>
            <a:lstStyle/>
            <a:p>
              <a:r>
                <a:rPr lang="en-US" altLang="zh-CN" sz="1100" dirty="0">
                  <a:solidFill>
                    <a:schemeClr val="tx1">
                      <a:lumMod val="75000"/>
                      <a:lumOff val="25000"/>
                    </a:schemeClr>
                  </a:solidFill>
                  <a:cs typeface="+mn-ea"/>
                  <a:sym typeface="+mn-lt"/>
                </a:rPr>
                <a:t>The user can demonstrate on a projector or computer, or print the</a:t>
              </a:r>
            </a:p>
          </p:txBody>
        </p:sp>
        <p:sp>
          <p:nvSpPr>
            <p:cNvPr id="63" name="矩形 62"/>
            <p:cNvSpPr/>
            <p:nvPr/>
          </p:nvSpPr>
          <p:spPr>
            <a:xfrm>
              <a:off x="1274881" y="3325188"/>
              <a:ext cx="2657020" cy="396134"/>
            </a:xfrm>
            <a:prstGeom prst="rect">
              <a:avLst/>
            </a:prstGeom>
          </p:spPr>
          <p:txBody>
            <a:bodyPr wrap="square">
              <a:spAutoFit/>
              <a:scene3d>
                <a:camera prst="orthographicFront"/>
                <a:lightRig rig="threePt" dir="t"/>
              </a:scene3d>
              <a:sp3d contourW="12700"/>
            </a:bodyPr>
            <a:lstStyle/>
            <a:p>
              <a:pPr>
                <a:lnSpc>
                  <a:spcPct val="120000"/>
                </a:lnSpc>
              </a:pPr>
              <a:r>
                <a:rPr lang="zh-CN" altLang="en-US" b="1" dirty="0">
                  <a:solidFill>
                    <a:schemeClr val="tx1">
                      <a:lumMod val="65000"/>
                      <a:lumOff val="35000"/>
                    </a:schemeClr>
                  </a:solidFill>
                  <a:cs typeface="+mn-ea"/>
                  <a:sym typeface="+mn-lt"/>
                </a:rPr>
                <a:t>标题文字添加</a:t>
              </a:r>
            </a:p>
          </p:txBody>
        </p:sp>
      </p:grpSp>
      <p:pic>
        <p:nvPicPr>
          <p:cNvPr id="3" name="图片占位符 2"/>
          <p:cNvPicPr>
            <a:picLocks noGrp="1" noChangeAspect="1"/>
          </p:cNvPicPr>
          <p:nvPr>
            <p:ph type="pic" sz="quarter" idx="10"/>
          </p:nvPr>
        </p:nvPicPr>
        <p:blipFill>
          <a:blip r:embed="rId8" cstate="print">
            <a:extLst>
              <a:ext uri="{28A0092B-C50C-407E-A947-70E740481C1C}">
                <a14:useLocalDpi xmlns:a14="http://schemas.microsoft.com/office/drawing/2010/main" val="0"/>
              </a:ext>
            </a:extLst>
          </a:blip>
          <a:srcRect l="31058" r="31058"/>
          <a:stretch>
            <a:fillRect/>
          </a:stretch>
        </p:blipFill>
        <p:spPr/>
      </p:pic>
      <p:grpSp>
        <p:nvGrpSpPr>
          <p:cNvPr id="31" name="组合 30"/>
          <p:cNvGrpSpPr/>
          <p:nvPr/>
        </p:nvGrpSpPr>
        <p:grpSpPr>
          <a:xfrm>
            <a:off x="858416" y="403598"/>
            <a:ext cx="7908457" cy="584775"/>
            <a:chOff x="-1772911" y="3402483"/>
            <a:chExt cx="7908457" cy="584775"/>
          </a:xfrm>
        </p:grpSpPr>
        <p:sp>
          <p:nvSpPr>
            <p:cNvPr id="32" name="文本框 31"/>
            <p:cNvSpPr txBox="1"/>
            <p:nvPr/>
          </p:nvSpPr>
          <p:spPr>
            <a:xfrm>
              <a:off x="-1772911" y="3402483"/>
              <a:ext cx="3586317" cy="584775"/>
            </a:xfrm>
            <a:prstGeom prst="rect">
              <a:avLst/>
            </a:prstGeom>
            <a:noFill/>
          </p:spPr>
          <p:txBody>
            <a:bodyPr wrap="square" rtlCol="0">
              <a:spAutoFit/>
              <a:scene3d>
                <a:camera prst="orthographicFront"/>
                <a:lightRig rig="threePt" dir="t"/>
              </a:scene3d>
              <a:sp3d contourW="12700"/>
            </a:bodyPr>
            <a:lstStyle/>
            <a:p>
              <a:r>
                <a:rPr lang="zh-CN" altLang="en-US" sz="3200" b="1" dirty="0">
                  <a:solidFill>
                    <a:schemeClr val="tx1">
                      <a:lumMod val="75000"/>
                      <a:lumOff val="25000"/>
                    </a:schemeClr>
                  </a:solidFill>
                  <a:latin typeface="思源宋体 CN Heavy" panose="02020900000000000000" pitchFamily="18" charset="-122"/>
                  <a:ea typeface="思源宋体 CN Heavy" panose="02020900000000000000" pitchFamily="18" charset="-122"/>
                  <a:cs typeface="+mn-ea"/>
                  <a:sym typeface="+mn-lt"/>
                </a:rPr>
                <a:t>标题文字添加名称</a:t>
              </a:r>
            </a:p>
          </p:txBody>
        </p:sp>
        <p:sp>
          <p:nvSpPr>
            <p:cNvPr id="33" name="文本框 32"/>
            <p:cNvSpPr txBox="1"/>
            <p:nvPr/>
          </p:nvSpPr>
          <p:spPr>
            <a:xfrm>
              <a:off x="1680468" y="3447474"/>
              <a:ext cx="4455078" cy="443198"/>
            </a:xfrm>
            <a:prstGeom prst="rect">
              <a:avLst/>
            </a:prstGeom>
            <a:noFill/>
          </p:spPr>
          <p:txBody>
            <a:bodyPr wrap="square" rtlCol="0">
              <a:spAutoFit/>
              <a:scene3d>
                <a:camera prst="orthographicFront"/>
                <a:lightRig rig="threePt" dir="t"/>
              </a:scene3d>
              <a:sp3d contourW="12700"/>
            </a:bodyPr>
            <a:lstStyle/>
            <a:p>
              <a:pPr>
                <a:lnSpc>
                  <a:spcPct val="114000"/>
                </a:lnSpc>
              </a:pPr>
              <a:r>
                <a:rPr lang="en-US" altLang="zh-CN" sz="1000" dirty="0">
                  <a:solidFill>
                    <a:schemeClr val="tx1">
                      <a:lumMod val="65000"/>
                      <a:lumOff val="35000"/>
                    </a:schemeClr>
                  </a:solidFill>
                  <a:cs typeface="+mn-ea"/>
                  <a:sym typeface="+mn-lt"/>
                </a:rPr>
                <a:t>The user can demonstrate on a projector or computer, or presentation and make it film to be used in a wider field</a:t>
              </a:r>
            </a:p>
          </p:txBody>
        </p:sp>
      </p:grpSp>
      <p:grpSp>
        <p:nvGrpSpPr>
          <p:cNvPr id="34" name="组合 33"/>
          <p:cNvGrpSpPr/>
          <p:nvPr/>
        </p:nvGrpSpPr>
        <p:grpSpPr>
          <a:xfrm rot="19343009">
            <a:off x="-774193" y="-1295526"/>
            <a:ext cx="2033578" cy="2033578"/>
            <a:chOff x="7670569" y="-4107846"/>
            <a:chExt cx="6939795" cy="6939795"/>
          </a:xfrm>
        </p:grpSpPr>
        <p:sp>
          <p:nvSpPr>
            <p:cNvPr id="35" name="圆: 空心 6">
              <a:extLst>
                <a:ext uri="{FF2B5EF4-FFF2-40B4-BE49-F238E27FC236}">
                  <a16:creationId xmlns="" xmlns:a16="http://schemas.microsoft.com/office/drawing/2014/main" id="{F18338BA-7FB4-4542-8779-D4FB968328BE}"/>
                </a:ext>
              </a:extLst>
            </p:cNvPr>
            <p:cNvSpPr/>
            <p:nvPr/>
          </p:nvSpPr>
          <p:spPr>
            <a:xfrm rot="20523313">
              <a:off x="7670569" y="-4107846"/>
              <a:ext cx="6939795" cy="6939795"/>
            </a:xfrm>
            <a:prstGeom prst="roundRect">
              <a:avLst/>
            </a:prstGeom>
            <a:solidFill>
              <a:srgbClr val="D02D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entury Gothic" panose="020B0502020202020204" pitchFamily="34" charset="0"/>
                <a:ea typeface="inpin culangti" panose="02000000000000000000" pitchFamily="2" charset="-122"/>
                <a:cs typeface="+mn-cs"/>
                <a:sym typeface="Century Gothic" panose="020B0502020202020204" pitchFamily="34" charset="0"/>
              </a:endParaRPr>
            </a:p>
          </p:txBody>
        </p:sp>
        <p:sp>
          <p:nvSpPr>
            <p:cNvPr id="36" name="圆: 空心 6">
              <a:extLst>
                <a:ext uri="{FF2B5EF4-FFF2-40B4-BE49-F238E27FC236}">
                  <a16:creationId xmlns="" xmlns:a16="http://schemas.microsoft.com/office/drawing/2014/main" id="{F18338BA-7FB4-4542-8779-D4FB968328BE}"/>
                </a:ext>
              </a:extLst>
            </p:cNvPr>
            <p:cNvSpPr/>
            <p:nvPr/>
          </p:nvSpPr>
          <p:spPr>
            <a:xfrm rot="20523313">
              <a:off x="8298103" y="-3480314"/>
              <a:ext cx="5684729" cy="568472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entury Gothic" panose="020B0502020202020204" pitchFamily="34" charset="0"/>
                <a:ea typeface="inpin culangti" panose="02000000000000000000" pitchFamily="2" charset="-122"/>
                <a:cs typeface="+mn-cs"/>
                <a:sym typeface="Century Gothic" panose="020B0502020202020204" pitchFamily="34" charset="0"/>
              </a:endParaRPr>
            </a:p>
          </p:txBody>
        </p:sp>
      </p:grpSp>
    </p:spTree>
    <p:extLst>
      <p:ext uri="{BB962C8B-B14F-4D97-AF65-F5344CB8AC3E}">
        <p14:creationId xmlns:p14="http://schemas.microsoft.com/office/powerpoint/2010/main" val="2259329383"/>
      </p:ext>
    </p:extLst>
  </p:cSld>
  <p:clrMapOvr>
    <a:masterClrMapping/>
  </p:clrMapOvr>
  <mc:AlternateContent xmlns:mc="http://schemas.openxmlformats.org/markup-compatibility/2006">
    <mc:Choice xmlns:p14="http://schemas.microsoft.com/office/powerpoint/2010/main" Requires="p14">
      <p:transition spd="slow" p14:dur="2000" advClick="0" advTm="0"/>
    </mc:Choice>
    <mc:Fallback>
      <p:transition spd="slow" advClick="0" advTm="0"/>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文本框 47"/>
          <p:cNvSpPr txBox="1"/>
          <p:nvPr/>
        </p:nvSpPr>
        <p:spPr>
          <a:xfrm>
            <a:off x="858416" y="403598"/>
            <a:ext cx="3586317" cy="584775"/>
          </a:xfrm>
          <a:prstGeom prst="rect">
            <a:avLst/>
          </a:prstGeom>
          <a:noFill/>
        </p:spPr>
        <p:txBody>
          <a:bodyPr wrap="square" rtlCol="0">
            <a:spAutoFit/>
            <a:scene3d>
              <a:camera prst="orthographicFront"/>
              <a:lightRig rig="threePt" dir="t"/>
            </a:scene3d>
            <a:sp3d contourW="12700"/>
          </a:bodyPr>
          <a:lstStyle/>
          <a:p>
            <a:r>
              <a:rPr lang="zh-CN" altLang="en-US" sz="3200" b="1" dirty="0" smtClean="0">
                <a:solidFill>
                  <a:schemeClr val="tx1">
                    <a:lumMod val="75000"/>
                    <a:lumOff val="25000"/>
                  </a:schemeClr>
                </a:solidFill>
                <a:latin typeface="思源宋体 CN Heavy" panose="02020900000000000000" pitchFamily="18" charset="-122"/>
                <a:ea typeface="思源宋体 CN Heavy" panose="02020900000000000000" pitchFamily="18" charset="-122"/>
                <a:cs typeface="+mn-ea"/>
                <a:sym typeface="+mn-lt"/>
              </a:rPr>
              <a:t>用户分析</a:t>
            </a:r>
            <a:endParaRPr lang="zh-CN" altLang="en-US" sz="3200" b="1" dirty="0">
              <a:solidFill>
                <a:schemeClr val="tx1">
                  <a:lumMod val="75000"/>
                  <a:lumOff val="25000"/>
                </a:schemeClr>
              </a:solidFill>
              <a:latin typeface="思源宋体 CN Heavy" panose="02020900000000000000" pitchFamily="18" charset="-122"/>
              <a:ea typeface="思源宋体 CN Heavy" panose="02020900000000000000" pitchFamily="18" charset="-122"/>
              <a:cs typeface="+mn-ea"/>
              <a:sym typeface="+mn-lt"/>
            </a:endParaRPr>
          </a:p>
        </p:txBody>
      </p:sp>
      <p:grpSp>
        <p:nvGrpSpPr>
          <p:cNvPr id="50" name="组合 49"/>
          <p:cNvGrpSpPr/>
          <p:nvPr/>
        </p:nvGrpSpPr>
        <p:grpSpPr>
          <a:xfrm rot="19343009">
            <a:off x="-774193" y="-1295526"/>
            <a:ext cx="2033578" cy="2033578"/>
            <a:chOff x="7670569" y="-4107846"/>
            <a:chExt cx="6939795" cy="6939795"/>
          </a:xfrm>
        </p:grpSpPr>
        <p:sp>
          <p:nvSpPr>
            <p:cNvPr id="51" name="圆: 空心 6">
              <a:extLst>
                <a:ext uri="{FF2B5EF4-FFF2-40B4-BE49-F238E27FC236}">
                  <a16:creationId xmlns="" xmlns:a16="http://schemas.microsoft.com/office/drawing/2014/main" id="{F18338BA-7FB4-4542-8779-D4FB968328BE}"/>
                </a:ext>
              </a:extLst>
            </p:cNvPr>
            <p:cNvSpPr/>
            <p:nvPr/>
          </p:nvSpPr>
          <p:spPr>
            <a:xfrm rot="20523313">
              <a:off x="7670569" y="-4107846"/>
              <a:ext cx="6939795" cy="6939795"/>
            </a:xfrm>
            <a:prstGeom prst="roundRect">
              <a:avLst/>
            </a:prstGeom>
            <a:solidFill>
              <a:srgbClr val="D02D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entury Gothic" panose="020B0502020202020204" pitchFamily="34" charset="0"/>
                <a:ea typeface="inpin culangti" panose="02000000000000000000" pitchFamily="2" charset="-122"/>
                <a:cs typeface="+mn-cs"/>
                <a:sym typeface="Century Gothic" panose="020B0502020202020204" pitchFamily="34" charset="0"/>
              </a:endParaRPr>
            </a:p>
          </p:txBody>
        </p:sp>
        <p:sp>
          <p:nvSpPr>
            <p:cNvPr id="52" name="圆: 空心 6">
              <a:extLst>
                <a:ext uri="{FF2B5EF4-FFF2-40B4-BE49-F238E27FC236}">
                  <a16:creationId xmlns="" xmlns:a16="http://schemas.microsoft.com/office/drawing/2014/main" id="{F18338BA-7FB4-4542-8779-D4FB968328BE}"/>
                </a:ext>
              </a:extLst>
            </p:cNvPr>
            <p:cNvSpPr/>
            <p:nvPr/>
          </p:nvSpPr>
          <p:spPr>
            <a:xfrm rot="20523313">
              <a:off x="8298103" y="-3480314"/>
              <a:ext cx="5684729" cy="568472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entury Gothic" panose="020B0502020202020204" pitchFamily="34" charset="0"/>
                <a:ea typeface="inpin culangti" panose="02000000000000000000" pitchFamily="2" charset="-122"/>
                <a:cs typeface="+mn-cs"/>
                <a:sym typeface="Century Gothic" panose="020B0502020202020204" pitchFamily="34" charset="0"/>
              </a:endParaRPr>
            </a:p>
          </p:txBody>
        </p:sp>
      </p:grpSp>
      <p:sp>
        <p:nvSpPr>
          <p:cNvPr id="3" name="AutoShape 2" descr="img.jpg"/>
          <p:cNvSpPr>
            <a:spLocks noChangeAspect="1" noChangeArrowheads="1"/>
          </p:cNvSpPr>
          <p:nvPr/>
        </p:nvSpPr>
        <p:spPr bwMode="auto">
          <a:xfrm>
            <a:off x="0" y="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graphicFrame>
        <p:nvGraphicFramePr>
          <p:cNvPr id="2" name="表格 1"/>
          <p:cNvGraphicFramePr>
            <a:graphicFrameLocks noGrp="1"/>
          </p:cNvGraphicFramePr>
          <p:nvPr>
            <p:extLst>
              <p:ext uri="{D42A27DB-BD31-4B8C-83A1-F6EECF244321}">
                <p14:modId xmlns:p14="http://schemas.microsoft.com/office/powerpoint/2010/main" val="2067386698"/>
              </p:ext>
            </p:extLst>
          </p:nvPr>
        </p:nvGraphicFramePr>
        <p:xfrm>
          <a:off x="1948801" y="2049892"/>
          <a:ext cx="8128000" cy="2296160"/>
        </p:xfrm>
        <a:graphic>
          <a:graphicData uri="http://schemas.openxmlformats.org/drawingml/2006/table">
            <a:tbl>
              <a:tblPr firstRow="1" bandRow="1">
                <a:tableStyleId>{5C22544A-7EE6-4342-B048-85BDC9FD1C3A}</a:tableStyleId>
              </a:tblPr>
              <a:tblGrid>
                <a:gridCol w="4064000"/>
                <a:gridCol w="4064000"/>
              </a:tblGrid>
              <a:tr h="370840">
                <a:tc>
                  <a:txBody>
                    <a:bodyPr/>
                    <a:lstStyle/>
                    <a:p>
                      <a:r>
                        <a:rPr lang="zh-CN" altLang="en-US" dirty="0" smtClean="0">
                          <a:latin typeface="+mn-lt"/>
                        </a:rPr>
                        <a:t>家长需求</a:t>
                      </a:r>
                      <a:endParaRPr lang="zh-CN" altLang="en-US" dirty="0">
                        <a:latin typeface="+mn-lt"/>
                      </a:endParaRPr>
                    </a:p>
                  </a:txBody>
                  <a:tcPr/>
                </a:tc>
                <a:tc>
                  <a:txBody>
                    <a:bodyPr/>
                    <a:lstStyle/>
                    <a:p>
                      <a:r>
                        <a:rPr lang="zh-CN" altLang="en-US" dirty="0" smtClean="0">
                          <a:latin typeface="+mn-lt"/>
                        </a:rPr>
                        <a:t>学生需求</a:t>
                      </a:r>
                      <a:endParaRPr lang="zh-CN" altLang="en-US" dirty="0">
                        <a:latin typeface="+mn-lt"/>
                      </a:endParaRPr>
                    </a:p>
                  </a:txBody>
                  <a:tcPr/>
                </a:tc>
              </a:tr>
              <a:tr h="370840">
                <a:tc>
                  <a:txBody>
                    <a:bodyPr/>
                    <a:lstStyle/>
                    <a:p>
                      <a:r>
                        <a:rPr lang="zh-CN" altLang="en-US" sz="1800" b="0" i="0" u="none" strike="noStrike" kern="1200" dirty="0" smtClean="0">
                          <a:solidFill>
                            <a:schemeClr val="dk1"/>
                          </a:solidFill>
                          <a:effectLst/>
                          <a:latin typeface="+mn-lt"/>
                          <a:ea typeface="+mn-ea"/>
                          <a:cs typeface="+mn-cs"/>
                        </a:rPr>
                        <a:t>超九成家长更愿选择中小规模的培训班，其中</a:t>
                      </a:r>
                      <a:r>
                        <a:rPr lang="en-US" altLang="zh-CN" sz="1800" b="1" i="0" u="none" strike="noStrike" kern="1200" dirty="0" smtClean="0">
                          <a:solidFill>
                            <a:srgbClr val="FF0000"/>
                          </a:solidFill>
                          <a:effectLst/>
                          <a:latin typeface="+mn-lt"/>
                          <a:ea typeface="+mn-ea"/>
                          <a:cs typeface="+mn-cs"/>
                        </a:rPr>
                        <a:t>6-15</a:t>
                      </a:r>
                      <a:r>
                        <a:rPr lang="zh-CN" altLang="en-US" sz="1800" b="1" i="0" u="none" strike="noStrike" kern="1200" dirty="0" smtClean="0">
                          <a:solidFill>
                            <a:schemeClr val="dk1"/>
                          </a:solidFill>
                          <a:effectLst/>
                          <a:latin typeface="+mn-lt"/>
                          <a:ea typeface="+mn-ea"/>
                          <a:cs typeface="+mn-cs"/>
                        </a:rPr>
                        <a:t>人中班规模最受欢迎</a:t>
                      </a:r>
                      <a:r>
                        <a:rPr lang="zh-CN" altLang="en-US" sz="1800" b="0" i="0" u="none" strike="noStrike" kern="1200" dirty="0" smtClean="0">
                          <a:solidFill>
                            <a:schemeClr val="dk1"/>
                          </a:solidFill>
                          <a:effectLst/>
                          <a:latin typeface="+mn-lt"/>
                          <a:ea typeface="+mn-ea"/>
                          <a:cs typeface="+mn-cs"/>
                        </a:rPr>
                        <a:t>；</a:t>
                      </a:r>
                      <a:endParaRPr lang="zh-CN" altLang="en-US" dirty="0">
                        <a:latin typeface="+mn-lt"/>
                      </a:endParaRPr>
                    </a:p>
                  </a:txBody>
                  <a:tcPr/>
                </a:tc>
                <a:tc>
                  <a:txBody>
                    <a:bodyPr/>
                    <a:lstStyle/>
                    <a:p>
                      <a:r>
                        <a:rPr lang="zh-CN" altLang="en-US" dirty="0" smtClean="0">
                          <a:latin typeface="+mn-lt"/>
                        </a:rPr>
                        <a:t>对英语和数学的培训需求量大</a:t>
                      </a:r>
                      <a:endParaRPr lang="zh-CN" altLang="en-US" dirty="0">
                        <a:latin typeface="+mn-lt"/>
                      </a:endParaRPr>
                    </a:p>
                  </a:txBody>
                  <a:tcPr/>
                </a:tc>
              </a:tr>
              <a:tr h="370840">
                <a:tc>
                  <a:txBody>
                    <a:bodyPr/>
                    <a:lstStyle/>
                    <a:p>
                      <a:r>
                        <a:rPr lang="zh-CN" altLang="en-US" dirty="0" smtClean="0">
                          <a:latin typeface="+mn-lt"/>
                        </a:rPr>
                        <a:t>频率以一周</a:t>
                      </a:r>
                      <a:r>
                        <a:rPr lang="en-US" altLang="zh-CN" dirty="0" smtClean="0">
                          <a:latin typeface="+mn-lt"/>
                        </a:rPr>
                        <a:t>1~2</a:t>
                      </a:r>
                      <a:r>
                        <a:rPr lang="zh-CN" altLang="en-US" dirty="0" smtClean="0">
                          <a:latin typeface="+mn-lt"/>
                        </a:rPr>
                        <a:t>次，一次</a:t>
                      </a:r>
                      <a:r>
                        <a:rPr lang="en-US" altLang="zh-CN" dirty="0" smtClean="0">
                          <a:latin typeface="+mn-lt"/>
                        </a:rPr>
                        <a:t>2</a:t>
                      </a:r>
                      <a:r>
                        <a:rPr lang="zh-CN" altLang="en-US" dirty="0" smtClean="0">
                          <a:latin typeface="+mn-lt"/>
                        </a:rPr>
                        <a:t>小时为佳</a:t>
                      </a:r>
                      <a:endParaRPr lang="zh-CN" altLang="en-US" dirty="0">
                        <a:latin typeface="+mn-lt"/>
                      </a:endParaRPr>
                    </a:p>
                  </a:txBody>
                  <a:tcPr/>
                </a:tc>
                <a:tc>
                  <a:txBody>
                    <a:bodyPr/>
                    <a:lstStyle/>
                    <a:p>
                      <a:r>
                        <a:rPr lang="zh-CN" altLang="en-US" dirty="0" smtClean="0">
                          <a:latin typeface="+mn-lt"/>
                        </a:rPr>
                        <a:t>需要</a:t>
                      </a:r>
                      <a:r>
                        <a:rPr lang="zh-CN" altLang="en-US" b="1" dirty="0" smtClean="0">
                          <a:solidFill>
                            <a:srgbClr val="FF0000"/>
                          </a:solidFill>
                          <a:latin typeface="+mn-lt"/>
                        </a:rPr>
                        <a:t>额外的监督</a:t>
                      </a:r>
                      <a:r>
                        <a:rPr lang="zh-CN" altLang="en-US" dirty="0" smtClean="0">
                          <a:latin typeface="+mn-lt"/>
                        </a:rPr>
                        <a:t>来保证学习的质量</a:t>
                      </a:r>
                      <a:endParaRPr lang="zh-CN" altLang="en-US" dirty="0">
                        <a:latin typeface="+mn-lt"/>
                      </a:endParaRPr>
                    </a:p>
                  </a:txBody>
                  <a:tcPr/>
                </a:tc>
              </a:tr>
              <a:tr h="370840">
                <a:tc>
                  <a:txBody>
                    <a:bodyPr/>
                    <a:lstStyle/>
                    <a:p>
                      <a:r>
                        <a:rPr lang="zh-CN" altLang="en-US" dirty="0" smtClean="0">
                          <a:latin typeface="+mn-lt"/>
                        </a:rPr>
                        <a:t>看重教师的教学水平，分数不再是王道。</a:t>
                      </a:r>
                      <a:endParaRPr lang="zh-CN" altLang="en-US" dirty="0">
                        <a:latin typeface="+mn-lt"/>
                      </a:endParaRPr>
                    </a:p>
                  </a:txBody>
                  <a:tcPr/>
                </a:tc>
                <a:tc>
                  <a:txBody>
                    <a:bodyPr/>
                    <a:lstStyle/>
                    <a:p>
                      <a:r>
                        <a:rPr lang="zh-CN" altLang="en-US" dirty="0" smtClean="0">
                          <a:latin typeface="+mn-lt"/>
                        </a:rPr>
                        <a:t>需要符合自身特点的教育方式。如启发式教育、兴趣引导式教育、理论实践结合式教育。</a:t>
                      </a:r>
                      <a:endParaRPr lang="zh-CN" altLang="en-US" dirty="0">
                        <a:latin typeface="+mn-lt"/>
                      </a:endParaRPr>
                    </a:p>
                  </a:txBody>
                  <a:tcPr/>
                </a:tc>
              </a:tr>
            </a:tbl>
          </a:graphicData>
        </a:graphic>
      </p:graphicFrame>
      <p:sp>
        <p:nvSpPr>
          <p:cNvPr id="4" name="矩形 3"/>
          <p:cNvSpPr/>
          <p:nvPr/>
        </p:nvSpPr>
        <p:spPr>
          <a:xfrm>
            <a:off x="1656193" y="5775883"/>
            <a:ext cx="6096000" cy="369332"/>
          </a:xfrm>
          <a:prstGeom prst="rect">
            <a:avLst/>
          </a:prstGeom>
        </p:spPr>
        <p:txBody>
          <a:bodyPr>
            <a:spAutoFit/>
          </a:bodyPr>
          <a:lstStyle/>
          <a:p>
            <a:r>
              <a:rPr lang="zh-CN" altLang="en-US" dirty="0" smtClean="0">
                <a:solidFill>
                  <a:schemeClr val="dk1"/>
                </a:solidFill>
              </a:rPr>
              <a:t>数据来自：艾瑞咨询、极光大数据等。</a:t>
            </a:r>
            <a:endParaRPr lang="zh-CN" altLang="en-US" dirty="0"/>
          </a:p>
        </p:txBody>
      </p:sp>
    </p:spTree>
    <p:extLst>
      <p:ext uri="{BB962C8B-B14F-4D97-AF65-F5344CB8AC3E}">
        <p14:creationId xmlns:p14="http://schemas.microsoft.com/office/powerpoint/2010/main" val="296558100"/>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rot="19343009">
            <a:off x="-2390453" y="-5015101"/>
            <a:ext cx="6939795" cy="6939795"/>
            <a:chOff x="7670569" y="-4107846"/>
            <a:chExt cx="6939795" cy="6939795"/>
          </a:xfrm>
        </p:grpSpPr>
        <p:sp>
          <p:nvSpPr>
            <p:cNvPr id="6" name="圆: 空心 6">
              <a:extLst>
                <a:ext uri="{FF2B5EF4-FFF2-40B4-BE49-F238E27FC236}">
                  <a16:creationId xmlns="" xmlns:a16="http://schemas.microsoft.com/office/drawing/2014/main" id="{F18338BA-7FB4-4542-8779-D4FB968328BE}"/>
                </a:ext>
              </a:extLst>
            </p:cNvPr>
            <p:cNvSpPr/>
            <p:nvPr/>
          </p:nvSpPr>
          <p:spPr>
            <a:xfrm rot="20523313">
              <a:off x="7670569" y="-4107846"/>
              <a:ext cx="6939795" cy="6939795"/>
            </a:xfrm>
            <a:prstGeom prst="roundRect">
              <a:avLst/>
            </a:prstGeom>
            <a:solidFill>
              <a:srgbClr val="D02D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entury Gothic" panose="020B0502020202020204" pitchFamily="34" charset="0"/>
                <a:ea typeface="inpin culangti" panose="02000000000000000000" pitchFamily="2" charset="-122"/>
                <a:cs typeface="+mn-cs"/>
                <a:sym typeface="Century Gothic" panose="020B0502020202020204" pitchFamily="34" charset="0"/>
              </a:endParaRPr>
            </a:p>
          </p:txBody>
        </p:sp>
        <p:sp>
          <p:nvSpPr>
            <p:cNvPr id="21" name="圆: 空心 6">
              <a:extLst>
                <a:ext uri="{FF2B5EF4-FFF2-40B4-BE49-F238E27FC236}">
                  <a16:creationId xmlns="" xmlns:a16="http://schemas.microsoft.com/office/drawing/2014/main" id="{F18338BA-7FB4-4542-8779-D4FB968328BE}"/>
                </a:ext>
              </a:extLst>
            </p:cNvPr>
            <p:cNvSpPr/>
            <p:nvPr/>
          </p:nvSpPr>
          <p:spPr>
            <a:xfrm rot="20523313">
              <a:off x="8298103" y="-3480314"/>
              <a:ext cx="5684729" cy="568472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entury Gothic" panose="020B0502020202020204" pitchFamily="34" charset="0"/>
                <a:ea typeface="inpin culangti" panose="02000000000000000000" pitchFamily="2" charset="-122"/>
                <a:cs typeface="+mn-cs"/>
                <a:sym typeface="Century Gothic" panose="020B0502020202020204" pitchFamily="34" charset="0"/>
              </a:endParaRPr>
            </a:p>
          </p:txBody>
        </p:sp>
      </p:grpSp>
      <p:sp>
        <p:nvSpPr>
          <p:cNvPr id="7" name="圆角矩形 6">
            <a:extLst>
              <a:ext uri="{FF2B5EF4-FFF2-40B4-BE49-F238E27FC236}">
                <a16:creationId xmlns="" xmlns:a16="http://schemas.microsoft.com/office/drawing/2014/main" id="{D3A63BC2-45E4-4FA5-8C6C-5D72108111B3}"/>
              </a:ext>
            </a:extLst>
          </p:cNvPr>
          <p:cNvSpPr/>
          <p:nvPr/>
        </p:nvSpPr>
        <p:spPr>
          <a:xfrm rot="19470699">
            <a:off x="-89269" y="5527264"/>
            <a:ext cx="1795609" cy="1725549"/>
          </a:xfrm>
          <a:prstGeom prst="roundRect">
            <a:avLst/>
          </a:prstGeom>
          <a:solidFill>
            <a:srgbClr val="D02D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entury Gothic" panose="020B0502020202020204" pitchFamily="34" charset="0"/>
              <a:ea typeface="inpin culangti" panose="02000000000000000000" pitchFamily="2" charset="-122"/>
              <a:cs typeface="+mn-cs"/>
              <a:sym typeface="Century Gothic" panose="020B0502020202020204" pitchFamily="34" charset="0"/>
            </a:endParaRPr>
          </a:p>
        </p:txBody>
      </p:sp>
      <p:sp>
        <p:nvSpPr>
          <p:cNvPr id="17" name="圆角矩形 16">
            <a:extLst>
              <a:ext uri="{FF2B5EF4-FFF2-40B4-BE49-F238E27FC236}">
                <a16:creationId xmlns="" xmlns:a16="http://schemas.microsoft.com/office/drawing/2014/main" id="{D3A63BC2-45E4-4FA5-8C6C-5D72108111B3}"/>
              </a:ext>
            </a:extLst>
          </p:cNvPr>
          <p:cNvSpPr/>
          <p:nvPr/>
        </p:nvSpPr>
        <p:spPr>
          <a:xfrm rot="2423932">
            <a:off x="10091342" y="-1301116"/>
            <a:ext cx="2602230" cy="2602230"/>
          </a:xfrm>
          <a:prstGeom prst="roundRect">
            <a:avLst/>
          </a:prstGeom>
          <a:solidFill>
            <a:srgbClr val="D02D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entury Gothic" panose="020B0502020202020204" pitchFamily="34" charset="0"/>
              <a:ea typeface="inpin culangti" panose="02000000000000000000" pitchFamily="2" charset="-122"/>
              <a:cs typeface="+mn-cs"/>
              <a:sym typeface="Century Gothic" panose="020B0502020202020204" pitchFamily="34" charset="0"/>
            </a:endParaRPr>
          </a:p>
        </p:txBody>
      </p:sp>
      <p:sp>
        <p:nvSpPr>
          <p:cNvPr id="18" name="圆角矩形 17">
            <a:extLst>
              <a:ext uri="{FF2B5EF4-FFF2-40B4-BE49-F238E27FC236}">
                <a16:creationId xmlns="" xmlns:a16="http://schemas.microsoft.com/office/drawing/2014/main" id="{D3A63BC2-45E4-4FA5-8C6C-5D72108111B3}"/>
              </a:ext>
            </a:extLst>
          </p:cNvPr>
          <p:cNvSpPr/>
          <p:nvPr/>
        </p:nvSpPr>
        <p:spPr>
          <a:xfrm rot="2684925">
            <a:off x="11729181" y="5276566"/>
            <a:ext cx="1543643" cy="1495824"/>
          </a:xfrm>
          <a:prstGeom prst="roundRect">
            <a:avLst/>
          </a:prstGeom>
          <a:solidFill>
            <a:srgbClr val="D02D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entury Gothic" panose="020B0502020202020204" pitchFamily="34" charset="0"/>
              <a:ea typeface="inpin culangti" panose="02000000000000000000" pitchFamily="2" charset="-122"/>
              <a:cs typeface="+mn-cs"/>
              <a:sym typeface="Century Gothic" panose="020B0502020202020204" pitchFamily="34" charset="0"/>
            </a:endParaRPr>
          </a:p>
        </p:txBody>
      </p:sp>
      <p:sp>
        <p:nvSpPr>
          <p:cNvPr id="19" name="文本框 18"/>
          <p:cNvSpPr txBox="1"/>
          <p:nvPr/>
        </p:nvSpPr>
        <p:spPr>
          <a:xfrm>
            <a:off x="2781854" y="2498500"/>
            <a:ext cx="9410146" cy="1446550"/>
          </a:xfrm>
          <a:prstGeom prst="rect">
            <a:avLst/>
          </a:prstGeom>
          <a:noFill/>
        </p:spPr>
        <p:txBody>
          <a:bodyPr wrap="square" rtlCol="0">
            <a:spAutoFit/>
            <a:scene3d>
              <a:camera prst="orthographicFront"/>
              <a:lightRig rig="threePt" dir="t"/>
            </a:scene3d>
            <a:sp3d contourW="12700"/>
          </a:bodyPr>
          <a:lstStyle/>
          <a:p>
            <a:pPr defTabSz="1219094">
              <a:defRPr/>
            </a:pPr>
            <a:r>
              <a:rPr lang="zh-CN" altLang="en-US" sz="8800" b="1" dirty="0" smtClean="0">
                <a:latin typeface="思源宋体 CN Heavy" panose="02020900000000000000" pitchFamily="18" charset="-122"/>
                <a:ea typeface="思源宋体 CN Heavy" panose="02020900000000000000" pitchFamily="18" charset="-122"/>
              </a:rPr>
              <a:t>感谢聆听！</a:t>
            </a:r>
            <a:endParaRPr lang="zh-CN" altLang="en-US" sz="8800" b="1" dirty="0">
              <a:latin typeface="思源宋体 CN Heavy" panose="02020900000000000000" pitchFamily="18" charset="-122"/>
              <a:ea typeface="思源宋体 CN Heavy" panose="02020900000000000000" pitchFamily="18" charset="-122"/>
            </a:endParaRPr>
          </a:p>
        </p:txBody>
      </p:sp>
      <p:sp>
        <p:nvSpPr>
          <p:cNvPr id="31" name="Rectangle 4"/>
          <p:cNvSpPr txBox="1">
            <a:spLocks noChangeArrowheads="1"/>
          </p:cNvSpPr>
          <p:nvPr/>
        </p:nvSpPr>
        <p:spPr bwMode="auto">
          <a:xfrm>
            <a:off x="2840232" y="4079493"/>
            <a:ext cx="5519839" cy="55431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anose="02010609030101010101"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r>
              <a:rPr lang="zh-CN" altLang="en-US" sz="2800" b="0" dirty="0" smtClean="0">
                <a:solidFill>
                  <a:schemeClr val="tx1"/>
                </a:solidFill>
                <a:latin typeface="思源黑体 CN Light" panose="020B0300000000000000" pitchFamily="34" charset="-122"/>
                <a:ea typeface="思源黑体 CN Light" panose="020B0300000000000000" pitchFamily="34" charset="-122"/>
              </a:rPr>
              <a:t>重新定义需求</a:t>
            </a:r>
            <a:endParaRPr lang="zh-CN" altLang="zh-CN" sz="2800" b="0" dirty="0">
              <a:solidFill>
                <a:schemeClr val="tx1"/>
              </a:solidFill>
              <a:latin typeface="思源黑体 CN Light" panose="020B0300000000000000" pitchFamily="34" charset="-122"/>
              <a:ea typeface="思源黑体 CN Light" panose="020B0300000000000000" pitchFamily="34" charset="-122"/>
            </a:endParaRPr>
          </a:p>
        </p:txBody>
      </p:sp>
      <p:sp>
        <p:nvSpPr>
          <p:cNvPr id="32" name="六边形 31"/>
          <p:cNvSpPr/>
          <p:nvPr/>
        </p:nvSpPr>
        <p:spPr>
          <a:xfrm flipH="1">
            <a:off x="2908479" y="4882760"/>
            <a:ext cx="2015699" cy="431936"/>
          </a:xfrm>
          <a:prstGeom prst="hexagon">
            <a:avLst/>
          </a:prstGeom>
          <a:solidFill>
            <a:srgbClr val="C00000"/>
          </a:solidFill>
          <a:ln w="19050">
            <a:gradFill>
              <a:gsLst>
                <a:gs pos="0">
                  <a:schemeClr val="bg1"/>
                </a:gs>
                <a:gs pos="100000">
                  <a:srgbClr val="CBCBCB"/>
                </a:gs>
              </a:gsLst>
              <a:lin ang="5400000" scaled="0"/>
            </a:gradFill>
          </a:ln>
          <a:effectLst>
            <a:outerShdw blurRad="190500" dist="762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49">
              <a:solidFill>
                <a:schemeClr val="bg1"/>
              </a:solidFill>
            </a:endParaRPr>
          </a:p>
        </p:txBody>
      </p:sp>
      <p:sp>
        <p:nvSpPr>
          <p:cNvPr id="33" name="Rectangle 4"/>
          <p:cNvSpPr txBox="1">
            <a:spLocks noChangeArrowheads="1"/>
          </p:cNvSpPr>
          <p:nvPr/>
        </p:nvSpPr>
        <p:spPr bwMode="auto">
          <a:xfrm>
            <a:off x="2840232" y="4835447"/>
            <a:ext cx="2159677" cy="48232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anose="02010609030101010101"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r>
              <a:rPr lang="zh-CN" altLang="en-US" sz="1600" b="0" dirty="0" smtClean="0">
                <a:latin typeface="微软雅黑" panose="020B0503020204020204" pitchFamily="34" charset="-122"/>
                <a:ea typeface="微软雅黑" panose="020B0503020204020204" pitchFamily="34" charset="-122"/>
              </a:rPr>
              <a:t>汇报组：</a:t>
            </a:r>
            <a:r>
              <a:rPr lang="en-US" altLang="zh-CN" sz="1600" b="0" dirty="0" smtClean="0">
                <a:latin typeface="微软雅黑" panose="020B0503020204020204" pitchFamily="34" charset="-122"/>
                <a:ea typeface="微软雅黑" panose="020B0503020204020204" pitchFamily="34" charset="-122"/>
              </a:rPr>
              <a:t>Old</a:t>
            </a:r>
            <a:r>
              <a:rPr lang="zh-CN" altLang="en-US" sz="1600" b="0" dirty="0" smtClean="0">
                <a:latin typeface="微软雅黑" panose="020B0503020204020204" pitchFamily="34" charset="-122"/>
                <a:ea typeface="微软雅黑" panose="020B0503020204020204" pitchFamily="34" charset="-122"/>
              </a:rPr>
              <a:t> </a:t>
            </a:r>
            <a:r>
              <a:rPr lang="en-US" altLang="zh-CN" sz="1600" b="0" dirty="0" smtClean="0">
                <a:latin typeface="微软雅黑" panose="020B0503020204020204" pitchFamily="34" charset="-122"/>
                <a:ea typeface="微软雅黑" panose="020B0503020204020204" pitchFamily="34" charset="-122"/>
              </a:rPr>
              <a:t>Driver</a:t>
            </a:r>
            <a:endParaRPr lang="zh-CN" altLang="zh-CN" sz="1600" b="0" dirty="0">
              <a:latin typeface="微软雅黑" panose="020B0503020204020204" pitchFamily="34" charset="-122"/>
              <a:ea typeface="微软雅黑" panose="020B0503020204020204" pitchFamily="34" charset="-122"/>
            </a:endParaRPr>
          </a:p>
        </p:txBody>
      </p:sp>
      <p:sp>
        <p:nvSpPr>
          <p:cNvPr id="34" name="六边形 33"/>
          <p:cNvSpPr/>
          <p:nvPr/>
        </p:nvSpPr>
        <p:spPr>
          <a:xfrm flipH="1">
            <a:off x="5068156" y="4882760"/>
            <a:ext cx="2015699" cy="431936"/>
          </a:xfrm>
          <a:prstGeom prst="hexagon">
            <a:avLst/>
          </a:prstGeom>
          <a:solidFill>
            <a:srgbClr val="C00000"/>
          </a:solidFill>
          <a:ln w="19050">
            <a:gradFill>
              <a:gsLst>
                <a:gs pos="0">
                  <a:schemeClr val="bg1"/>
                </a:gs>
                <a:gs pos="100000">
                  <a:srgbClr val="CBCBCB"/>
                </a:gs>
              </a:gsLst>
              <a:lin ang="5400000" scaled="0"/>
            </a:gradFill>
          </a:ln>
          <a:effectLst>
            <a:outerShdw blurRad="190500" dist="762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49">
              <a:solidFill>
                <a:schemeClr val="bg1"/>
              </a:solidFill>
            </a:endParaRPr>
          </a:p>
        </p:txBody>
      </p:sp>
      <p:sp>
        <p:nvSpPr>
          <p:cNvPr id="35" name="Rectangle 4"/>
          <p:cNvSpPr txBox="1">
            <a:spLocks noChangeArrowheads="1"/>
          </p:cNvSpPr>
          <p:nvPr/>
        </p:nvSpPr>
        <p:spPr bwMode="auto">
          <a:xfrm>
            <a:off x="4971579" y="4857564"/>
            <a:ext cx="2159677" cy="48232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anose="02010609030101010101"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r>
              <a:rPr lang="zh-CN" altLang="en-US" sz="1600" b="0" dirty="0">
                <a:latin typeface="微软雅黑" panose="020B0503020204020204" pitchFamily="34" charset="-122"/>
                <a:ea typeface="微软雅黑" panose="020B0503020204020204" pitchFamily="34" charset="-122"/>
              </a:rPr>
              <a:t>日期：</a:t>
            </a:r>
            <a:r>
              <a:rPr lang="en-US" altLang="zh-CN" sz="1600" b="0" dirty="0" smtClean="0">
                <a:latin typeface="微软雅黑" panose="020B0503020204020204" pitchFamily="34" charset="-122"/>
                <a:ea typeface="微软雅黑" panose="020B0503020204020204" pitchFamily="34" charset="-122"/>
              </a:rPr>
              <a:t>2019.10.25</a:t>
            </a:r>
            <a:endParaRPr lang="zh-CN" altLang="zh-CN" sz="1600" b="0" dirty="0">
              <a:latin typeface="微软雅黑" panose="020B0503020204020204" pitchFamily="34" charset="-122"/>
              <a:ea typeface="微软雅黑" panose="020B0503020204020204" pitchFamily="34" charset="-122"/>
            </a:endParaRPr>
          </a:p>
        </p:txBody>
      </p:sp>
      <p:grpSp>
        <p:nvGrpSpPr>
          <p:cNvPr id="36" name="组合 35"/>
          <p:cNvGrpSpPr>
            <a:grpSpLocks noChangeAspect="1"/>
          </p:cNvGrpSpPr>
          <p:nvPr/>
        </p:nvGrpSpPr>
        <p:grpSpPr>
          <a:xfrm>
            <a:off x="4959964" y="1982099"/>
            <a:ext cx="493199" cy="493199"/>
            <a:chOff x="6564085" y="1959430"/>
            <a:chExt cx="2148114" cy="2148114"/>
          </a:xfrm>
          <a:solidFill>
            <a:schemeClr val="bg1"/>
          </a:solidFill>
        </p:grpSpPr>
        <p:sp>
          <p:nvSpPr>
            <p:cNvPr id="37" name="椭圆 36"/>
            <p:cNvSpPr/>
            <p:nvPr/>
          </p:nvSpPr>
          <p:spPr>
            <a:xfrm>
              <a:off x="6564085" y="1959430"/>
              <a:ext cx="2148114" cy="2148114"/>
            </a:xfrm>
            <a:prstGeom prst="ellipse">
              <a:avLst/>
            </a:prstGeom>
            <a:solidFill>
              <a:schemeClr val="tx1">
                <a:lumMod val="75000"/>
                <a:lumOff val="2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00">
                <a:solidFill>
                  <a:srgbClr val="313A59"/>
                </a:solidFill>
                <a:latin typeface="Arial" panose="020B0604020202020204" pitchFamily="34" charset="0"/>
                <a:ea typeface="微软雅黑" panose="020B0503020204020204" pitchFamily="34" charset="-122"/>
                <a:sym typeface="Arial" panose="020B0604020202020204" pitchFamily="34" charset="0"/>
              </a:endParaRPr>
            </a:p>
          </p:txBody>
        </p:sp>
        <p:grpSp>
          <p:nvGrpSpPr>
            <p:cNvPr id="38" name="组合 37"/>
            <p:cNvGrpSpPr/>
            <p:nvPr/>
          </p:nvGrpSpPr>
          <p:grpSpPr>
            <a:xfrm>
              <a:off x="7033174" y="2413982"/>
              <a:ext cx="1209936" cy="1239010"/>
              <a:chOff x="3598200" y="1732459"/>
              <a:chExt cx="1947600" cy="1994400"/>
            </a:xfrm>
            <a:grpFill/>
          </p:grpSpPr>
          <p:sp>
            <p:nvSpPr>
              <p:cNvPr id="39" name="Freeform 5"/>
              <p:cNvSpPr>
                <a:spLocks/>
              </p:cNvSpPr>
              <p:nvPr/>
            </p:nvSpPr>
            <p:spPr bwMode="auto">
              <a:xfrm>
                <a:off x="4815450" y="1732459"/>
                <a:ext cx="417924" cy="1423836"/>
              </a:xfrm>
              <a:custGeom>
                <a:avLst/>
                <a:gdLst>
                  <a:gd name="T0" fmla="*/ 2 w 43"/>
                  <a:gd name="T1" fmla="*/ 115 h 115"/>
                  <a:gd name="T2" fmla="*/ 3 w 43"/>
                  <a:gd name="T3" fmla="*/ 115 h 115"/>
                  <a:gd name="T4" fmla="*/ 3 w 43"/>
                  <a:gd name="T5" fmla="*/ 115 h 115"/>
                  <a:gd name="T6" fmla="*/ 3 w 43"/>
                  <a:gd name="T7" fmla="*/ 115 h 115"/>
                  <a:gd name="T8" fmla="*/ 4 w 43"/>
                  <a:gd name="T9" fmla="*/ 115 h 115"/>
                  <a:gd name="T10" fmla="*/ 4 w 43"/>
                  <a:gd name="T11" fmla="*/ 115 h 115"/>
                  <a:gd name="T12" fmla="*/ 5 w 43"/>
                  <a:gd name="T13" fmla="*/ 114 h 115"/>
                  <a:gd name="T14" fmla="*/ 22 w 43"/>
                  <a:gd name="T15" fmla="*/ 98 h 115"/>
                  <a:gd name="T16" fmla="*/ 38 w 43"/>
                  <a:gd name="T17" fmla="*/ 114 h 115"/>
                  <a:gd name="T18" fmla="*/ 39 w 43"/>
                  <a:gd name="T19" fmla="*/ 115 h 115"/>
                  <a:gd name="T20" fmla="*/ 39 w 43"/>
                  <a:gd name="T21" fmla="*/ 115 h 115"/>
                  <a:gd name="T22" fmla="*/ 40 w 43"/>
                  <a:gd name="T23" fmla="*/ 115 h 115"/>
                  <a:gd name="T24" fmla="*/ 40 w 43"/>
                  <a:gd name="T25" fmla="*/ 115 h 115"/>
                  <a:gd name="T26" fmla="*/ 40 w 43"/>
                  <a:gd name="T27" fmla="*/ 115 h 115"/>
                  <a:gd name="T28" fmla="*/ 41 w 43"/>
                  <a:gd name="T29" fmla="*/ 115 h 115"/>
                  <a:gd name="T30" fmla="*/ 42 w 43"/>
                  <a:gd name="T31" fmla="*/ 114 h 115"/>
                  <a:gd name="T32" fmla="*/ 43 w 43"/>
                  <a:gd name="T33" fmla="*/ 112 h 115"/>
                  <a:gd name="T34" fmla="*/ 43 w 43"/>
                  <a:gd name="T35" fmla="*/ 27 h 115"/>
                  <a:gd name="T36" fmla="*/ 43 w 43"/>
                  <a:gd name="T37" fmla="*/ 13 h 115"/>
                  <a:gd name="T38" fmla="*/ 43 w 43"/>
                  <a:gd name="T39" fmla="*/ 3 h 115"/>
                  <a:gd name="T40" fmla="*/ 42 w 43"/>
                  <a:gd name="T41" fmla="*/ 1 h 115"/>
                  <a:gd name="T42" fmla="*/ 40 w 43"/>
                  <a:gd name="T43" fmla="*/ 0 h 115"/>
                  <a:gd name="T44" fmla="*/ 3 w 43"/>
                  <a:gd name="T45" fmla="*/ 0 h 115"/>
                  <a:gd name="T46" fmla="*/ 3 w 43"/>
                  <a:gd name="T47" fmla="*/ 0 h 115"/>
                  <a:gd name="T48" fmla="*/ 2 w 43"/>
                  <a:gd name="T49" fmla="*/ 1 h 115"/>
                  <a:gd name="T50" fmla="*/ 2 w 43"/>
                  <a:gd name="T51" fmla="*/ 1 h 115"/>
                  <a:gd name="T52" fmla="*/ 0 w 43"/>
                  <a:gd name="T53" fmla="*/ 3 h 115"/>
                  <a:gd name="T54" fmla="*/ 0 w 43"/>
                  <a:gd name="T55" fmla="*/ 13 h 115"/>
                  <a:gd name="T56" fmla="*/ 0 w 43"/>
                  <a:gd name="T57" fmla="*/ 27 h 115"/>
                  <a:gd name="T58" fmla="*/ 0 w 43"/>
                  <a:gd name="T59" fmla="*/ 112 h 115"/>
                  <a:gd name="T60" fmla="*/ 2 w 43"/>
                  <a:gd name="T61" fmla="*/ 11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3" h="115">
                    <a:moveTo>
                      <a:pt x="2" y="115"/>
                    </a:moveTo>
                    <a:cubicBezTo>
                      <a:pt x="2" y="115"/>
                      <a:pt x="2" y="115"/>
                      <a:pt x="3" y="115"/>
                    </a:cubicBezTo>
                    <a:cubicBezTo>
                      <a:pt x="3" y="115"/>
                      <a:pt x="3" y="115"/>
                      <a:pt x="3" y="115"/>
                    </a:cubicBezTo>
                    <a:cubicBezTo>
                      <a:pt x="3" y="115"/>
                      <a:pt x="3" y="115"/>
                      <a:pt x="3" y="115"/>
                    </a:cubicBezTo>
                    <a:cubicBezTo>
                      <a:pt x="3" y="115"/>
                      <a:pt x="4" y="115"/>
                      <a:pt x="4" y="115"/>
                    </a:cubicBezTo>
                    <a:cubicBezTo>
                      <a:pt x="4" y="115"/>
                      <a:pt x="4" y="115"/>
                      <a:pt x="4" y="115"/>
                    </a:cubicBezTo>
                    <a:cubicBezTo>
                      <a:pt x="4" y="115"/>
                      <a:pt x="5" y="114"/>
                      <a:pt x="5" y="114"/>
                    </a:cubicBezTo>
                    <a:cubicBezTo>
                      <a:pt x="22" y="98"/>
                      <a:pt x="22" y="98"/>
                      <a:pt x="22" y="98"/>
                    </a:cubicBezTo>
                    <a:cubicBezTo>
                      <a:pt x="38" y="114"/>
                      <a:pt x="38" y="114"/>
                      <a:pt x="38" y="114"/>
                    </a:cubicBezTo>
                    <a:cubicBezTo>
                      <a:pt x="38" y="114"/>
                      <a:pt x="39" y="115"/>
                      <a:pt x="39" y="115"/>
                    </a:cubicBezTo>
                    <a:cubicBezTo>
                      <a:pt x="39" y="115"/>
                      <a:pt x="39" y="115"/>
                      <a:pt x="39" y="115"/>
                    </a:cubicBezTo>
                    <a:cubicBezTo>
                      <a:pt x="40" y="115"/>
                      <a:pt x="40" y="115"/>
                      <a:pt x="40" y="115"/>
                    </a:cubicBezTo>
                    <a:cubicBezTo>
                      <a:pt x="40" y="115"/>
                      <a:pt x="40" y="115"/>
                      <a:pt x="40" y="115"/>
                    </a:cubicBezTo>
                    <a:cubicBezTo>
                      <a:pt x="40" y="115"/>
                      <a:pt x="40" y="115"/>
                      <a:pt x="40" y="115"/>
                    </a:cubicBezTo>
                    <a:cubicBezTo>
                      <a:pt x="41" y="115"/>
                      <a:pt x="41" y="115"/>
                      <a:pt x="41" y="115"/>
                    </a:cubicBezTo>
                    <a:cubicBezTo>
                      <a:pt x="42" y="115"/>
                      <a:pt x="42" y="114"/>
                      <a:pt x="42" y="114"/>
                    </a:cubicBezTo>
                    <a:cubicBezTo>
                      <a:pt x="43" y="114"/>
                      <a:pt x="43" y="113"/>
                      <a:pt x="43" y="112"/>
                    </a:cubicBezTo>
                    <a:cubicBezTo>
                      <a:pt x="43" y="27"/>
                      <a:pt x="43" y="27"/>
                      <a:pt x="43" y="27"/>
                    </a:cubicBezTo>
                    <a:cubicBezTo>
                      <a:pt x="43" y="13"/>
                      <a:pt x="43" y="13"/>
                      <a:pt x="43" y="13"/>
                    </a:cubicBezTo>
                    <a:cubicBezTo>
                      <a:pt x="43" y="3"/>
                      <a:pt x="43" y="3"/>
                      <a:pt x="43" y="3"/>
                    </a:cubicBezTo>
                    <a:cubicBezTo>
                      <a:pt x="43" y="3"/>
                      <a:pt x="43" y="2"/>
                      <a:pt x="42" y="1"/>
                    </a:cubicBezTo>
                    <a:cubicBezTo>
                      <a:pt x="42" y="1"/>
                      <a:pt x="41" y="0"/>
                      <a:pt x="40" y="0"/>
                    </a:cubicBezTo>
                    <a:cubicBezTo>
                      <a:pt x="3" y="0"/>
                      <a:pt x="3" y="0"/>
                      <a:pt x="3" y="0"/>
                    </a:cubicBezTo>
                    <a:cubicBezTo>
                      <a:pt x="3" y="0"/>
                      <a:pt x="3" y="0"/>
                      <a:pt x="3" y="0"/>
                    </a:cubicBezTo>
                    <a:cubicBezTo>
                      <a:pt x="3" y="0"/>
                      <a:pt x="2" y="0"/>
                      <a:pt x="2" y="1"/>
                    </a:cubicBezTo>
                    <a:cubicBezTo>
                      <a:pt x="2" y="1"/>
                      <a:pt x="2" y="1"/>
                      <a:pt x="2" y="1"/>
                    </a:cubicBezTo>
                    <a:cubicBezTo>
                      <a:pt x="1" y="1"/>
                      <a:pt x="0" y="2"/>
                      <a:pt x="0" y="3"/>
                    </a:cubicBezTo>
                    <a:cubicBezTo>
                      <a:pt x="0" y="13"/>
                      <a:pt x="0" y="13"/>
                      <a:pt x="0" y="13"/>
                    </a:cubicBezTo>
                    <a:cubicBezTo>
                      <a:pt x="0" y="27"/>
                      <a:pt x="0" y="27"/>
                      <a:pt x="0" y="27"/>
                    </a:cubicBezTo>
                    <a:cubicBezTo>
                      <a:pt x="0" y="112"/>
                      <a:pt x="0" y="112"/>
                      <a:pt x="0" y="112"/>
                    </a:cubicBezTo>
                    <a:cubicBezTo>
                      <a:pt x="0" y="113"/>
                      <a:pt x="1" y="114"/>
                      <a:pt x="2" y="115"/>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sz="700">
                  <a:solidFill>
                    <a:srgbClr val="313A59"/>
                  </a:solidFill>
                  <a:latin typeface="Arial" panose="020B0604020202020204" pitchFamily="34" charset="0"/>
                  <a:ea typeface="微软雅黑" panose="020B0503020204020204" pitchFamily="34" charset="-122"/>
                  <a:sym typeface="Arial" panose="020B0604020202020204" pitchFamily="34" charset="0"/>
                </a:endParaRPr>
              </a:p>
            </p:txBody>
          </p:sp>
          <p:sp>
            <p:nvSpPr>
              <p:cNvPr id="40" name="Freeform 6"/>
              <p:cNvSpPr>
                <a:spLocks/>
              </p:cNvSpPr>
              <p:nvPr/>
            </p:nvSpPr>
            <p:spPr bwMode="auto">
              <a:xfrm>
                <a:off x="3853824" y="2462367"/>
                <a:ext cx="515304" cy="61683"/>
              </a:xfrm>
              <a:custGeom>
                <a:avLst/>
                <a:gdLst>
                  <a:gd name="T0" fmla="*/ 0 w 53"/>
                  <a:gd name="T1" fmla="*/ 3 h 5"/>
                  <a:gd name="T2" fmla="*/ 3 w 53"/>
                  <a:gd name="T3" fmla="*/ 5 h 5"/>
                  <a:gd name="T4" fmla="*/ 50 w 53"/>
                  <a:gd name="T5" fmla="*/ 5 h 5"/>
                  <a:gd name="T6" fmla="*/ 53 w 53"/>
                  <a:gd name="T7" fmla="*/ 3 h 5"/>
                  <a:gd name="T8" fmla="*/ 50 w 53"/>
                  <a:gd name="T9" fmla="*/ 0 h 5"/>
                  <a:gd name="T10" fmla="*/ 3 w 53"/>
                  <a:gd name="T11" fmla="*/ 0 h 5"/>
                  <a:gd name="T12" fmla="*/ 0 w 53"/>
                  <a:gd name="T13" fmla="*/ 3 h 5"/>
                </a:gdLst>
                <a:ahLst/>
                <a:cxnLst>
                  <a:cxn ang="0">
                    <a:pos x="T0" y="T1"/>
                  </a:cxn>
                  <a:cxn ang="0">
                    <a:pos x="T2" y="T3"/>
                  </a:cxn>
                  <a:cxn ang="0">
                    <a:pos x="T4" y="T5"/>
                  </a:cxn>
                  <a:cxn ang="0">
                    <a:pos x="T6" y="T7"/>
                  </a:cxn>
                  <a:cxn ang="0">
                    <a:pos x="T8" y="T9"/>
                  </a:cxn>
                  <a:cxn ang="0">
                    <a:pos x="T10" y="T11"/>
                  </a:cxn>
                  <a:cxn ang="0">
                    <a:pos x="T12" y="T13"/>
                  </a:cxn>
                </a:cxnLst>
                <a:rect l="0" t="0" r="r" b="b"/>
                <a:pathLst>
                  <a:path w="53" h="5">
                    <a:moveTo>
                      <a:pt x="0" y="3"/>
                    </a:moveTo>
                    <a:cubicBezTo>
                      <a:pt x="0" y="4"/>
                      <a:pt x="2" y="5"/>
                      <a:pt x="3" y="5"/>
                    </a:cubicBezTo>
                    <a:cubicBezTo>
                      <a:pt x="50" y="5"/>
                      <a:pt x="50" y="5"/>
                      <a:pt x="50" y="5"/>
                    </a:cubicBezTo>
                    <a:cubicBezTo>
                      <a:pt x="52" y="5"/>
                      <a:pt x="53" y="4"/>
                      <a:pt x="53" y="3"/>
                    </a:cubicBezTo>
                    <a:cubicBezTo>
                      <a:pt x="53" y="1"/>
                      <a:pt x="52" y="0"/>
                      <a:pt x="50" y="0"/>
                    </a:cubicBezTo>
                    <a:cubicBezTo>
                      <a:pt x="3" y="0"/>
                      <a:pt x="3" y="0"/>
                      <a:pt x="3" y="0"/>
                    </a:cubicBezTo>
                    <a:cubicBezTo>
                      <a:pt x="2" y="0"/>
                      <a:pt x="0" y="1"/>
                      <a:pt x="0" y="3"/>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sz="700">
                  <a:solidFill>
                    <a:srgbClr val="313A59"/>
                  </a:solidFill>
                  <a:latin typeface="Arial" panose="020B0604020202020204" pitchFamily="34" charset="0"/>
                  <a:ea typeface="微软雅黑" panose="020B0503020204020204" pitchFamily="34" charset="-122"/>
                  <a:sym typeface="Arial" panose="020B0604020202020204" pitchFamily="34" charset="0"/>
                </a:endParaRPr>
              </a:p>
            </p:txBody>
          </p:sp>
          <p:sp>
            <p:nvSpPr>
              <p:cNvPr id="41" name="Freeform 7"/>
              <p:cNvSpPr>
                <a:spLocks/>
              </p:cNvSpPr>
              <p:nvPr/>
            </p:nvSpPr>
            <p:spPr bwMode="auto">
              <a:xfrm>
                <a:off x="3853824" y="2750218"/>
                <a:ext cx="515304" cy="61683"/>
              </a:xfrm>
              <a:custGeom>
                <a:avLst/>
                <a:gdLst>
                  <a:gd name="T0" fmla="*/ 50 w 53"/>
                  <a:gd name="T1" fmla="*/ 0 h 5"/>
                  <a:gd name="T2" fmla="*/ 3 w 53"/>
                  <a:gd name="T3" fmla="*/ 0 h 5"/>
                  <a:gd name="T4" fmla="*/ 0 w 53"/>
                  <a:gd name="T5" fmla="*/ 2 h 5"/>
                  <a:gd name="T6" fmla="*/ 3 w 53"/>
                  <a:gd name="T7" fmla="*/ 5 h 5"/>
                  <a:gd name="T8" fmla="*/ 50 w 53"/>
                  <a:gd name="T9" fmla="*/ 5 h 5"/>
                  <a:gd name="T10" fmla="*/ 53 w 53"/>
                  <a:gd name="T11" fmla="*/ 2 h 5"/>
                  <a:gd name="T12" fmla="*/ 50 w 53"/>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53" h="5">
                    <a:moveTo>
                      <a:pt x="50" y="0"/>
                    </a:moveTo>
                    <a:cubicBezTo>
                      <a:pt x="3" y="0"/>
                      <a:pt x="3" y="0"/>
                      <a:pt x="3" y="0"/>
                    </a:cubicBezTo>
                    <a:cubicBezTo>
                      <a:pt x="2" y="0"/>
                      <a:pt x="0" y="1"/>
                      <a:pt x="0" y="2"/>
                    </a:cubicBezTo>
                    <a:cubicBezTo>
                      <a:pt x="0" y="4"/>
                      <a:pt x="2" y="5"/>
                      <a:pt x="3" y="5"/>
                    </a:cubicBezTo>
                    <a:cubicBezTo>
                      <a:pt x="50" y="5"/>
                      <a:pt x="50" y="5"/>
                      <a:pt x="50" y="5"/>
                    </a:cubicBezTo>
                    <a:cubicBezTo>
                      <a:pt x="52" y="5"/>
                      <a:pt x="53" y="4"/>
                      <a:pt x="53" y="2"/>
                    </a:cubicBezTo>
                    <a:cubicBezTo>
                      <a:pt x="53" y="1"/>
                      <a:pt x="52" y="0"/>
                      <a:pt x="5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sz="700">
                  <a:solidFill>
                    <a:srgbClr val="313A59"/>
                  </a:solidFill>
                  <a:latin typeface="Arial" panose="020B0604020202020204" pitchFamily="34" charset="0"/>
                  <a:ea typeface="微软雅黑" panose="020B0503020204020204" pitchFamily="34" charset="-122"/>
                  <a:sym typeface="Arial" panose="020B0604020202020204" pitchFamily="34" charset="0"/>
                </a:endParaRPr>
              </a:p>
            </p:txBody>
          </p:sp>
          <p:sp>
            <p:nvSpPr>
              <p:cNvPr id="42" name="Freeform 8"/>
              <p:cNvSpPr>
                <a:spLocks/>
              </p:cNvSpPr>
              <p:nvPr/>
            </p:nvSpPr>
            <p:spPr bwMode="auto">
              <a:xfrm>
                <a:off x="3853824" y="3032931"/>
                <a:ext cx="515304" cy="61683"/>
              </a:xfrm>
              <a:custGeom>
                <a:avLst/>
                <a:gdLst>
                  <a:gd name="T0" fmla="*/ 50 w 53"/>
                  <a:gd name="T1" fmla="*/ 0 h 5"/>
                  <a:gd name="T2" fmla="*/ 3 w 53"/>
                  <a:gd name="T3" fmla="*/ 0 h 5"/>
                  <a:gd name="T4" fmla="*/ 0 w 53"/>
                  <a:gd name="T5" fmla="*/ 2 h 5"/>
                  <a:gd name="T6" fmla="*/ 3 w 53"/>
                  <a:gd name="T7" fmla="*/ 5 h 5"/>
                  <a:gd name="T8" fmla="*/ 50 w 53"/>
                  <a:gd name="T9" fmla="*/ 5 h 5"/>
                  <a:gd name="T10" fmla="*/ 53 w 53"/>
                  <a:gd name="T11" fmla="*/ 2 h 5"/>
                  <a:gd name="T12" fmla="*/ 50 w 53"/>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53" h="5">
                    <a:moveTo>
                      <a:pt x="50" y="0"/>
                    </a:moveTo>
                    <a:cubicBezTo>
                      <a:pt x="3" y="0"/>
                      <a:pt x="3" y="0"/>
                      <a:pt x="3" y="0"/>
                    </a:cubicBezTo>
                    <a:cubicBezTo>
                      <a:pt x="2" y="0"/>
                      <a:pt x="0" y="1"/>
                      <a:pt x="0" y="2"/>
                    </a:cubicBezTo>
                    <a:cubicBezTo>
                      <a:pt x="0" y="4"/>
                      <a:pt x="2" y="5"/>
                      <a:pt x="3" y="5"/>
                    </a:cubicBezTo>
                    <a:cubicBezTo>
                      <a:pt x="50" y="5"/>
                      <a:pt x="50" y="5"/>
                      <a:pt x="50" y="5"/>
                    </a:cubicBezTo>
                    <a:cubicBezTo>
                      <a:pt x="52" y="5"/>
                      <a:pt x="53" y="4"/>
                      <a:pt x="53" y="2"/>
                    </a:cubicBezTo>
                    <a:cubicBezTo>
                      <a:pt x="53" y="1"/>
                      <a:pt x="52" y="0"/>
                      <a:pt x="5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sz="700">
                  <a:solidFill>
                    <a:srgbClr val="313A59"/>
                  </a:solidFill>
                  <a:latin typeface="Arial" panose="020B0604020202020204" pitchFamily="34" charset="0"/>
                  <a:ea typeface="微软雅黑" panose="020B0503020204020204" pitchFamily="34" charset="-122"/>
                  <a:sym typeface="Arial" panose="020B0604020202020204" pitchFamily="34" charset="0"/>
                </a:endParaRPr>
              </a:p>
            </p:txBody>
          </p:sp>
          <p:sp>
            <p:nvSpPr>
              <p:cNvPr id="43" name="Freeform 9"/>
              <p:cNvSpPr>
                <a:spLocks noEditPoints="1"/>
              </p:cNvSpPr>
              <p:nvPr/>
            </p:nvSpPr>
            <p:spPr bwMode="auto">
              <a:xfrm>
                <a:off x="3598200" y="1881526"/>
                <a:ext cx="1947600" cy="1845333"/>
              </a:xfrm>
              <a:custGeom>
                <a:avLst/>
                <a:gdLst>
                  <a:gd name="T0" fmla="*/ 177 w 200"/>
                  <a:gd name="T1" fmla="*/ 3 h 149"/>
                  <a:gd name="T2" fmla="*/ 177 w 200"/>
                  <a:gd name="T3" fmla="*/ 17 h 149"/>
                  <a:gd name="T4" fmla="*/ 186 w 200"/>
                  <a:gd name="T5" fmla="*/ 21 h 149"/>
                  <a:gd name="T6" fmla="*/ 186 w 200"/>
                  <a:gd name="T7" fmla="*/ 134 h 149"/>
                  <a:gd name="T8" fmla="*/ 107 w 200"/>
                  <a:gd name="T9" fmla="*/ 134 h 149"/>
                  <a:gd name="T10" fmla="*/ 107 w 200"/>
                  <a:gd name="T11" fmla="*/ 21 h 149"/>
                  <a:gd name="T12" fmla="*/ 117 w 200"/>
                  <a:gd name="T13" fmla="*/ 17 h 149"/>
                  <a:gd name="T14" fmla="*/ 117 w 200"/>
                  <a:gd name="T15" fmla="*/ 3 h 149"/>
                  <a:gd name="T16" fmla="*/ 100 w 200"/>
                  <a:gd name="T17" fmla="*/ 9 h 149"/>
                  <a:gd name="T18" fmla="*/ 53 w 200"/>
                  <a:gd name="T19" fmla="*/ 0 h 149"/>
                  <a:gd name="T20" fmla="*/ 0 w 200"/>
                  <a:gd name="T21" fmla="*/ 20 h 149"/>
                  <a:gd name="T22" fmla="*/ 0 w 200"/>
                  <a:gd name="T23" fmla="*/ 142 h 149"/>
                  <a:gd name="T24" fmla="*/ 2 w 200"/>
                  <a:gd name="T25" fmla="*/ 147 h 149"/>
                  <a:gd name="T26" fmla="*/ 8 w 200"/>
                  <a:gd name="T27" fmla="*/ 149 h 149"/>
                  <a:gd name="T28" fmla="*/ 53 w 200"/>
                  <a:gd name="T29" fmla="*/ 145 h 149"/>
                  <a:gd name="T30" fmla="*/ 99 w 200"/>
                  <a:gd name="T31" fmla="*/ 149 h 149"/>
                  <a:gd name="T32" fmla="*/ 99 w 200"/>
                  <a:gd name="T33" fmla="*/ 149 h 149"/>
                  <a:gd name="T34" fmla="*/ 100 w 200"/>
                  <a:gd name="T35" fmla="*/ 149 h 149"/>
                  <a:gd name="T36" fmla="*/ 100 w 200"/>
                  <a:gd name="T37" fmla="*/ 149 h 149"/>
                  <a:gd name="T38" fmla="*/ 101 w 200"/>
                  <a:gd name="T39" fmla="*/ 149 h 149"/>
                  <a:gd name="T40" fmla="*/ 101 w 200"/>
                  <a:gd name="T41" fmla="*/ 149 h 149"/>
                  <a:gd name="T42" fmla="*/ 146 w 200"/>
                  <a:gd name="T43" fmla="*/ 145 h 149"/>
                  <a:gd name="T44" fmla="*/ 192 w 200"/>
                  <a:gd name="T45" fmla="*/ 149 h 149"/>
                  <a:gd name="T46" fmla="*/ 193 w 200"/>
                  <a:gd name="T47" fmla="*/ 149 h 149"/>
                  <a:gd name="T48" fmla="*/ 197 w 200"/>
                  <a:gd name="T49" fmla="*/ 147 h 149"/>
                  <a:gd name="T50" fmla="*/ 200 w 200"/>
                  <a:gd name="T51" fmla="*/ 142 h 149"/>
                  <a:gd name="T52" fmla="*/ 200 w 200"/>
                  <a:gd name="T53" fmla="*/ 20 h 149"/>
                  <a:gd name="T54" fmla="*/ 177 w 200"/>
                  <a:gd name="T55" fmla="*/ 3 h 149"/>
                  <a:gd name="T56" fmla="*/ 93 w 200"/>
                  <a:gd name="T57" fmla="*/ 134 h 149"/>
                  <a:gd name="T58" fmla="*/ 53 w 200"/>
                  <a:gd name="T59" fmla="*/ 131 h 149"/>
                  <a:gd name="T60" fmla="*/ 14 w 200"/>
                  <a:gd name="T61" fmla="*/ 134 h 149"/>
                  <a:gd name="T62" fmla="*/ 14 w 200"/>
                  <a:gd name="T63" fmla="*/ 21 h 149"/>
                  <a:gd name="T64" fmla="*/ 53 w 200"/>
                  <a:gd name="T65" fmla="*/ 14 h 149"/>
                  <a:gd name="T66" fmla="*/ 93 w 200"/>
                  <a:gd name="T67" fmla="*/ 21 h 149"/>
                  <a:gd name="T68" fmla="*/ 93 w 200"/>
                  <a:gd name="T69" fmla="*/ 134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00" h="149">
                    <a:moveTo>
                      <a:pt x="177" y="3"/>
                    </a:moveTo>
                    <a:cubicBezTo>
                      <a:pt x="177" y="17"/>
                      <a:pt x="177" y="17"/>
                      <a:pt x="177" y="17"/>
                    </a:cubicBezTo>
                    <a:cubicBezTo>
                      <a:pt x="181" y="18"/>
                      <a:pt x="185" y="20"/>
                      <a:pt x="186" y="21"/>
                    </a:cubicBezTo>
                    <a:cubicBezTo>
                      <a:pt x="186" y="134"/>
                      <a:pt x="186" y="134"/>
                      <a:pt x="186" y="134"/>
                    </a:cubicBezTo>
                    <a:cubicBezTo>
                      <a:pt x="161" y="130"/>
                      <a:pt x="131" y="130"/>
                      <a:pt x="107" y="134"/>
                    </a:cubicBezTo>
                    <a:cubicBezTo>
                      <a:pt x="107" y="21"/>
                      <a:pt x="107" y="21"/>
                      <a:pt x="107" y="21"/>
                    </a:cubicBezTo>
                    <a:cubicBezTo>
                      <a:pt x="108" y="20"/>
                      <a:pt x="111" y="18"/>
                      <a:pt x="117" y="17"/>
                    </a:cubicBezTo>
                    <a:cubicBezTo>
                      <a:pt x="117" y="3"/>
                      <a:pt x="117" y="3"/>
                      <a:pt x="117" y="3"/>
                    </a:cubicBezTo>
                    <a:cubicBezTo>
                      <a:pt x="110" y="4"/>
                      <a:pt x="104" y="6"/>
                      <a:pt x="100" y="9"/>
                    </a:cubicBezTo>
                    <a:cubicBezTo>
                      <a:pt x="90" y="2"/>
                      <a:pt x="70" y="0"/>
                      <a:pt x="53" y="0"/>
                    </a:cubicBezTo>
                    <a:cubicBezTo>
                      <a:pt x="29" y="0"/>
                      <a:pt x="0" y="5"/>
                      <a:pt x="0" y="20"/>
                    </a:cubicBezTo>
                    <a:cubicBezTo>
                      <a:pt x="0" y="142"/>
                      <a:pt x="0" y="142"/>
                      <a:pt x="0" y="142"/>
                    </a:cubicBezTo>
                    <a:cubicBezTo>
                      <a:pt x="0" y="144"/>
                      <a:pt x="1" y="146"/>
                      <a:pt x="2" y="147"/>
                    </a:cubicBezTo>
                    <a:cubicBezTo>
                      <a:pt x="4" y="148"/>
                      <a:pt x="6" y="149"/>
                      <a:pt x="8" y="149"/>
                    </a:cubicBezTo>
                    <a:cubicBezTo>
                      <a:pt x="22" y="146"/>
                      <a:pt x="37" y="145"/>
                      <a:pt x="53" y="145"/>
                    </a:cubicBezTo>
                    <a:cubicBezTo>
                      <a:pt x="69" y="145"/>
                      <a:pt x="85" y="146"/>
                      <a:pt x="99" y="149"/>
                    </a:cubicBezTo>
                    <a:cubicBezTo>
                      <a:pt x="99" y="149"/>
                      <a:pt x="99" y="149"/>
                      <a:pt x="99" y="149"/>
                    </a:cubicBezTo>
                    <a:cubicBezTo>
                      <a:pt x="99" y="149"/>
                      <a:pt x="99" y="149"/>
                      <a:pt x="100" y="149"/>
                    </a:cubicBezTo>
                    <a:cubicBezTo>
                      <a:pt x="100" y="149"/>
                      <a:pt x="100" y="149"/>
                      <a:pt x="100" y="149"/>
                    </a:cubicBezTo>
                    <a:cubicBezTo>
                      <a:pt x="100" y="149"/>
                      <a:pt x="100" y="149"/>
                      <a:pt x="101" y="149"/>
                    </a:cubicBezTo>
                    <a:cubicBezTo>
                      <a:pt x="101" y="149"/>
                      <a:pt x="101" y="149"/>
                      <a:pt x="101" y="149"/>
                    </a:cubicBezTo>
                    <a:cubicBezTo>
                      <a:pt x="115" y="146"/>
                      <a:pt x="130" y="145"/>
                      <a:pt x="146" y="145"/>
                    </a:cubicBezTo>
                    <a:cubicBezTo>
                      <a:pt x="162" y="145"/>
                      <a:pt x="178" y="146"/>
                      <a:pt x="192" y="149"/>
                    </a:cubicBezTo>
                    <a:cubicBezTo>
                      <a:pt x="192" y="149"/>
                      <a:pt x="192" y="149"/>
                      <a:pt x="193" y="149"/>
                    </a:cubicBezTo>
                    <a:cubicBezTo>
                      <a:pt x="194" y="149"/>
                      <a:pt x="196" y="148"/>
                      <a:pt x="197" y="147"/>
                    </a:cubicBezTo>
                    <a:cubicBezTo>
                      <a:pt x="199" y="146"/>
                      <a:pt x="200" y="144"/>
                      <a:pt x="200" y="142"/>
                    </a:cubicBezTo>
                    <a:cubicBezTo>
                      <a:pt x="200" y="20"/>
                      <a:pt x="200" y="20"/>
                      <a:pt x="200" y="20"/>
                    </a:cubicBezTo>
                    <a:cubicBezTo>
                      <a:pt x="200" y="11"/>
                      <a:pt x="190" y="6"/>
                      <a:pt x="177" y="3"/>
                    </a:cubicBezTo>
                    <a:close/>
                    <a:moveTo>
                      <a:pt x="93" y="134"/>
                    </a:moveTo>
                    <a:cubicBezTo>
                      <a:pt x="80" y="132"/>
                      <a:pt x="67" y="131"/>
                      <a:pt x="53" y="131"/>
                    </a:cubicBezTo>
                    <a:cubicBezTo>
                      <a:pt x="40" y="131"/>
                      <a:pt x="26" y="132"/>
                      <a:pt x="14" y="134"/>
                    </a:cubicBezTo>
                    <a:cubicBezTo>
                      <a:pt x="14" y="21"/>
                      <a:pt x="14" y="21"/>
                      <a:pt x="14" y="21"/>
                    </a:cubicBezTo>
                    <a:cubicBezTo>
                      <a:pt x="16" y="18"/>
                      <a:pt x="30" y="14"/>
                      <a:pt x="53" y="14"/>
                    </a:cubicBezTo>
                    <a:cubicBezTo>
                      <a:pt x="76" y="14"/>
                      <a:pt x="90" y="18"/>
                      <a:pt x="93" y="21"/>
                    </a:cubicBezTo>
                    <a:lnTo>
                      <a:pt x="93" y="134"/>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sz="700">
                  <a:solidFill>
                    <a:srgbClr val="313A59"/>
                  </a:solidFill>
                  <a:latin typeface="Arial" panose="020B0604020202020204" pitchFamily="34" charset="0"/>
                  <a:ea typeface="微软雅黑" panose="020B0503020204020204" pitchFamily="34" charset="-122"/>
                  <a:sym typeface="Arial" panose="020B0604020202020204" pitchFamily="34" charset="0"/>
                </a:endParaRPr>
              </a:p>
            </p:txBody>
          </p:sp>
        </p:grpSp>
      </p:grpSp>
      <p:grpSp>
        <p:nvGrpSpPr>
          <p:cNvPr id="44" name="组合 43"/>
          <p:cNvGrpSpPr>
            <a:grpSpLocks noChangeAspect="1"/>
          </p:cNvGrpSpPr>
          <p:nvPr/>
        </p:nvGrpSpPr>
        <p:grpSpPr>
          <a:xfrm>
            <a:off x="4287394" y="1969528"/>
            <a:ext cx="493199" cy="493200"/>
            <a:chOff x="4528154" y="1959430"/>
            <a:chExt cx="2148114" cy="2148114"/>
          </a:xfrm>
          <a:solidFill>
            <a:schemeClr val="bg1"/>
          </a:solidFill>
        </p:grpSpPr>
        <p:sp>
          <p:nvSpPr>
            <p:cNvPr id="45" name="椭圆 44"/>
            <p:cNvSpPr/>
            <p:nvPr/>
          </p:nvSpPr>
          <p:spPr>
            <a:xfrm>
              <a:off x="4528154" y="1959430"/>
              <a:ext cx="2148114" cy="2148114"/>
            </a:xfrm>
            <a:prstGeom prst="ellipse">
              <a:avLst/>
            </a:prstGeom>
            <a:solidFill>
              <a:srgbClr val="C00000"/>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00">
                <a:solidFill>
                  <a:srgbClr val="313A59"/>
                </a:solidFill>
                <a:latin typeface="Arial" panose="020B0604020202020204" pitchFamily="34" charset="0"/>
                <a:ea typeface="微软雅黑" panose="020B0503020204020204" pitchFamily="34" charset="-122"/>
                <a:sym typeface="Arial" panose="020B0604020202020204" pitchFamily="34" charset="0"/>
              </a:endParaRPr>
            </a:p>
          </p:txBody>
        </p:sp>
        <p:grpSp>
          <p:nvGrpSpPr>
            <p:cNvPr id="46" name="Group 4"/>
            <p:cNvGrpSpPr>
              <a:grpSpLocks noChangeAspect="1"/>
            </p:cNvGrpSpPr>
            <p:nvPr/>
          </p:nvGrpSpPr>
          <p:grpSpPr bwMode="auto">
            <a:xfrm>
              <a:off x="5033371" y="2342981"/>
              <a:ext cx="1137665" cy="1381012"/>
              <a:chOff x="2694" y="1931"/>
              <a:chExt cx="374" cy="454"/>
            </a:xfrm>
            <a:grpFill/>
          </p:grpSpPr>
          <p:sp>
            <p:nvSpPr>
              <p:cNvPr id="47" name="Freeform 5"/>
              <p:cNvSpPr>
                <a:spLocks noEditPoints="1"/>
              </p:cNvSpPr>
              <p:nvPr/>
            </p:nvSpPr>
            <p:spPr bwMode="auto">
              <a:xfrm>
                <a:off x="2694" y="1931"/>
                <a:ext cx="374" cy="454"/>
              </a:xfrm>
              <a:custGeom>
                <a:avLst/>
                <a:gdLst>
                  <a:gd name="T0" fmla="*/ 127 w 155"/>
                  <a:gd name="T1" fmla="*/ 7 h 189"/>
                  <a:gd name="T2" fmla="*/ 124 w 155"/>
                  <a:gd name="T3" fmla="*/ 0 h 189"/>
                  <a:gd name="T4" fmla="*/ 122 w 155"/>
                  <a:gd name="T5" fmla="*/ 7 h 189"/>
                  <a:gd name="T6" fmla="*/ 96 w 155"/>
                  <a:gd name="T7" fmla="*/ 3 h 189"/>
                  <a:gd name="T8" fmla="*/ 90 w 155"/>
                  <a:gd name="T9" fmla="*/ 3 h 189"/>
                  <a:gd name="T10" fmla="*/ 64 w 155"/>
                  <a:gd name="T11" fmla="*/ 7 h 189"/>
                  <a:gd name="T12" fmla="*/ 62 w 155"/>
                  <a:gd name="T13" fmla="*/ 0 h 189"/>
                  <a:gd name="T14" fmla="*/ 59 w 155"/>
                  <a:gd name="T15" fmla="*/ 7 h 189"/>
                  <a:gd name="T16" fmla="*/ 33 w 155"/>
                  <a:gd name="T17" fmla="*/ 3 h 189"/>
                  <a:gd name="T18" fmla="*/ 27 w 155"/>
                  <a:gd name="T19" fmla="*/ 3 h 189"/>
                  <a:gd name="T20" fmla="*/ 7 w 155"/>
                  <a:gd name="T21" fmla="*/ 7 h 189"/>
                  <a:gd name="T22" fmla="*/ 0 w 155"/>
                  <a:gd name="T23" fmla="*/ 182 h 189"/>
                  <a:gd name="T24" fmla="*/ 148 w 155"/>
                  <a:gd name="T25" fmla="*/ 189 h 189"/>
                  <a:gd name="T26" fmla="*/ 155 w 155"/>
                  <a:gd name="T27" fmla="*/ 13 h 189"/>
                  <a:gd name="T28" fmla="*/ 124 w 155"/>
                  <a:gd name="T29" fmla="*/ 40 h 189"/>
                  <a:gd name="T30" fmla="*/ 127 w 155"/>
                  <a:gd name="T31" fmla="*/ 31 h 189"/>
                  <a:gd name="T32" fmla="*/ 124 w 155"/>
                  <a:gd name="T33" fmla="*/ 44 h 189"/>
                  <a:gd name="T34" fmla="*/ 122 w 155"/>
                  <a:gd name="T35" fmla="*/ 31 h 189"/>
                  <a:gd name="T36" fmla="*/ 124 w 155"/>
                  <a:gd name="T37" fmla="*/ 40 h 189"/>
                  <a:gd name="T38" fmla="*/ 96 w 155"/>
                  <a:gd name="T39" fmla="*/ 37 h 189"/>
                  <a:gd name="T40" fmla="*/ 100 w 155"/>
                  <a:gd name="T41" fmla="*/ 37 h 189"/>
                  <a:gd name="T42" fmla="*/ 86 w 155"/>
                  <a:gd name="T43" fmla="*/ 37 h 189"/>
                  <a:gd name="T44" fmla="*/ 90 w 155"/>
                  <a:gd name="T45" fmla="*/ 37 h 189"/>
                  <a:gd name="T46" fmla="*/ 62 w 155"/>
                  <a:gd name="T47" fmla="*/ 40 h 189"/>
                  <a:gd name="T48" fmla="*/ 64 w 155"/>
                  <a:gd name="T49" fmla="*/ 31 h 189"/>
                  <a:gd name="T50" fmla="*/ 62 w 155"/>
                  <a:gd name="T51" fmla="*/ 44 h 189"/>
                  <a:gd name="T52" fmla="*/ 59 w 155"/>
                  <a:gd name="T53" fmla="*/ 31 h 189"/>
                  <a:gd name="T54" fmla="*/ 62 w 155"/>
                  <a:gd name="T55" fmla="*/ 40 h 189"/>
                  <a:gd name="T56" fmla="*/ 33 w 155"/>
                  <a:gd name="T57" fmla="*/ 37 h 189"/>
                  <a:gd name="T58" fmla="*/ 37 w 155"/>
                  <a:gd name="T59" fmla="*/ 37 h 189"/>
                  <a:gd name="T60" fmla="*/ 23 w 155"/>
                  <a:gd name="T61" fmla="*/ 37 h 189"/>
                  <a:gd name="T62" fmla="*/ 27 w 155"/>
                  <a:gd name="T63" fmla="*/ 37 h 189"/>
                  <a:gd name="T64" fmla="*/ 141 w 155"/>
                  <a:gd name="T65" fmla="*/ 175 h 189"/>
                  <a:gd name="T66" fmla="*/ 14 w 155"/>
                  <a:gd name="T67" fmla="*/ 20 h 189"/>
                  <a:gd name="T68" fmla="*/ 27 w 155"/>
                  <a:gd name="T69" fmla="*/ 25 h 189"/>
                  <a:gd name="T70" fmla="*/ 30 w 155"/>
                  <a:gd name="T71" fmla="*/ 50 h 189"/>
                  <a:gd name="T72" fmla="*/ 33 w 155"/>
                  <a:gd name="T73" fmla="*/ 25 h 189"/>
                  <a:gd name="T74" fmla="*/ 59 w 155"/>
                  <a:gd name="T75" fmla="*/ 20 h 189"/>
                  <a:gd name="T76" fmla="*/ 49 w 155"/>
                  <a:gd name="T77" fmla="*/ 37 h 189"/>
                  <a:gd name="T78" fmla="*/ 74 w 155"/>
                  <a:gd name="T79" fmla="*/ 37 h 189"/>
                  <a:gd name="T80" fmla="*/ 64 w 155"/>
                  <a:gd name="T81" fmla="*/ 20 h 189"/>
                  <a:gd name="T82" fmla="*/ 90 w 155"/>
                  <a:gd name="T83" fmla="*/ 25 h 189"/>
                  <a:gd name="T84" fmla="*/ 93 w 155"/>
                  <a:gd name="T85" fmla="*/ 50 h 189"/>
                  <a:gd name="T86" fmla="*/ 96 w 155"/>
                  <a:gd name="T87" fmla="*/ 25 h 189"/>
                  <a:gd name="T88" fmla="*/ 122 w 155"/>
                  <a:gd name="T89" fmla="*/ 20 h 189"/>
                  <a:gd name="T90" fmla="*/ 112 w 155"/>
                  <a:gd name="T91" fmla="*/ 37 h 189"/>
                  <a:gd name="T92" fmla="*/ 137 w 155"/>
                  <a:gd name="T93" fmla="*/ 37 h 189"/>
                  <a:gd name="T94" fmla="*/ 127 w 155"/>
                  <a:gd name="T95" fmla="*/ 20 h 189"/>
                  <a:gd name="T96" fmla="*/ 141 w 155"/>
                  <a:gd name="T97" fmla="*/ 175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5" h="189">
                    <a:moveTo>
                      <a:pt x="148" y="7"/>
                    </a:moveTo>
                    <a:cubicBezTo>
                      <a:pt x="127" y="7"/>
                      <a:pt x="127" y="7"/>
                      <a:pt x="127" y="7"/>
                    </a:cubicBezTo>
                    <a:cubicBezTo>
                      <a:pt x="127" y="3"/>
                      <a:pt x="127" y="3"/>
                      <a:pt x="127" y="3"/>
                    </a:cubicBezTo>
                    <a:cubicBezTo>
                      <a:pt x="127" y="1"/>
                      <a:pt x="126" y="0"/>
                      <a:pt x="124" y="0"/>
                    </a:cubicBezTo>
                    <a:cubicBezTo>
                      <a:pt x="123" y="0"/>
                      <a:pt x="122" y="1"/>
                      <a:pt x="122" y="3"/>
                    </a:cubicBezTo>
                    <a:cubicBezTo>
                      <a:pt x="122" y="7"/>
                      <a:pt x="122" y="7"/>
                      <a:pt x="122" y="7"/>
                    </a:cubicBezTo>
                    <a:cubicBezTo>
                      <a:pt x="96" y="7"/>
                      <a:pt x="96" y="7"/>
                      <a:pt x="96" y="7"/>
                    </a:cubicBezTo>
                    <a:cubicBezTo>
                      <a:pt x="96" y="3"/>
                      <a:pt x="96" y="3"/>
                      <a:pt x="96" y="3"/>
                    </a:cubicBezTo>
                    <a:cubicBezTo>
                      <a:pt x="96" y="1"/>
                      <a:pt x="94" y="0"/>
                      <a:pt x="93" y="0"/>
                    </a:cubicBezTo>
                    <a:cubicBezTo>
                      <a:pt x="91" y="0"/>
                      <a:pt x="90" y="1"/>
                      <a:pt x="90" y="3"/>
                    </a:cubicBezTo>
                    <a:cubicBezTo>
                      <a:pt x="90" y="7"/>
                      <a:pt x="90" y="7"/>
                      <a:pt x="90" y="7"/>
                    </a:cubicBezTo>
                    <a:cubicBezTo>
                      <a:pt x="64" y="7"/>
                      <a:pt x="64" y="7"/>
                      <a:pt x="64" y="7"/>
                    </a:cubicBezTo>
                    <a:cubicBezTo>
                      <a:pt x="64" y="3"/>
                      <a:pt x="64" y="3"/>
                      <a:pt x="64" y="3"/>
                    </a:cubicBezTo>
                    <a:cubicBezTo>
                      <a:pt x="64" y="1"/>
                      <a:pt x="63" y="0"/>
                      <a:pt x="62" y="0"/>
                    </a:cubicBezTo>
                    <a:cubicBezTo>
                      <a:pt x="60" y="0"/>
                      <a:pt x="59" y="1"/>
                      <a:pt x="59" y="3"/>
                    </a:cubicBezTo>
                    <a:cubicBezTo>
                      <a:pt x="59" y="7"/>
                      <a:pt x="59" y="7"/>
                      <a:pt x="59" y="7"/>
                    </a:cubicBezTo>
                    <a:cubicBezTo>
                      <a:pt x="33" y="7"/>
                      <a:pt x="33" y="7"/>
                      <a:pt x="33" y="7"/>
                    </a:cubicBezTo>
                    <a:cubicBezTo>
                      <a:pt x="33" y="3"/>
                      <a:pt x="33" y="3"/>
                      <a:pt x="33" y="3"/>
                    </a:cubicBezTo>
                    <a:cubicBezTo>
                      <a:pt x="33" y="1"/>
                      <a:pt x="32" y="0"/>
                      <a:pt x="30" y="0"/>
                    </a:cubicBezTo>
                    <a:cubicBezTo>
                      <a:pt x="29" y="0"/>
                      <a:pt x="27" y="1"/>
                      <a:pt x="27" y="3"/>
                    </a:cubicBezTo>
                    <a:cubicBezTo>
                      <a:pt x="27" y="7"/>
                      <a:pt x="27" y="7"/>
                      <a:pt x="27" y="7"/>
                    </a:cubicBezTo>
                    <a:cubicBezTo>
                      <a:pt x="7" y="7"/>
                      <a:pt x="7" y="7"/>
                      <a:pt x="7" y="7"/>
                    </a:cubicBezTo>
                    <a:cubicBezTo>
                      <a:pt x="3" y="7"/>
                      <a:pt x="0" y="10"/>
                      <a:pt x="0" y="13"/>
                    </a:cubicBezTo>
                    <a:cubicBezTo>
                      <a:pt x="0" y="182"/>
                      <a:pt x="0" y="182"/>
                      <a:pt x="0" y="182"/>
                    </a:cubicBezTo>
                    <a:cubicBezTo>
                      <a:pt x="0" y="186"/>
                      <a:pt x="3" y="189"/>
                      <a:pt x="7" y="189"/>
                    </a:cubicBezTo>
                    <a:cubicBezTo>
                      <a:pt x="148" y="189"/>
                      <a:pt x="148" y="189"/>
                      <a:pt x="148" y="189"/>
                    </a:cubicBezTo>
                    <a:cubicBezTo>
                      <a:pt x="152" y="189"/>
                      <a:pt x="155" y="186"/>
                      <a:pt x="155" y="182"/>
                    </a:cubicBezTo>
                    <a:cubicBezTo>
                      <a:pt x="155" y="13"/>
                      <a:pt x="155" y="13"/>
                      <a:pt x="155" y="13"/>
                    </a:cubicBezTo>
                    <a:cubicBezTo>
                      <a:pt x="155" y="10"/>
                      <a:pt x="152" y="7"/>
                      <a:pt x="148" y="7"/>
                    </a:cubicBezTo>
                    <a:close/>
                    <a:moveTo>
                      <a:pt x="124" y="40"/>
                    </a:moveTo>
                    <a:cubicBezTo>
                      <a:pt x="126" y="40"/>
                      <a:pt x="127" y="39"/>
                      <a:pt x="127" y="37"/>
                    </a:cubicBezTo>
                    <a:cubicBezTo>
                      <a:pt x="127" y="31"/>
                      <a:pt x="127" y="31"/>
                      <a:pt x="127" y="31"/>
                    </a:cubicBezTo>
                    <a:cubicBezTo>
                      <a:pt x="130" y="32"/>
                      <a:pt x="131" y="35"/>
                      <a:pt x="131" y="37"/>
                    </a:cubicBezTo>
                    <a:cubicBezTo>
                      <a:pt x="131" y="41"/>
                      <a:pt x="128" y="44"/>
                      <a:pt x="124" y="44"/>
                    </a:cubicBezTo>
                    <a:cubicBezTo>
                      <a:pt x="120" y="44"/>
                      <a:pt x="117" y="41"/>
                      <a:pt x="117" y="37"/>
                    </a:cubicBezTo>
                    <a:cubicBezTo>
                      <a:pt x="117" y="34"/>
                      <a:pt x="119" y="32"/>
                      <a:pt x="122" y="31"/>
                    </a:cubicBezTo>
                    <a:cubicBezTo>
                      <a:pt x="122" y="37"/>
                      <a:pt x="122" y="37"/>
                      <a:pt x="122" y="37"/>
                    </a:cubicBezTo>
                    <a:cubicBezTo>
                      <a:pt x="122" y="39"/>
                      <a:pt x="123" y="40"/>
                      <a:pt x="124" y="40"/>
                    </a:cubicBezTo>
                    <a:close/>
                    <a:moveTo>
                      <a:pt x="93" y="40"/>
                    </a:moveTo>
                    <a:cubicBezTo>
                      <a:pt x="94" y="40"/>
                      <a:pt x="96" y="39"/>
                      <a:pt x="96" y="37"/>
                    </a:cubicBezTo>
                    <a:cubicBezTo>
                      <a:pt x="96" y="31"/>
                      <a:pt x="96" y="31"/>
                      <a:pt x="96" y="31"/>
                    </a:cubicBezTo>
                    <a:cubicBezTo>
                      <a:pt x="98" y="32"/>
                      <a:pt x="100" y="35"/>
                      <a:pt x="100" y="37"/>
                    </a:cubicBezTo>
                    <a:cubicBezTo>
                      <a:pt x="100" y="41"/>
                      <a:pt x="97" y="44"/>
                      <a:pt x="93" y="44"/>
                    </a:cubicBezTo>
                    <a:cubicBezTo>
                      <a:pt x="89" y="44"/>
                      <a:pt x="86" y="41"/>
                      <a:pt x="86" y="37"/>
                    </a:cubicBezTo>
                    <a:cubicBezTo>
                      <a:pt x="86" y="34"/>
                      <a:pt x="88" y="32"/>
                      <a:pt x="90" y="31"/>
                    </a:cubicBezTo>
                    <a:cubicBezTo>
                      <a:pt x="90" y="37"/>
                      <a:pt x="90" y="37"/>
                      <a:pt x="90" y="37"/>
                    </a:cubicBezTo>
                    <a:cubicBezTo>
                      <a:pt x="90" y="39"/>
                      <a:pt x="91" y="40"/>
                      <a:pt x="93" y="40"/>
                    </a:cubicBezTo>
                    <a:close/>
                    <a:moveTo>
                      <a:pt x="62" y="40"/>
                    </a:moveTo>
                    <a:cubicBezTo>
                      <a:pt x="63" y="40"/>
                      <a:pt x="64" y="39"/>
                      <a:pt x="64" y="37"/>
                    </a:cubicBezTo>
                    <a:cubicBezTo>
                      <a:pt x="64" y="31"/>
                      <a:pt x="64" y="31"/>
                      <a:pt x="64" y="31"/>
                    </a:cubicBezTo>
                    <a:cubicBezTo>
                      <a:pt x="67" y="32"/>
                      <a:pt x="69" y="35"/>
                      <a:pt x="69" y="37"/>
                    </a:cubicBezTo>
                    <a:cubicBezTo>
                      <a:pt x="69" y="41"/>
                      <a:pt x="65" y="44"/>
                      <a:pt x="62" y="44"/>
                    </a:cubicBezTo>
                    <a:cubicBezTo>
                      <a:pt x="58" y="44"/>
                      <a:pt x="54" y="41"/>
                      <a:pt x="54" y="37"/>
                    </a:cubicBezTo>
                    <a:cubicBezTo>
                      <a:pt x="54" y="34"/>
                      <a:pt x="56" y="32"/>
                      <a:pt x="59" y="31"/>
                    </a:cubicBezTo>
                    <a:cubicBezTo>
                      <a:pt x="59" y="37"/>
                      <a:pt x="59" y="37"/>
                      <a:pt x="59" y="37"/>
                    </a:cubicBezTo>
                    <a:cubicBezTo>
                      <a:pt x="59" y="39"/>
                      <a:pt x="60" y="40"/>
                      <a:pt x="62" y="40"/>
                    </a:cubicBezTo>
                    <a:close/>
                    <a:moveTo>
                      <a:pt x="30" y="40"/>
                    </a:moveTo>
                    <a:cubicBezTo>
                      <a:pt x="32" y="40"/>
                      <a:pt x="33" y="39"/>
                      <a:pt x="33" y="37"/>
                    </a:cubicBezTo>
                    <a:cubicBezTo>
                      <a:pt x="33" y="31"/>
                      <a:pt x="33" y="31"/>
                      <a:pt x="33" y="31"/>
                    </a:cubicBezTo>
                    <a:cubicBezTo>
                      <a:pt x="35" y="32"/>
                      <a:pt x="37" y="35"/>
                      <a:pt x="37" y="37"/>
                    </a:cubicBezTo>
                    <a:cubicBezTo>
                      <a:pt x="37" y="41"/>
                      <a:pt x="34" y="44"/>
                      <a:pt x="30" y="44"/>
                    </a:cubicBezTo>
                    <a:cubicBezTo>
                      <a:pt x="26" y="44"/>
                      <a:pt x="23" y="41"/>
                      <a:pt x="23" y="37"/>
                    </a:cubicBezTo>
                    <a:cubicBezTo>
                      <a:pt x="23" y="34"/>
                      <a:pt x="25" y="32"/>
                      <a:pt x="27" y="31"/>
                    </a:cubicBezTo>
                    <a:cubicBezTo>
                      <a:pt x="27" y="37"/>
                      <a:pt x="27" y="37"/>
                      <a:pt x="27" y="37"/>
                    </a:cubicBezTo>
                    <a:cubicBezTo>
                      <a:pt x="27" y="39"/>
                      <a:pt x="29" y="40"/>
                      <a:pt x="30" y="40"/>
                    </a:cubicBezTo>
                    <a:close/>
                    <a:moveTo>
                      <a:pt x="141" y="175"/>
                    </a:moveTo>
                    <a:cubicBezTo>
                      <a:pt x="14" y="175"/>
                      <a:pt x="14" y="175"/>
                      <a:pt x="14" y="175"/>
                    </a:cubicBezTo>
                    <a:cubicBezTo>
                      <a:pt x="14" y="20"/>
                      <a:pt x="14" y="20"/>
                      <a:pt x="14" y="20"/>
                    </a:cubicBezTo>
                    <a:cubicBezTo>
                      <a:pt x="27" y="20"/>
                      <a:pt x="27" y="20"/>
                      <a:pt x="27" y="20"/>
                    </a:cubicBezTo>
                    <a:cubicBezTo>
                      <a:pt x="27" y="25"/>
                      <a:pt x="27" y="25"/>
                      <a:pt x="27" y="25"/>
                    </a:cubicBezTo>
                    <a:cubicBezTo>
                      <a:pt x="22" y="26"/>
                      <a:pt x="18" y="31"/>
                      <a:pt x="18" y="37"/>
                    </a:cubicBezTo>
                    <a:cubicBezTo>
                      <a:pt x="18" y="44"/>
                      <a:pt x="23" y="50"/>
                      <a:pt x="30" y="50"/>
                    </a:cubicBezTo>
                    <a:cubicBezTo>
                      <a:pt x="37" y="50"/>
                      <a:pt x="43" y="44"/>
                      <a:pt x="43" y="37"/>
                    </a:cubicBezTo>
                    <a:cubicBezTo>
                      <a:pt x="43" y="31"/>
                      <a:pt x="39" y="26"/>
                      <a:pt x="33" y="25"/>
                    </a:cubicBezTo>
                    <a:cubicBezTo>
                      <a:pt x="33" y="20"/>
                      <a:pt x="33" y="20"/>
                      <a:pt x="33" y="20"/>
                    </a:cubicBezTo>
                    <a:cubicBezTo>
                      <a:pt x="59" y="20"/>
                      <a:pt x="59" y="20"/>
                      <a:pt x="59" y="20"/>
                    </a:cubicBezTo>
                    <a:cubicBezTo>
                      <a:pt x="59" y="25"/>
                      <a:pt x="59" y="25"/>
                      <a:pt x="59" y="25"/>
                    </a:cubicBezTo>
                    <a:cubicBezTo>
                      <a:pt x="53" y="26"/>
                      <a:pt x="49" y="31"/>
                      <a:pt x="49" y="37"/>
                    </a:cubicBezTo>
                    <a:cubicBezTo>
                      <a:pt x="49" y="44"/>
                      <a:pt x="55" y="50"/>
                      <a:pt x="62" y="50"/>
                    </a:cubicBezTo>
                    <a:cubicBezTo>
                      <a:pt x="68" y="50"/>
                      <a:pt x="74" y="44"/>
                      <a:pt x="74" y="37"/>
                    </a:cubicBezTo>
                    <a:cubicBezTo>
                      <a:pt x="74" y="31"/>
                      <a:pt x="70" y="26"/>
                      <a:pt x="64" y="25"/>
                    </a:cubicBezTo>
                    <a:cubicBezTo>
                      <a:pt x="64" y="20"/>
                      <a:pt x="64" y="20"/>
                      <a:pt x="64" y="20"/>
                    </a:cubicBezTo>
                    <a:cubicBezTo>
                      <a:pt x="90" y="20"/>
                      <a:pt x="90" y="20"/>
                      <a:pt x="90" y="20"/>
                    </a:cubicBezTo>
                    <a:cubicBezTo>
                      <a:pt x="90" y="25"/>
                      <a:pt x="90" y="25"/>
                      <a:pt x="90" y="25"/>
                    </a:cubicBezTo>
                    <a:cubicBezTo>
                      <a:pt x="85" y="26"/>
                      <a:pt x="80" y="31"/>
                      <a:pt x="80" y="37"/>
                    </a:cubicBezTo>
                    <a:cubicBezTo>
                      <a:pt x="80" y="44"/>
                      <a:pt x="86" y="50"/>
                      <a:pt x="93" y="50"/>
                    </a:cubicBezTo>
                    <a:cubicBezTo>
                      <a:pt x="100" y="50"/>
                      <a:pt x="105" y="44"/>
                      <a:pt x="105" y="37"/>
                    </a:cubicBezTo>
                    <a:cubicBezTo>
                      <a:pt x="105" y="31"/>
                      <a:pt x="101" y="26"/>
                      <a:pt x="96" y="25"/>
                    </a:cubicBezTo>
                    <a:cubicBezTo>
                      <a:pt x="96" y="20"/>
                      <a:pt x="96" y="20"/>
                      <a:pt x="96" y="20"/>
                    </a:cubicBezTo>
                    <a:cubicBezTo>
                      <a:pt x="122" y="20"/>
                      <a:pt x="122" y="20"/>
                      <a:pt x="122" y="20"/>
                    </a:cubicBezTo>
                    <a:cubicBezTo>
                      <a:pt x="122" y="25"/>
                      <a:pt x="122" y="25"/>
                      <a:pt x="122" y="25"/>
                    </a:cubicBezTo>
                    <a:cubicBezTo>
                      <a:pt x="116" y="26"/>
                      <a:pt x="112" y="31"/>
                      <a:pt x="112" y="37"/>
                    </a:cubicBezTo>
                    <a:cubicBezTo>
                      <a:pt x="112" y="44"/>
                      <a:pt x="117" y="50"/>
                      <a:pt x="124" y="50"/>
                    </a:cubicBezTo>
                    <a:cubicBezTo>
                      <a:pt x="131" y="50"/>
                      <a:pt x="137" y="44"/>
                      <a:pt x="137" y="37"/>
                    </a:cubicBezTo>
                    <a:cubicBezTo>
                      <a:pt x="137" y="31"/>
                      <a:pt x="133" y="26"/>
                      <a:pt x="127" y="25"/>
                    </a:cubicBezTo>
                    <a:cubicBezTo>
                      <a:pt x="127" y="20"/>
                      <a:pt x="127" y="20"/>
                      <a:pt x="127" y="20"/>
                    </a:cubicBezTo>
                    <a:cubicBezTo>
                      <a:pt x="141" y="20"/>
                      <a:pt x="141" y="20"/>
                      <a:pt x="141" y="20"/>
                    </a:cubicBezTo>
                    <a:lnTo>
                      <a:pt x="141" y="1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700">
                  <a:solidFill>
                    <a:srgbClr val="313A59"/>
                  </a:solidFill>
                  <a:latin typeface="Arial" panose="020B0604020202020204" pitchFamily="34" charset="0"/>
                  <a:ea typeface="微软雅黑" panose="020B0503020204020204" pitchFamily="34" charset="-122"/>
                  <a:sym typeface="Arial" panose="020B0604020202020204" pitchFamily="34" charset="0"/>
                </a:endParaRPr>
              </a:p>
            </p:txBody>
          </p:sp>
          <p:sp>
            <p:nvSpPr>
              <p:cNvPr id="48" name="Freeform 6"/>
              <p:cNvSpPr>
                <a:spLocks/>
              </p:cNvSpPr>
              <p:nvPr/>
            </p:nvSpPr>
            <p:spPr bwMode="auto">
              <a:xfrm>
                <a:off x="2820" y="2272"/>
                <a:ext cx="181" cy="12"/>
              </a:xfrm>
              <a:custGeom>
                <a:avLst/>
                <a:gdLst>
                  <a:gd name="T0" fmla="*/ 73 w 75"/>
                  <a:gd name="T1" fmla="*/ 0 h 5"/>
                  <a:gd name="T2" fmla="*/ 2 w 75"/>
                  <a:gd name="T3" fmla="*/ 0 h 5"/>
                  <a:gd name="T4" fmla="*/ 0 w 75"/>
                  <a:gd name="T5" fmla="*/ 3 h 5"/>
                  <a:gd name="T6" fmla="*/ 2 w 75"/>
                  <a:gd name="T7" fmla="*/ 5 h 5"/>
                  <a:gd name="T8" fmla="*/ 73 w 75"/>
                  <a:gd name="T9" fmla="*/ 5 h 5"/>
                  <a:gd name="T10" fmla="*/ 75 w 75"/>
                  <a:gd name="T11" fmla="*/ 3 h 5"/>
                  <a:gd name="T12" fmla="*/ 73 w 75"/>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75" h="5">
                    <a:moveTo>
                      <a:pt x="73" y="0"/>
                    </a:moveTo>
                    <a:cubicBezTo>
                      <a:pt x="2" y="0"/>
                      <a:pt x="2" y="0"/>
                      <a:pt x="2" y="0"/>
                    </a:cubicBezTo>
                    <a:cubicBezTo>
                      <a:pt x="1" y="0"/>
                      <a:pt x="0" y="1"/>
                      <a:pt x="0" y="3"/>
                    </a:cubicBezTo>
                    <a:cubicBezTo>
                      <a:pt x="0" y="4"/>
                      <a:pt x="1" y="5"/>
                      <a:pt x="2" y="5"/>
                    </a:cubicBezTo>
                    <a:cubicBezTo>
                      <a:pt x="73" y="5"/>
                      <a:pt x="73" y="5"/>
                      <a:pt x="73" y="5"/>
                    </a:cubicBezTo>
                    <a:cubicBezTo>
                      <a:pt x="74" y="5"/>
                      <a:pt x="75" y="4"/>
                      <a:pt x="75" y="3"/>
                    </a:cubicBezTo>
                    <a:cubicBezTo>
                      <a:pt x="75" y="1"/>
                      <a:pt x="74" y="0"/>
                      <a:pt x="7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700">
                  <a:solidFill>
                    <a:srgbClr val="313A59"/>
                  </a:solidFill>
                  <a:latin typeface="Arial" panose="020B0604020202020204" pitchFamily="34" charset="0"/>
                  <a:ea typeface="微软雅黑" panose="020B0503020204020204" pitchFamily="34" charset="-122"/>
                  <a:sym typeface="Arial" panose="020B0604020202020204" pitchFamily="34" charset="0"/>
                </a:endParaRPr>
              </a:p>
            </p:txBody>
          </p:sp>
          <p:sp>
            <p:nvSpPr>
              <p:cNvPr id="49" name="Freeform 7"/>
              <p:cNvSpPr>
                <a:spLocks/>
              </p:cNvSpPr>
              <p:nvPr/>
            </p:nvSpPr>
            <p:spPr bwMode="auto">
              <a:xfrm>
                <a:off x="2820" y="2190"/>
                <a:ext cx="181" cy="14"/>
              </a:xfrm>
              <a:custGeom>
                <a:avLst/>
                <a:gdLst>
                  <a:gd name="T0" fmla="*/ 73 w 75"/>
                  <a:gd name="T1" fmla="*/ 0 h 6"/>
                  <a:gd name="T2" fmla="*/ 2 w 75"/>
                  <a:gd name="T3" fmla="*/ 0 h 6"/>
                  <a:gd name="T4" fmla="*/ 0 w 75"/>
                  <a:gd name="T5" fmla="*/ 3 h 6"/>
                  <a:gd name="T6" fmla="*/ 2 w 75"/>
                  <a:gd name="T7" fmla="*/ 6 h 6"/>
                  <a:gd name="T8" fmla="*/ 73 w 75"/>
                  <a:gd name="T9" fmla="*/ 6 h 6"/>
                  <a:gd name="T10" fmla="*/ 75 w 75"/>
                  <a:gd name="T11" fmla="*/ 3 h 6"/>
                  <a:gd name="T12" fmla="*/ 73 w 75"/>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75" h="6">
                    <a:moveTo>
                      <a:pt x="73" y="0"/>
                    </a:moveTo>
                    <a:cubicBezTo>
                      <a:pt x="2" y="0"/>
                      <a:pt x="2" y="0"/>
                      <a:pt x="2" y="0"/>
                    </a:cubicBezTo>
                    <a:cubicBezTo>
                      <a:pt x="1" y="0"/>
                      <a:pt x="0" y="2"/>
                      <a:pt x="0" y="3"/>
                    </a:cubicBezTo>
                    <a:cubicBezTo>
                      <a:pt x="0" y="5"/>
                      <a:pt x="1" y="6"/>
                      <a:pt x="2" y="6"/>
                    </a:cubicBezTo>
                    <a:cubicBezTo>
                      <a:pt x="73" y="6"/>
                      <a:pt x="73" y="6"/>
                      <a:pt x="73" y="6"/>
                    </a:cubicBezTo>
                    <a:cubicBezTo>
                      <a:pt x="74" y="6"/>
                      <a:pt x="75" y="5"/>
                      <a:pt x="75" y="3"/>
                    </a:cubicBezTo>
                    <a:cubicBezTo>
                      <a:pt x="75" y="2"/>
                      <a:pt x="74" y="0"/>
                      <a:pt x="7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700">
                  <a:solidFill>
                    <a:srgbClr val="313A59"/>
                  </a:solidFill>
                  <a:latin typeface="Arial" panose="020B0604020202020204" pitchFamily="34" charset="0"/>
                  <a:ea typeface="微软雅黑" panose="020B0503020204020204" pitchFamily="34" charset="-122"/>
                  <a:sym typeface="Arial" panose="020B0604020202020204" pitchFamily="34" charset="0"/>
                </a:endParaRPr>
              </a:p>
            </p:txBody>
          </p:sp>
          <p:sp>
            <p:nvSpPr>
              <p:cNvPr id="50" name="Freeform 8"/>
              <p:cNvSpPr>
                <a:spLocks/>
              </p:cNvSpPr>
              <p:nvPr/>
            </p:nvSpPr>
            <p:spPr bwMode="auto">
              <a:xfrm>
                <a:off x="2820" y="2111"/>
                <a:ext cx="181" cy="12"/>
              </a:xfrm>
              <a:custGeom>
                <a:avLst/>
                <a:gdLst>
                  <a:gd name="T0" fmla="*/ 73 w 75"/>
                  <a:gd name="T1" fmla="*/ 0 h 5"/>
                  <a:gd name="T2" fmla="*/ 2 w 75"/>
                  <a:gd name="T3" fmla="*/ 0 h 5"/>
                  <a:gd name="T4" fmla="*/ 0 w 75"/>
                  <a:gd name="T5" fmla="*/ 3 h 5"/>
                  <a:gd name="T6" fmla="*/ 2 w 75"/>
                  <a:gd name="T7" fmla="*/ 5 h 5"/>
                  <a:gd name="T8" fmla="*/ 73 w 75"/>
                  <a:gd name="T9" fmla="*/ 5 h 5"/>
                  <a:gd name="T10" fmla="*/ 75 w 75"/>
                  <a:gd name="T11" fmla="*/ 3 h 5"/>
                  <a:gd name="T12" fmla="*/ 73 w 75"/>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75" h="5">
                    <a:moveTo>
                      <a:pt x="73" y="0"/>
                    </a:moveTo>
                    <a:cubicBezTo>
                      <a:pt x="2" y="0"/>
                      <a:pt x="2" y="0"/>
                      <a:pt x="2" y="0"/>
                    </a:cubicBezTo>
                    <a:cubicBezTo>
                      <a:pt x="1" y="0"/>
                      <a:pt x="0" y="1"/>
                      <a:pt x="0" y="3"/>
                    </a:cubicBezTo>
                    <a:cubicBezTo>
                      <a:pt x="0" y="4"/>
                      <a:pt x="1" y="5"/>
                      <a:pt x="2" y="5"/>
                    </a:cubicBezTo>
                    <a:cubicBezTo>
                      <a:pt x="73" y="5"/>
                      <a:pt x="73" y="5"/>
                      <a:pt x="73" y="5"/>
                    </a:cubicBezTo>
                    <a:cubicBezTo>
                      <a:pt x="74" y="5"/>
                      <a:pt x="75" y="4"/>
                      <a:pt x="75" y="3"/>
                    </a:cubicBezTo>
                    <a:cubicBezTo>
                      <a:pt x="75" y="1"/>
                      <a:pt x="74" y="0"/>
                      <a:pt x="7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700">
                  <a:solidFill>
                    <a:srgbClr val="313A59"/>
                  </a:solidFill>
                  <a:latin typeface="Arial" panose="020B0604020202020204" pitchFamily="34" charset="0"/>
                  <a:ea typeface="微软雅黑" panose="020B0503020204020204" pitchFamily="34" charset="-122"/>
                  <a:sym typeface="Arial" panose="020B0604020202020204" pitchFamily="34" charset="0"/>
                </a:endParaRPr>
              </a:p>
            </p:txBody>
          </p:sp>
          <p:sp>
            <p:nvSpPr>
              <p:cNvPr id="51" name="Freeform 9"/>
              <p:cNvSpPr>
                <a:spLocks/>
              </p:cNvSpPr>
              <p:nvPr/>
            </p:nvSpPr>
            <p:spPr bwMode="auto">
              <a:xfrm>
                <a:off x="2755" y="2096"/>
                <a:ext cx="41" cy="41"/>
              </a:xfrm>
              <a:custGeom>
                <a:avLst/>
                <a:gdLst>
                  <a:gd name="T0" fmla="*/ 15 w 17"/>
                  <a:gd name="T1" fmla="*/ 0 h 17"/>
                  <a:gd name="T2" fmla="*/ 3 w 17"/>
                  <a:gd name="T3" fmla="*/ 0 h 17"/>
                  <a:gd name="T4" fmla="*/ 0 w 17"/>
                  <a:gd name="T5" fmla="*/ 3 h 17"/>
                  <a:gd name="T6" fmla="*/ 0 w 17"/>
                  <a:gd name="T7" fmla="*/ 15 h 17"/>
                  <a:gd name="T8" fmla="*/ 3 w 17"/>
                  <a:gd name="T9" fmla="*/ 17 h 17"/>
                  <a:gd name="T10" fmla="*/ 15 w 17"/>
                  <a:gd name="T11" fmla="*/ 17 h 17"/>
                  <a:gd name="T12" fmla="*/ 17 w 17"/>
                  <a:gd name="T13" fmla="*/ 15 h 17"/>
                  <a:gd name="T14" fmla="*/ 17 w 17"/>
                  <a:gd name="T15" fmla="*/ 3 h 17"/>
                  <a:gd name="T16" fmla="*/ 15 w 17"/>
                  <a:gd name="T1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17">
                    <a:moveTo>
                      <a:pt x="15" y="0"/>
                    </a:moveTo>
                    <a:cubicBezTo>
                      <a:pt x="3" y="0"/>
                      <a:pt x="3" y="0"/>
                      <a:pt x="3" y="0"/>
                    </a:cubicBezTo>
                    <a:cubicBezTo>
                      <a:pt x="1" y="0"/>
                      <a:pt x="0" y="1"/>
                      <a:pt x="0" y="3"/>
                    </a:cubicBezTo>
                    <a:cubicBezTo>
                      <a:pt x="0" y="15"/>
                      <a:pt x="0" y="15"/>
                      <a:pt x="0" y="15"/>
                    </a:cubicBezTo>
                    <a:cubicBezTo>
                      <a:pt x="0" y="16"/>
                      <a:pt x="1" y="17"/>
                      <a:pt x="3" y="17"/>
                    </a:cubicBezTo>
                    <a:cubicBezTo>
                      <a:pt x="15" y="17"/>
                      <a:pt x="15" y="17"/>
                      <a:pt x="15" y="17"/>
                    </a:cubicBezTo>
                    <a:cubicBezTo>
                      <a:pt x="16" y="17"/>
                      <a:pt x="17" y="16"/>
                      <a:pt x="17" y="15"/>
                    </a:cubicBezTo>
                    <a:cubicBezTo>
                      <a:pt x="17" y="3"/>
                      <a:pt x="17" y="3"/>
                      <a:pt x="17" y="3"/>
                    </a:cubicBezTo>
                    <a:cubicBezTo>
                      <a:pt x="17" y="1"/>
                      <a:pt x="16" y="0"/>
                      <a:pt x="1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700">
                  <a:solidFill>
                    <a:srgbClr val="313A59"/>
                  </a:solidFill>
                  <a:latin typeface="Arial" panose="020B0604020202020204" pitchFamily="34" charset="0"/>
                  <a:ea typeface="微软雅黑" panose="020B0503020204020204" pitchFamily="34" charset="-122"/>
                  <a:sym typeface="Arial" panose="020B0604020202020204" pitchFamily="34" charset="0"/>
                </a:endParaRPr>
              </a:p>
            </p:txBody>
          </p:sp>
          <p:sp>
            <p:nvSpPr>
              <p:cNvPr id="52" name="Freeform 10"/>
              <p:cNvSpPr>
                <a:spLocks/>
              </p:cNvSpPr>
              <p:nvPr/>
            </p:nvSpPr>
            <p:spPr bwMode="auto">
              <a:xfrm>
                <a:off x="2755" y="2176"/>
                <a:ext cx="41" cy="43"/>
              </a:xfrm>
              <a:custGeom>
                <a:avLst/>
                <a:gdLst>
                  <a:gd name="T0" fmla="*/ 15 w 17"/>
                  <a:gd name="T1" fmla="*/ 0 h 18"/>
                  <a:gd name="T2" fmla="*/ 3 w 17"/>
                  <a:gd name="T3" fmla="*/ 0 h 18"/>
                  <a:gd name="T4" fmla="*/ 0 w 17"/>
                  <a:gd name="T5" fmla="*/ 3 h 18"/>
                  <a:gd name="T6" fmla="*/ 0 w 17"/>
                  <a:gd name="T7" fmla="*/ 15 h 18"/>
                  <a:gd name="T8" fmla="*/ 3 w 17"/>
                  <a:gd name="T9" fmla="*/ 18 h 18"/>
                  <a:gd name="T10" fmla="*/ 15 w 17"/>
                  <a:gd name="T11" fmla="*/ 18 h 18"/>
                  <a:gd name="T12" fmla="*/ 17 w 17"/>
                  <a:gd name="T13" fmla="*/ 15 h 18"/>
                  <a:gd name="T14" fmla="*/ 17 w 17"/>
                  <a:gd name="T15" fmla="*/ 3 h 18"/>
                  <a:gd name="T16" fmla="*/ 15 w 17"/>
                  <a:gd name="T17"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18">
                    <a:moveTo>
                      <a:pt x="15" y="0"/>
                    </a:moveTo>
                    <a:cubicBezTo>
                      <a:pt x="3" y="0"/>
                      <a:pt x="3" y="0"/>
                      <a:pt x="3" y="0"/>
                    </a:cubicBezTo>
                    <a:cubicBezTo>
                      <a:pt x="1" y="0"/>
                      <a:pt x="0" y="2"/>
                      <a:pt x="0" y="3"/>
                    </a:cubicBezTo>
                    <a:cubicBezTo>
                      <a:pt x="0" y="15"/>
                      <a:pt x="0" y="15"/>
                      <a:pt x="0" y="15"/>
                    </a:cubicBezTo>
                    <a:cubicBezTo>
                      <a:pt x="0" y="17"/>
                      <a:pt x="1" y="18"/>
                      <a:pt x="3" y="18"/>
                    </a:cubicBezTo>
                    <a:cubicBezTo>
                      <a:pt x="15" y="18"/>
                      <a:pt x="15" y="18"/>
                      <a:pt x="15" y="18"/>
                    </a:cubicBezTo>
                    <a:cubicBezTo>
                      <a:pt x="16" y="18"/>
                      <a:pt x="17" y="17"/>
                      <a:pt x="17" y="15"/>
                    </a:cubicBezTo>
                    <a:cubicBezTo>
                      <a:pt x="17" y="3"/>
                      <a:pt x="17" y="3"/>
                      <a:pt x="17" y="3"/>
                    </a:cubicBezTo>
                    <a:cubicBezTo>
                      <a:pt x="17" y="2"/>
                      <a:pt x="16" y="0"/>
                      <a:pt x="1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700">
                  <a:solidFill>
                    <a:srgbClr val="313A59"/>
                  </a:solidFill>
                  <a:latin typeface="Arial" panose="020B0604020202020204" pitchFamily="34" charset="0"/>
                  <a:ea typeface="微软雅黑" panose="020B0503020204020204" pitchFamily="34" charset="-122"/>
                  <a:sym typeface="Arial" panose="020B0604020202020204" pitchFamily="34" charset="0"/>
                </a:endParaRPr>
              </a:p>
            </p:txBody>
          </p:sp>
          <p:sp>
            <p:nvSpPr>
              <p:cNvPr id="53" name="Freeform 11"/>
              <p:cNvSpPr>
                <a:spLocks/>
              </p:cNvSpPr>
              <p:nvPr/>
            </p:nvSpPr>
            <p:spPr bwMode="auto">
              <a:xfrm>
                <a:off x="2755" y="2257"/>
                <a:ext cx="41" cy="41"/>
              </a:xfrm>
              <a:custGeom>
                <a:avLst/>
                <a:gdLst>
                  <a:gd name="T0" fmla="*/ 15 w 17"/>
                  <a:gd name="T1" fmla="*/ 0 h 17"/>
                  <a:gd name="T2" fmla="*/ 3 w 17"/>
                  <a:gd name="T3" fmla="*/ 0 h 17"/>
                  <a:gd name="T4" fmla="*/ 0 w 17"/>
                  <a:gd name="T5" fmla="*/ 3 h 17"/>
                  <a:gd name="T6" fmla="*/ 0 w 17"/>
                  <a:gd name="T7" fmla="*/ 15 h 17"/>
                  <a:gd name="T8" fmla="*/ 3 w 17"/>
                  <a:gd name="T9" fmla="*/ 17 h 17"/>
                  <a:gd name="T10" fmla="*/ 15 w 17"/>
                  <a:gd name="T11" fmla="*/ 17 h 17"/>
                  <a:gd name="T12" fmla="*/ 17 w 17"/>
                  <a:gd name="T13" fmla="*/ 15 h 17"/>
                  <a:gd name="T14" fmla="*/ 17 w 17"/>
                  <a:gd name="T15" fmla="*/ 3 h 17"/>
                  <a:gd name="T16" fmla="*/ 15 w 17"/>
                  <a:gd name="T1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17">
                    <a:moveTo>
                      <a:pt x="15" y="0"/>
                    </a:moveTo>
                    <a:cubicBezTo>
                      <a:pt x="3" y="0"/>
                      <a:pt x="3" y="0"/>
                      <a:pt x="3" y="0"/>
                    </a:cubicBezTo>
                    <a:cubicBezTo>
                      <a:pt x="1" y="0"/>
                      <a:pt x="0" y="1"/>
                      <a:pt x="0" y="3"/>
                    </a:cubicBezTo>
                    <a:cubicBezTo>
                      <a:pt x="0" y="15"/>
                      <a:pt x="0" y="15"/>
                      <a:pt x="0" y="15"/>
                    </a:cubicBezTo>
                    <a:cubicBezTo>
                      <a:pt x="0" y="16"/>
                      <a:pt x="1" y="17"/>
                      <a:pt x="3" y="17"/>
                    </a:cubicBezTo>
                    <a:cubicBezTo>
                      <a:pt x="15" y="17"/>
                      <a:pt x="15" y="17"/>
                      <a:pt x="15" y="17"/>
                    </a:cubicBezTo>
                    <a:cubicBezTo>
                      <a:pt x="16" y="17"/>
                      <a:pt x="17" y="16"/>
                      <a:pt x="17" y="15"/>
                    </a:cubicBezTo>
                    <a:cubicBezTo>
                      <a:pt x="17" y="3"/>
                      <a:pt x="17" y="3"/>
                      <a:pt x="17" y="3"/>
                    </a:cubicBezTo>
                    <a:cubicBezTo>
                      <a:pt x="17" y="1"/>
                      <a:pt x="16" y="0"/>
                      <a:pt x="1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700">
                  <a:solidFill>
                    <a:srgbClr val="313A59"/>
                  </a:solidFill>
                  <a:latin typeface="Arial" panose="020B0604020202020204" pitchFamily="34" charset="0"/>
                  <a:ea typeface="微软雅黑" panose="020B0503020204020204" pitchFamily="34" charset="-122"/>
                  <a:sym typeface="Arial" panose="020B0604020202020204" pitchFamily="34" charset="0"/>
                </a:endParaRPr>
              </a:p>
            </p:txBody>
          </p:sp>
        </p:grpSp>
      </p:grpSp>
      <p:grpSp>
        <p:nvGrpSpPr>
          <p:cNvPr id="54" name="组合 53"/>
          <p:cNvGrpSpPr/>
          <p:nvPr/>
        </p:nvGrpSpPr>
        <p:grpSpPr>
          <a:xfrm>
            <a:off x="3628354" y="1993972"/>
            <a:ext cx="493199" cy="493200"/>
            <a:chOff x="3973290" y="3381291"/>
            <a:chExt cx="578104" cy="578104"/>
          </a:xfrm>
        </p:grpSpPr>
        <p:sp>
          <p:nvSpPr>
            <p:cNvPr id="55" name="椭圆 54"/>
            <p:cNvSpPr/>
            <p:nvPr/>
          </p:nvSpPr>
          <p:spPr>
            <a:xfrm>
              <a:off x="3973290" y="3381291"/>
              <a:ext cx="578104" cy="578104"/>
            </a:xfrm>
            <a:prstGeom prst="ellipse">
              <a:avLst/>
            </a:prstGeom>
            <a:solidFill>
              <a:schemeClr val="tx1">
                <a:lumMod val="75000"/>
                <a:lumOff val="2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00">
                <a:solidFill>
                  <a:srgbClr val="313A59"/>
                </a:solidFill>
                <a:latin typeface="Arial" panose="020B0604020202020204" pitchFamily="34" charset="0"/>
                <a:ea typeface="微软雅黑" panose="020B0503020204020204" pitchFamily="34" charset="-122"/>
                <a:sym typeface="Arial" panose="020B0604020202020204" pitchFamily="34" charset="0"/>
              </a:endParaRPr>
            </a:p>
          </p:txBody>
        </p:sp>
        <p:sp>
          <p:nvSpPr>
            <p:cNvPr id="56" name="Freeform 133"/>
            <p:cNvSpPr>
              <a:spLocks noEditPoints="1"/>
            </p:cNvSpPr>
            <p:nvPr/>
          </p:nvSpPr>
          <p:spPr bwMode="auto">
            <a:xfrm>
              <a:off x="4107770" y="3509336"/>
              <a:ext cx="309144" cy="339200"/>
            </a:xfrm>
            <a:custGeom>
              <a:avLst/>
              <a:gdLst>
                <a:gd name="T0" fmla="*/ 65 w 100"/>
                <a:gd name="T1" fmla="*/ 0 h 110"/>
                <a:gd name="T2" fmla="*/ 77 w 100"/>
                <a:gd name="T3" fmla="*/ 12 h 110"/>
                <a:gd name="T4" fmla="*/ 68 w 100"/>
                <a:gd name="T5" fmla="*/ 40 h 110"/>
                <a:gd name="T6" fmla="*/ 67 w 100"/>
                <a:gd name="T7" fmla="*/ 10 h 110"/>
                <a:gd name="T8" fmla="*/ 28 w 100"/>
                <a:gd name="T9" fmla="*/ 9 h 110"/>
                <a:gd name="T10" fmla="*/ 28 w 100"/>
                <a:gd name="T11" fmla="*/ 16 h 110"/>
                <a:gd name="T12" fmla="*/ 25 w 100"/>
                <a:gd name="T13" fmla="*/ 24 h 110"/>
                <a:gd name="T14" fmla="*/ 18 w 100"/>
                <a:gd name="T15" fmla="*/ 26 h 110"/>
                <a:gd name="T16" fmla="*/ 9 w 100"/>
                <a:gd name="T17" fmla="*/ 25 h 110"/>
                <a:gd name="T18" fmla="*/ 10 w 100"/>
                <a:gd name="T19" fmla="*/ 87 h 110"/>
                <a:gd name="T20" fmla="*/ 12 w 100"/>
                <a:gd name="T21" fmla="*/ 88 h 110"/>
                <a:gd name="T22" fmla="*/ 44 w 100"/>
                <a:gd name="T23" fmla="*/ 97 h 110"/>
                <a:gd name="T24" fmla="*/ 4 w 100"/>
                <a:gd name="T25" fmla="*/ 93 h 110"/>
                <a:gd name="T26" fmla="*/ 4 w 100"/>
                <a:gd name="T27" fmla="*/ 93 h 110"/>
                <a:gd name="T28" fmla="*/ 0 w 100"/>
                <a:gd name="T29" fmla="*/ 22 h 110"/>
                <a:gd name="T30" fmla="*/ 2 w 100"/>
                <a:gd name="T31" fmla="*/ 19 h 110"/>
                <a:gd name="T32" fmla="*/ 21 w 100"/>
                <a:gd name="T33" fmla="*/ 0 h 110"/>
                <a:gd name="T34" fmla="*/ 90 w 100"/>
                <a:gd name="T35" fmla="*/ 45 h 110"/>
                <a:gd name="T36" fmla="*/ 84 w 100"/>
                <a:gd name="T37" fmla="*/ 39 h 110"/>
                <a:gd name="T38" fmla="*/ 83 w 100"/>
                <a:gd name="T39" fmla="*/ 47 h 110"/>
                <a:gd name="T40" fmla="*/ 94 w 100"/>
                <a:gd name="T41" fmla="*/ 53 h 110"/>
                <a:gd name="T42" fmla="*/ 86 w 100"/>
                <a:gd name="T43" fmla="*/ 81 h 110"/>
                <a:gd name="T44" fmla="*/ 100 w 100"/>
                <a:gd name="T45" fmla="*/ 51 h 110"/>
                <a:gd name="T46" fmla="*/ 90 w 100"/>
                <a:gd name="T47" fmla="*/ 45 h 110"/>
                <a:gd name="T48" fmla="*/ 54 w 100"/>
                <a:gd name="T49" fmla="*/ 84 h 110"/>
                <a:gd name="T50" fmla="*/ 90 w 100"/>
                <a:gd name="T51" fmla="*/ 55 h 110"/>
                <a:gd name="T52" fmla="*/ 52 w 100"/>
                <a:gd name="T53" fmla="*/ 87 h 110"/>
                <a:gd name="T54" fmla="*/ 51 w 100"/>
                <a:gd name="T55" fmla="*/ 103 h 110"/>
                <a:gd name="T56" fmla="*/ 52 w 100"/>
                <a:gd name="T57" fmla="*/ 110 h 110"/>
                <a:gd name="T58" fmla="*/ 56 w 100"/>
                <a:gd name="T59" fmla="*/ 106 h 110"/>
                <a:gd name="T60" fmla="*/ 52 w 100"/>
                <a:gd name="T61" fmla="*/ 87 h 110"/>
                <a:gd name="T62" fmla="*/ 18 w 100"/>
                <a:gd name="T63" fmla="*/ 60 h 110"/>
                <a:gd name="T64" fmla="*/ 30 w 100"/>
                <a:gd name="T65" fmla="*/ 56 h 110"/>
                <a:gd name="T66" fmla="*/ 18 w 100"/>
                <a:gd name="T67" fmla="*/ 43 h 110"/>
                <a:gd name="T68" fmla="*/ 60 w 100"/>
                <a:gd name="T69" fmla="*/ 48 h 110"/>
                <a:gd name="T70" fmla="*/ 18 w 100"/>
                <a:gd name="T71" fmla="*/ 43 h 110"/>
                <a:gd name="T72" fmla="*/ 18 w 100"/>
                <a:gd name="T73" fmla="*/ 36 h 110"/>
                <a:gd name="T74" fmla="*/ 60 w 100"/>
                <a:gd name="T75" fmla="*/ 31 h 110"/>
                <a:gd name="T76" fmla="*/ 37 w 100"/>
                <a:gd name="T77" fmla="*/ 19 h 110"/>
                <a:gd name="T78" fmla="*/ 60 w 100"/>
                <a:gd name="T79" fmla="*/ 24 h 110"/>
                <a:gd name="T80" fmla="*/ 37 w 100"/>
                <a:gd name="T81" fmla="*/ 19 h 110"/>
                <a:gd name="T82" fmla="*/ 14 w 100"/>
                <a:gd name="T83" fmla="*/ 21 h 110"/>
                <a:gd name="T84" fmla="*/ 18 w 100"/>
                <a:gd name="T85" fmla="*/ 22 h 110"/>
                <a:gd name="T86" fmla="*/ 20 w 100"/>
                <a:gd name="T87" fmla="*/ 22 h 110"/>
                <a:gd name="T88" fmla="*/ 24 w 100"/>
                <a:gd name="T89" fmla="*/ 18 h 110"/>
                <a:gd name="T90" fmla="*/ 24 w 100"/>
                <a:gd name="T91" fmla="*/ 17 h 110"/>
                <a:gd name="T92" fmla="*/ 23 w 100"/>
                <a:gd name="T93" fmla="*/ 12 h 110"/>
                <a:gd name="T94" fmla="*/ 12 w 100"/>
                <a:gd name="T95" fmla="*/ 21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0" h="110">
                  <a:moveTo>
                    <a:pt x="23" y="0"/>
                  </a:moveTo>
                  <a:cubicBezTo>
                    <a:pt x="65" y="0"/>
                    <a:pt x="65" y="0"/>
                    <a:pt x="65" y="0"/>
                  </a:cubicBezTo>
                  <a:cubicBezTo>
                    <a:pt x="68" y="0"/>
                    <a:pt x="71" y="1"/>
                    <a:pt x="74" y="4"/>
                  </a:cubicBezTo>
                  <a:cubicBezTo>
                    <a:pt x="76" y="6"/>
                    <a:pt x="77" y="9"/>
                    <a:pt x="77" y="12"/>
                  </a:cubicBezTo>
                  <a:cubicBezTo>
                    <a:pt x="77" y="35"/>
                    <a:pt x="77" y="35"/>
                    <a:pt x="77" y="35"/>
                  </a:cubicBezTo>
                  <a:cubicBezTo>
                    <a:pt x="68" y="40"/>
                    <a:pt x="68" y="40"/>
                    <a:pt x="68" y="40"/>
                  </a:cubicBezTo>
                  <a:cubicBezTo>
                    <a:pt x="68" y="12"/>
                    <a:pt x="68" y="12"/>
                    <a:pt x="68" y="12"/>
                  </a:cubicBezTo>
                  <a:cubicBezTo>
                    <a:pt x="68" y="11"/>
                    <a:pt x="68" y="11"/>
                    <a:pt x="67" y="10"/>
                  </a:cubicBezTo>
                  <a:cubicBezTo>
                    <a:pt x="67" y="10"/>
                    <a:pt x="66" y="9"/>
                    <a:pt x="65" y="9"/>
                  </a:cubicBezTo>
                  <a:cubicBezTo>
                    <a:pt x="28" y="9"/>
                    <a:pt x="28" y="9"/>
                    <a:pt x="28" y="9"/>
                  </a:cubicBezTo>
                  <a:cubicBezTo>
                    <a:pt x="28" y="12"/>
                    <a:pt x="28" y="12"/>
                    <a:pt x="28" y="12"/>
                  </a:cubicBezTo>
                  <a:cubicBezTo>
                    <a:pt x="28" y="16"/>
                    <a:pt x="28" y="16"/>
                    <a:pt x="28" y="16"/>
                  </a:cubicBezTo>
                  <a:cubicBezTo>
                    <a:pt x="28" y="17"/>
                    <a:pt x="28" y="18"/>
                    <a:pt x="28" y="19"/>
                  </a:cubicBezTo>
                  <a:cubicBezTo>
                    <a:pt x="28" y="21"/>
                    <a:pt x="27" y="23"/>
                    <a:pt x="25" y="24"/>
                  </a:cubicBezTo>
                  <a:cubicBezTo>
                    <a:pt x="24" y="25"/>
                    <a:pt x="23" y="26"/>
                    <a:pt x="21" y="26"/>
                  </a:cubicBezTo>
                  <a:cubicBezTo>
                    <a:pt x="20" y="26"/>
                    <a:pt x="19" y="26"/>
                    <a:pt x="18" y="26"/>
                  </a:cubicBezTo>
                  <a:cubicBezTo>
                    <a:pt x="14" y="26"/>
                    <a:pt x="14" y="26"/>
                    <a:pt x="14" y="26"/>
                  </a:cubicBezTo>
                  <a:cubicBezTo>
                    <a:pt x="9" y="25"/>
                    <a:pt x="9" y="25"/>
                    <a:pt x="9" y="25"/>
                  </a:cubicBezTo>
                  <a:cubicBezTo>
                    <a:pt x="9" y="85"/>
                    <a:pt x="9" y="85"/>
                    <a:pt x="9" y="85"/>
                  </a:cubicBezTo>
                  <a:cubicBezTo>
                    <a:pt x="9" y="86"/>
                    <a:pt x="10" y="86"/>
                    <a:pt x="10" y="87"/>
                  </a:cubicBezTo>
                  <a:cubicBezTo>
                    <a:pt x="10" y="87"/>
                    <a:pt x="10" y="87"/>
                    <a:pt x="10" y="87"/>
                  </a:cubicBezTo>
                  <a:cubicBezTo>
                    <a:pt x="11" y="87"/>
                    <a:pt x="11" y="88"/>
                    <a:pt x="12" y="88"/>
                  </a:cubicBezTo>
                  <a:cubicBezTo>
                    <a:pt x="45" y="88"/>
                    <a:pt x="45" y="88"/>
                    <a:pt x="45" y="88"/>
                  </a:cubicBezTo>
                  <a:cubicBezTo>
                    <a:pt x="44" y="97"/>
                    <a:pt x="44" y="97"/>
                    <a:pt x="44" y="97"/>
                  </a:cubicBezTo>
                  <a:cubicBezTo>
                    <a:pt x="12" y="97"/>
                    <a:pt x="12" y="97"/>
                    <a:pt x="12" y="97"/>
                  </a:cubicBezTo>
                  <a:cubicBezTo>
                    <a:pt x="9" y="97"/>
                    <a:pt x="6" y="96"/>
                    <a:pt x="4" y="93"/>
                  </a:cubicBezTo>
                  <a:cubicBezTo>
                    <a:pt x="4" y="93"/>
                    <a:pt x="4" y="93"/>
                    <a:pt x="4" y="93"/>
                  </a:cubicBezTo>
                  <a:cubicBezTo>
                    <a:pt x="4" y="93"/>
                    <a:pt x="4" y="93"/>
                    <a:pt x="4" y="93"/>
                  </a:cubicBezTo>
                  <a:cubicBezTo>
                    <a:pt x="2" y="91"/>
                    <a:pt x="0" y="88"/>
                    <a:pt x="0" y="85"/>
                  </a:cubicBezTo>
                  <a:cubicBezTo>
                    <a:pt x="0" y="22"/>
                    <a:pt x="0" y="22"/>
                    <a:pt x="0" y="22"/>
                  </a:cubicBezTo>
                  <a:cubicBezTo>
                    <a:pt x="0" y="20"/>
                    <a:pt x="0" y="20"/>
                    <a:pt x="0" y="20"/>
                  </a:cubicBezTo>
                  <a:cubicBezTo>
                    <a:pt x="2" y="19"/>
                    <a:pt x="2" y="19"/>
                    <a:pt x="2" y="19"/>
                  </a:cubicBezTo>
                  <a:cubicBezTo>
                    <a:pt x="20" y="1"/>
                    <a:pt x="20" y="1"/>
                    <a:pt x="20" y="1"/>
                  </a:cubicBezTo>
                  <a:cubicBezTo>
                    <a:pt x="21" y="0"/>
                    <a:pt x="21" y="0"/>
                    <a:pt x="21" y="0"/>
                  </a:cubicBezTo>
                  <a:cubicBezTo>
                    <a:pt x="23" y="0"/>
                    <a:pt x="23" y="0"/>
                    <a:pt x="23" y="0"/>
                  </a:cubicBezTo>
                  <a:close/>
                  <a:moveTo>
                    <a:pt x="90" y="45"/>
                  </a:moveTo>
                  <a:cubicBezTo>
                    <a:pt x="90" y="43"/>
                    <a:pt x="90" y="43"/>
                    <a:pt x="90" y="43"/>
                  </a:cubicBezTo>
                  <a:cubicBezTo>
                    <a:pt x="84" y="39"/>
                    <a:pt x="84" y="39"/>
                    <a:pt x="84" y="39"/>
                  </a:cubicBezTo>
                  <a:cubicBezTo>
                    <a:pt x="75" y="44"/>
                    <a:pt x="75" y="44"/>
                    <a:pt x="75" y="44"/>
                  </a:cubicBezTo>
                  <a:cubicBezTo>
                    <a:pt x="83" y="47"/>
                    <a:pt x="83" y="47"/>
                    <a:pt x="83" y="47"/>
                  </a:cubicBezTo>
                  <a:cubicBezTo>
                    <a:pt x="91" y="52"/>
                    <a:pt x="91" y="52"/>
                    <a:pt x="91" y="52"/>
                  </a:cubicBezTo>
                  <a:cubicBezTo>
                    <a:pt x="94" y="53"/>
                    <a:pt x="94" y="53"/>
                    <a:pt x="94" y="53"/>
                  </a:cubicBezTo>
                  <a:cubicBezTo>
                    <a:pt x="92" y="62"/>
                    <a:pt x="88" y="70"/>
                    <a:pt x="82" y="77"/>
                  </a:cubicBezTo>
                  <a:cubicBezTo>
                    <a:pt x="86" y="81"/>
                    <a:pt x="86" y="81"/>
                    <a:pt x="86" y="81"/>
                  </a:cubicBezTo>
                  <a:cubicBezTo>
                    <a:pt x="93" y="73"/>
                    <a:pt x="98" y="63"/>
                    <a:pt x="100" y="53"/>
                  </a:cubicBezTo>
                  <a:cubicBezTo>
                    <a:pt x="100" y="51"/>
                    <a:pt x="100" y="51"/>
                    <a:pt x="100" y="51"/>
                  </a:cubicBezTo>
                  <a:cubicBezTo>
                    <a:pt x="98" y="50"/>
                    <a:pt x="98" y="50"/>
                    <a:pt x="98" y="50"/>
                  </a:cubicBezTo>
                  <a:cubicBezTo>
                    <a:pt x="90" y="45"/>
                    <a:pt x="90" y="45"/>
                    <a:pt x="90" y="45"/>
                  </a:cubicBezTo>
                  <a:close/>
                  <a:moveTo>
                    <a:pt x="74" y="47"/>
                  </a:moveTo>
                  <a:cubicBezTo>
                    <a:pt x="64" y="58"/>
                    <a:pt x="58" y="70"/>
                    <a:pt x="54" y="84"/>
                  </a:cubicBezTo>
                  <a:cubicBezTo>
                    <a:pt x="59" y="86"/>
                    <a:pt x="64" y="89"/>
                    <a:pt x="70" y="92"/>
                  </a:cubicBezTo>
                  <a:cubicBezTo>
                    <a:pt x="78" y="81"/>
                    <a:pt x="85" y="68"/>
                    <a:pt x="90" y="55"/>
                  </a:cubicBezTo>
                  <a:cubicBezTo>
                    <a:pt x="84" y="52"/>
                    <a:pt x="79" y="50"/>
                    <a:pt x="74" y="47"/>
                  </a:cubicBezTo>
                  <a:close/>
                  <a:moveTo>
                    <a:pt x="52" y="87"/>
                  </a:moveTo>
                  <a:cubicBezTo>
                    <a:pt x="50" y="103"/>
                    <a:pt x="50" y="103"/>
                    <a:pt x="50" y="103"/>
                  </a:cubicBezTo>
                  <a:cubicBezTo>
                    <a:pt x="51" y="103"/>
                    <a:pt x="51" y="103"/>
                    <a:pt x="51" y="103"/>
                  </a:cubicBezTo>
                  <a:cubicBezTo>
                    <a:pt x="50" y="108"/>
                    <a:pt x="50" y="108"/>
                    <a:pt x="50" y="108"/>
                  </a:cubicBezTo>
                  <a:cubicBezTo>
                    <a:pt x="52" y="110"/>
                    <a:pt x="52" y="110"/>
                    <a:pt x="52" y="110"/>
                  </a:cubicBezTo>
                  <a:cubicBezTo>
                    <a:pt x="55" y="106"/>
                    <a:pt x="55" y="106"/>
                    <a:pt x="55" y="106"/>
                  </a:cubicBezTo>
                  <a:cubicBezTo>
                    <a:pt x="56" y="106"/>
                    <a:pt x="56" y="106"/>
                    <a:pt x="56" y="106"/>
                  </a:cubicBezTo>
                  <a:cubicBezTo>
                    <a:pt x="68" y="95"/>
                    <a:pt x="68" y="95"/>
                    <a:pt x="68" y="95"/>
                  </a:cubicBezTo>
                  <a:cubicBezTo>
                    <a:pt x="52" y="87"/>
                    <a:pt x="52" y="87"/>
                    <a:pt x="52" y="87"/>
                  </a:cubicBezTo>
                  <a:close/>
                  <a:moveTo>
                    <a:pt x="18" y="56"/>
                  </a:moveTo>
                  <a:cubicBezTo>
                    <a:pt x="18" y="60"/>
                    <a:pt x="18" y="60"/>
                    <a:pt x="18" y="60"/>
                  </a:cubicBezTo>
                  <a:cubicBezTo>
                    <a:pt x="30" y="60"/>
                    <a:pt x="30" y="60"/>
                    <a:pt x="30" y="60"/>
                  </a:cubicBezTo>
                  <a:cubicBezTo>
                    <a:pt x="30" y="56"/>
                    <a:pt x="30" y="56"/>
                    <a:pt x="30" y="56"/>
                  </a:cubicBezTo>
                  <a:cubicBezTo>
                    <a:pt x="18" y="56"/>
                    <a:pt x="18" y="56"/>
                    <a:pt x="18" y="56"/>
                  </a:cubicBezTo>
                  <a:close/>
                  <a:moveTo>
                    <a:pt x="18" y="43"/>
                  </a:moveTo>
                  <a:cubicBezTo>
                    <a:pt x="18" y="48"/>
                    <a:pt x="18" y="48"/>
                    <a:pt x="18" y="48"/>
                  </a:cubicBezTo>
                  <a:cubicBezTo>
                    <a:pt x="60" y="48"/>
                    <a:pt x="60" y="48"/>
                    <a:pt x="60" y="48"/>
                  </a:cubicBezTo>
                  <a:cubicBezTo>
                    <a:pt x="60" y="43"/>
                    <a:pt x="60" y="43"/>
                    <a:pt x="60" y="43"/>
                  </a:cubicBezTo>
                  <a:cubicBezTo>
                    <a:pt x="18" y="43"/>
                    <a:pt x="18" y="43"/>
                    <a:pt x="18" y="43"/>
                  </a:cubicBezTo>
                  <a:close/>
                  <a:moveTo>
                    <a:pt x="18" y="31"/>
                  </a:moveTo>
                  <a:cubicBezTo>
                    <a:pt x="18" y="36"/>
                    <a:pt x="18" y="36"/>
                    <a:pt x="18" y="36"/>
                  </a:cubicBezTo>
                  <a:cubicBezTo>
                    <a:pt x="60" y="36"/>
                    <a:pt x="60" y="36"/>
                    <a:pt x="60" y="36"/>
                  </a:cubicBezTo>
                  <a:cubicBezTo>
                    <a:pt x="60" y="31"/>
                    <a:pt x="60" y="31"/>
                    <a:pt x="60" y="31"/>
                  </a:cubicBezTo>
                  <a:cubicBezTo>
                    <a:pt x="18" y="31"/>
                    <a:pt x="18" y="31"/>
                    <a:pt x="18" y="31"/>
                  </a:cubicBezTo>
                  <a:close/>
                  <a:moveTo>
                    <a:pt x="37" y="19"/>
                  </a:moveTo>
                  <a:cubicBezTo>
                    <a:pt x="37" y="24"/>
                    <a:pt x="37" y="24"/>
                    <a:pt x="37" y="24"/>
                  </a:cubicBezTo>
                  <a:cubicBezTo>
                    <a:pt x="60" y="24"/>
                    <a:pt x="60" y="24"/>
                    <a:pt x="60" y="24"/>
                  </a:cubicBezTo>
                  <a:cubicBezTo>
                    <a:pt x="60" y="19"/>
                    <a:pt x="60" y="19"/>
                    <a:pt x="60" y="19"/>
                  </a:cubicBezTo>
                  <a:cubicBezTo>
                    <a:pt x="37" y="19"/>
                    <a:pt x="37" y="19"/>
                    <a:pt x="37" y="19"/>
                  </a:cubicBezTo>
                  <a:close/>
                  <a:moveTo>
                    <a:pt x="12" y="21"/>
                  </a:moveTo>
                  <a:cubicBezTo>
                    <a:pt x="14" y="21"/>
                    <a:pt x="14" y="21"/>
                    <a:pt x="14" y="21"/>
                  </a:cubicBezTo>
                  <a:cubicBezTo>
                    <a:pt x="18" y="22"/>
                    <a:pt x="18" y="22"/>
                    <a:pt x="18" y="22"/>
                  </a:cubicBezTo>
                  <a:cubicBezTo>
                    <a:pt x="18" y="22"/>
                    <a:pt x="18" y="22"/>
                    <a:pt x="18" y="22"/>
                  </a:cubicBezTo>
                  <a:cubicBezTo>
                    <a:pt x="19" y="22"/>
                    <a:pt x="19" y="22"/>
                    <a:pt x="19" y="22"/>
                  </a:cubicBezTo>
                  <a:cubicBezTo>
                    <a:pt x="19" y="22"/>
                    <a:pt x="19" y="22"/>
                    <a:pt x="20" y="22"/>
                  </a:cubicBezTo>
                  <a:cubicBezTo>
                    <a:pt x="21" y="22"/>
                    <a:pt x="22" y="21"/>
                    <a:pt x="22" y="20"/>
                  </a:cubicBezTo>
                  <a:cubicBezTo>
                    <a:pt x="23" y="20"/>
                    <a:pt x="24" y="19"/>
                    <a:pt x="24" y="18"/>
                  </a:cubicBezTo>
                  <a:cubicBezTo>
                    <a:pt x="24" y="18"/>
                    <a:pt x="24" y="17"/>
                    <a:pt x="24" y="17"/>
                  </a:cubicBezTo>
                  <a:cubicBezTo>
                    <a:pt x="24" y="17"/>
                    <a:pt x="24" y="17"/>
                    <a:pt x="24" y="17"/>
                  </a:cubicBezTo>
                  <a:cubicBezTo>
                    <a:pt x="24" y="16"/>
                    <a:pt x="24" y="16"/>
                    <a:pt x="24" y="16"/>
                  </a:cubicBezTo>
                  <a:cubicBezTo>
                    <a:pt x="23" y="12"/>
                    <a:pt x="23" y="12"/>
                    <a:pt x="23" y="12"/>
                  </a:cubicBezTo>
                  <a:cubicBezTo>
                    <a:pt x="23" y="11"/>
                    <a:pt x="23" y="11"/>
                    <a:pt x="23" y="11"/>
                  </a:cubicBezTo>
                  <a:lnTo>
                    <a:pt x="12" y="21"/>
                  </a:lnTo>
                  <a:close/>
                </a:path>
              </a:pathLst>
            </a:custGeom>
            <a:solidFill>
              <a:schemeClr val="bg1"/>
            </a:solidFill>
            <a:ln>
              <a:noFill/>
            </a:ln>
            <a:effectLst/>
            <a:extLst/>
          </p:spPr>
          <p:txBody>
            <a:bodyPr vert="horz" wrap="square" lIns="68580" tIns="34290" rIns="68580" bIns="34290" numCol="1" anchor="t" anchorCtr="0" compatLnSpc="1">
              <a:prstTxWarp prst="textNoShape">
                <a:avLst/>
              </a:prstTxWarp>
            </a:bodyPr>
            <a:lstStyle/>
            <a:p>
              <a:endParaRPr lang="zh-CN" altLang="en-US" sz="1100"/>
            </a:p>
          </p:txBody>
        </p:sp>
      </p:grpSp>
      <p:grpSp>
        <p:nvGrpSpPr>
          <p:cNvPr id="57" name="组合 56"/>
          <p:cNvGrpSpPr/>
          <p:nvPr/>
        </p:nvGrpSpPr>
        <p:grpSpPr>
          <a:xfrm>
            <a:off x="2955784" y="1996748"/>
            <a:ext cx="493199" cy="493200"/>
            <a:chOff x="3234019" y="3385136"/>
            <a:chExt cx="578104" cy="578104"/>
          </a:xfrm>
        </p:grpSpPr>
        <p:sp>
          <p:nvSpPr>
            <p:cNvPr id="58" name="椭圆 57"/>
            <p:cNvSpPr/>
            <p:nvPr/>
          </p:nvSpPr>
          <p:spPr>
            <a:xfrm>
              <a:off x="3234019" y="3385136"/>
              <a:ext cx="578104" cy="578104"/>
            </a:xfrm>
            <a:prstGeom prst="ellipse">
              <a:avLst/>
            </a:prstGeom>
            <a:solidFill>
              <a:srgbClr val="C0000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00">
                <a:solidFill>
                  <a:srgbClr val="313A59"/>
                </a:solidFill>
                <a:latin typeface="Arial" panose="020B0604020202020204" pitchFamily="34" charset="0"/>
                <a:ea typeface="微软雅黑" panose="020B0503020204020204" pitchFamily="34" charset="-122"/>
                <a:sym typeface="Arial" panose="020B0604020202020204" pitchFamily="34" charset="0"/>
              </a:endParaRPr>
            </a:p>
          </p:txBody>
        </p:sp>
        <p:sp>
          <p:nvSpPr>
            <p:cNvPr id="59" name="Freeform 166"/>
            <p:cNvSpPr>
              <a:spLocks noEditPoints="1"/>
            </p:cNvSpPr>
            <p:nvPr/>
          </p:nvSpPr>
          <p:spPr bwMode="auto">
            <a:xfrm>
              <a:off x="3377751" y="3484513"/>
              <a:ext cx="237583" cy="349218"/>
            </a:xfrm>
            <a:custGeom>
              <a:avLst/>
              <a:gdLst>
                <a:gd name="T0" fmla="*/ 20 w 77"/>
                <a:gd name="T1" fmla="*/ 37 h 113"/>
                <a:gd name="T2" fmla="*/ 20 w 77"/>
                <a:gd name="T3" fmla="*/ 12 h 113"/>
                <a:gd name="T4" fmla="*/ 57 w 77"/>
                <a:gd name="T5" fmla="*/ 12 h 113"/>
                <a:gd name="T6" fmla="*/ 56 w 77"/>
                <a:gd name="T7" fmla="*/ 36 h 113"/>
                <a:gd name="T8" fmla="*/ 52 w 77"/>
                <a:gd name="T9" fmla="*/ 47 h 113"/>
                <a:gd name="T10" fmla="*/ 38 w 77"/>
                <a:gd name="T11" fmla="*/ 54 h 113"/>
                <a:gd name="T12" fmla="*/ 38 w 77"/>
                <a:gd name="T13" fmla="*/ 54 h 113"/>
                <a:gd name="T14" fmla="*/ 25 w 77"/>
                <a:gd name="T15" fmla="*/ 47 h 113"/>
                <a:gd name="T16" fmla="*/ 20 w 77"/>
                <a:gd name="T17" fmla="*/ 37 h 113"/>
                <a:gd name="T18" fmla="*/ 12 w 77"/>
                <a:gd name="T19" fmla="*/ 108 h 113"/>
                <a:gd name="T20" fmla="*/ 66 w 77"/>
                <a:gd name="T21" fmla="*/ 108 h 113"/>
                <a:gd name="T22" fmla="*/ 63 w 77"/>
                <a:gd name="T23" fmla="*/ 113 h 113"/>
                <a:gd name="T24" fmla="*/ 15 w 77"/>
                <a:gd name="T25" fmla="*/ 113 h 113"/>
                <a:gd name="T26" fmla="*/ 12 w 77"/>
                <a:gd name="T27" fmla="*/ 108 h 113"/>
                <a:gd name="T28" fmla="*/ 69 w 77"/>
                <a:gd name="T29" fmla="*/ 67 h 113"/>
                <a:gd name="T30" fmla="*/ 75 w 77"/>
                <a:gd name="T31" fmla="*/ 90 h 113"/>
                <a:gd name="T32" fmla="*/ 67 w 77"/>
                <a:gd name="T33" fmla="*/ 104 h 113"/>
                <a:gd name="T34" fmla="*/ 65 w 77"/>
                <a:gd name="T35" fmla="*/ 104 h 113"/>
                <a:gd name="T36" fmla="*/ 65 w 77"/>
                <a:gd name="T37" fmla="*/ 73 h 113"/>
                <a:gd name="T38" fmla="*/ 41 w 77"/>
                <a:gd name="T39" fmla="*/ 73 h 113"/>
                <a:gd name="T40" fmla="*/ 48 w 77"/>
                <a:gd name="T41" fmla="*/ 57 h 113"/>
                <a:gd name="T42" fmla="*/ 50 w 77"/>
                <a:gd name="T43" fmla="*/ 55 h 113"/>
                <a:gd name="T44" fmla="*/ 64 w 77"/>
                <a:gd name="T45" fmla="*/ 58 h 113"/>
                <a:gd name="T46" fmla="*/ 65 w 77"/>
                <a:gd name="T47" fmla="*/ 58 h 113"/>
                <a:gd name="T48" fmla="*/ 65 w 77"/>
                <a:gd name="T49" fmla="*/ 59 h 113"/>
                <a:gd name="T50" fmla="*/ 69 w 77"/>
                <a:gd name="T51" fmla="*/ 68 h 113"/>
                <a:gd name="T52" fmla="*/ 69 w 77"/>
                <a:gd name="T53" fmla="*/ 67 h 113"/>
                <a:gd name="T54" fmla="*/ 13 w 77"/>
                <a:gd name="T55" fmla="*/ 104 h 113"/>
                <a:gd name="T56" fmla="*/ 10 w 77"/>
                <a:gd name="T57" fmla="*/ 104 h 113"/>
                <a:gd name="T58" fmla="*/ 2 w 77"/>
                <a:gd name="T59" fmla="*/ 90 h 113"/>
                <a:gd name="T60" fmla="*/ 8 w 77"/>
                <a:gd name="T61" fmla="*/ 67 h 113"/>
                <a:gd name="T62" fmla="*/ 13 w 77"/>
                <a:gd name="T63" fmla="*/ 58 h 113"/>
                <a:gd name="T64" fmla="*/ 13 w 77"/>
                <a:gd name="T65" fmla="*/ 58 h 113"/>
                <a:gd name="T66" fmla="*/ 14 w 77"/>
                <a:gd name="T67" fmla="*/ 58 h 113"/>
                <a:gd name="T68" fmla="*/ 27 w 77"/>
                <a:gd name="T69" fmla="*/ 55 h 113"/>
                <a:gd name="T70" fmla="*/ 29 w 77"/>
                <a:gd name="T71" fmla="*/ 57 h 113"/>
                <a:gd name="T72" fmla="*/ 37 w 77"/>
                <a:gd name="T73" fmla="*/ 73 h 113"/>
                <a:gd name="T74" fmla="*/ 13 w 77"/>
                <a:gd name="T75" fmla="*/ 73 h 113"/>
                <a:gd name="T76" fmla="*/ 13 w 77"/>
                <a:gd name="T77" fmla="*/ 104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7" h="113">
                  <a:moveTo>
                    <a:pt x="20" y="37"/>
                  </a:moveTo>
                  <a:cubicBezTo>
                    <a:pt x="19" y="28"/>
                    <a:pt x="19" y="19"/>
                    <a:pt x="20" y="12"/>
                  </a:cubicBezTo>
                  <a:cubicBezTo>
                    <a:pt x="37" y="0"/>
                    <a:pt x="44" y="14"/>
                    <a:pt x="57" y="12"/>
                  </a:cubicBezTo>
                  <a:cubicBezTo>
                    <a:pt x="58" y="20"/>
                    <a:pt x="58" y="30"/>
                    <a:pt x="56" y="36"/>
                  </a:cubicBezTo>
                  <a:cubicBezTo>
                    <a:pt x="56" y="41"/>
                    <a:pt x="54" y="44"/>
                    <a:pt x="52" y="47"/>
                  </a:cubicBezTo>
                  <a:cubicBezTo>
                    <a:pt x="48" y="51"/>
                    <a:pt x="44" y="54"/>
                    <a:pt x="38" y="54"/>
                  </a:cubicBezTo>
                  <a:cubicBezTo>
                    <a:pt x="38" y="54"/>
                    <a:pt x="38" y="54"/>
                    <a:pt x="38" y="54"/>
                  </a:cubicBezTo>
                  <a:cubicBezTo>
                    <a:pt x="33" y="54"/>
                    <a:pt x="28" y="51"/>
                    <a:pt x="25" y="47"/>
                  </a:cubicBezTo>
                  <a:cubicBezTo>
                    <a:pt x="23" y="44"/>
                    <a:pt x="21" y="41"/>
                    <a:pt x="20" y="37"/>
                  </a:cubicBezTo>
                  <a:close/>
                  <a:moveTo>
                    <a:pt x="12" y="108"/>
                  </a:moveTo>
                  <a:cubicBezTo>
                    <a:pt x="66" y="108"/>
                    <a:pt x="66" y="108"/>
                    <a:pt x="66" y="108"/>
                  </a:cubicBezTo>
                  <a:cubicBezTo>
                    <a:pt x="63" y="113"/>
                    <a:pt x="63" y="113"/>
                    <a:pt x="63" y="113"/>
                  </a:cubicBezTo>
                  <a:cubicBezTo>
                    <a:pt x="15" y="113"/>
                    <a:pt x="15" y="113"/>
                    <a:pt x="15" y="113"/>
                  </a:cubicBezTo>
                  <a:cubicBezTo>
                    <a:pt x="12" y="108"/>
                    <a:pt x="12" y="108"/>
                    <a:pt x="12" y="108"/>
                  </a:cubicBezTo>
                  <a:close/>
                  <a:moveTo>
                    <a:pt x="69" y="67"/>
                  </a:moveTo>
                  <a:cubicBezTo>
                    <a:pt x="75" y="90"/>
                    <a:pt x="75" y="90"/>
                    <a:pt x="75" y="90"/>
                  </a:cubicBezTo>
                  <a:cubicBezTo>
                    <a:pt x="77" y="98"/>
                    <a:pt x="76" y="104"/>
                    <a:pt x="67" y="104"/>
                  </a:cubicBezTo>
                  <a:cubicBezTo>
                    <a:pt x="65" y="104"/>
                    <a:pt x="65" y="104"/>
                    <a:pt x="65" y="104"/>
                  </a:cubicBezTo>
                  <a:cubicBezTo>
                    <a:pt x="65" y="73"/>
                    <a:pt x="65" y="73"/>
                    <a:pt x="65" y="73"/>
                  </a:cubicBezTo>
                  <a:cubicBezTo>
                    <a:pt x="41" y="73"/>
                    <a:pt x="41" y="73"/>
                    <a:pt x="41" y="73"/>
                  </a:cubicBezTo>
                  <a:cubicBezTo>
                    <a:pt x="48" y="57"/>
                    <a:pt x="48" y="57"/>
                    <a:pt x="48" y="57"/>
                  </a:cubicBezTo>
                  <a:cubicBezTo>
                    <a:pt x="50" y="55"/>
                    <a:pt x="50" y="55"/>
                    <a:pt x="50" y="55"/>
                  </a:cubicBezTo>
                  <a:cubicBezTo>
                    <a:pt x="64" y="58"/>
                    <a:pt x="64" y="58"/>
                    <a:pt x="64" y="58"/>
                  </a:cubicBezTo>
                  <a:cubicBezTo>
                    <a:pt x="65" y="58"/>
                    <a:pt x="65" y="58"/>
                    <a:pt x="65" y="58"/>
                  </a:cubicBezTo>
                  <a:cubicBezTo>
                    <a:pt x="65" y="59"/>
                    <a:pt x="65" y="59"/>
                    <a:pt x="65" y="59"/>
                  </a:cubicBezTo>
                  <a:cubicBezTo>
                    <a:pt x="67" y="61"/>
                    <a:pt x="68" y="64"/>
                    <a:pt x="69" y="68"/>
                  </a:cubicBezTo>
                  <a:cubicBezTo>
                    <a:pt x="69" y="67"/>
                    <a:pt x="69" y="67"/>
                    <a:pt x="69" y="67"/>
                  </a:cubicBezTo>
                  <a:close/>
                  <a:moveTo>
                    <a:pt x="13" y="104"/>
                  </a:moveTo>
                  <a:cubicBezTo>
                    <a:pt x="10" y="104"/>
                    <a:pt x="10" y="104"/>
                    <a:pt x="10" y="104"/>
                  </a:cubicBezTo>
                  <a:cubicBezTo>
                    <a:pt x="1" y="104"/>
                    <a:pt x="0" y="98"/>
                    <a:pt x="2" y="90"/>
                  </a:cubicBezTo>
                  <a:cubicBezTo>
                    <a:pt x="8" y="67"/>
                    <a:pt x="8" y="67"/>
                    <a:pt x="8" y="67"/>
                  </a:cubicBezTo>
                  <a:cubicBezTo>
                    <a:pt x="8" y="64"/>
                    <a:pt x="10" y="61"/>
                    <a:pt x="13" y="58"/>
                  </a:cubicBezTo>
                  <a:cubicBezTo>
                    <a:pt x="13" y="58"/>
                    <a:pt x="13" y="58"/>
                    <a:pt x="13" y="58"/>
                  </a:cubicBezTo>
                  <a:cubicBezTo>
                    <a:pt x="14" y="58"/>
                    <a:pt x="14" y="58"/>
                    <a:pt x="14" y="58"/>
                  </a:cubicBezTo>
                  <a:cubicBezTo>
                    <a:pt x="27" y="55"/>
                    <a:pt x="27" y="55"/>
                    <a:pt x="27" y="55"/>
                  </a:cubicBezTo>
                  <a:cubicBezTo>
                    <a:pt x="29" y="57"/>
                    <a:pt x="29" y="57"/>
                    <a:pt x="29" y="57"/>
                  </a:cubicBezTo>
                  <a:cubicBezTo>
                    <a:pt x="37" y="73"/>
                    <a:pt x="37" y="73"/>
                    <a:pt x="37" y="73"/>
                  </a:cubicBezTo>
                  <a:cubicBezTo>
                    <a:pt x="13" y="73"/>
                    <a:pt x="13" y="73"/>
                    <a:pt x="13" y="73"/>
                  </a:cubicBezTo>
                  <a:lnTo>
                    <a:pt x="13" y="104"/>
                  </a:lnTo>
                  <a:close/>
                </a:path>
              </a:pathLst>
            </a:custGeom>
            <a:solidFill>
              <a:schemeClr val="bg1"/>
            </a:solidFill>
            <a:ln>
              <a:noFill/>
            </a:ln>
            <a:effectLst/>
            <a:extLst/>
          </p:spPr>
          <p:txBody>
            <a:bodyPr vert="horz" wrap="square" lIns="68580" tIns="34290" rIns="68580" bIns="34290" numCol="1" anchor="t" anchorCtr="0" compatLnSpc="1">
              <a:prstTxWarp prst="textNoShape">
                <a:avLst/>
              </a:prstTxWarp>
            </a:bodyPr>
            <a:lstStyle/>
            <a:p>
              <a:endParaRPr lang="zh-CN" altLang="en-US" sz="1100"/>
            </a:p>
          </p:txBody>
        </p:sp>
      </p:grpSp>
      <p:grpSp>
        <p:nvGrpSpPr>
          <p:cNvPr id="60" name="组合 59"/>
          <p:cNvGrpSpPr/>
          <p:nvPr/>
        </p:nvGrpSpPr>
        <p:grpSpPr>
          <a:xfrm>
            <a:off x="5699332" y="1982099"/>
            <a:ext cx="493199" cy="493199"/>
            <a:chOff x="5306801" y="1556964"/>
            <a:chExt cx="417327" cy="417327"/>
          </a:xfrm>
        </p:grpSpPr>
        <p:sp>
          <p:nvSpPr>
            <p:cNvPr id="61" name="椭圆 60"/>
            <p:cNvSpPr/>
            <p:nvPr/>
          </p:nvSpPr>
          <p:spPr>
            <a:xfrm>
              <a:off x="5306801" y="1556964"/>
              <a:ext cx="417327" cy="417327"/>
            </a:xfrm>
            <a:prstGeom prst="ellipse">
              <a:avLst/>
            </a:prstGeom>
            <a:solidFill>
              <a:srgbClr val="C00000"/>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00">
                <a:solidFill>
                  <a:srgbClr val="313A59"/>
                </a:solidFill>
                <a:latin typeface="Arial" panose="020B0604020202020204" pitchFamily="34" charset="0"/>
                <a:ea typeface="微软雅黑" panose="020B0503020204020204" pitchFamily="34" charset="-122"/>
                <a:sym typeface="Arial" panose="020B0604020202020204" pitchFamily="34" charset="0"/>
              </a:endParaRPr>
            </a:p>
          </p:txBody>
        </p:sp>
        <p:sp>
          <p:nvSpPr>
            <p:cNvPr id="62" name="Freeform 50"/>
            <p:cNvSpPr>
              <a:spLocks/>
            </p:cNvSpPr>
            <p:nvPr/>
          </p:nvSpPr>
          <p:spPr bwMode="auto">
            <a:xfrm>
              <a:off x="5370277" y="1607385"/>
              <a:ext cx="269403" cy="316493"/>
            </a:xfrm>
            <a:custGeom>
              <a:avLst/>
              <a:gdLst>
                <a:gd name="T0" fmla="*/ 74 w 120"/>
                <a:gd name="T1" fmla="*/ 39 h 140"/>
                <a:gd name="T2" fmla="*/ 82 w 120"/>
                <a:gd name="T3" fmla="*/ 22 h 140"/>
                <a:gd name="T4" fmla="*/ 60 w 120"/>
                <a:gd name="T5" fmla="*/ 0 h 140"/>
                <a:gd name="T6" fmla="*/ 38 w 120"/>
                <a:gd name="T7" fmla="*/ 22 h 140"/>
                <a:gd name="T8" fmla="*/ 46 w 120"/>
                <a:gd name="T9" fmla="*/ 39 h 140"/>
                <a:gd name="T10" fmla="*/ 8 w 120"/>
                <a:gd name="T11" fmla="*/ 98 h 140"/>
                <a:gd name="T12" fmla="*/ 37 w 120"/>
                <a:gd name="T13" fmla="*/ 78 h 140"/>
                <a:gd name="T14" fmla="*/ 25 w 120"/>
                <a:gd name="T15" fmla="*/ 140 h 140"/>
                <a:gd name="T16" fmla="*/ 45 w 120"/>
                <a:gd name="T17" fmla="*/ 140 h 140"/>
                <a:gd name="T18" fmla="*/ 60 w 120"/>
                <a:gd name="T19" fmla="*/ 114 h 140"/>
                <a:gd name="T20" fmla="*/ 75 w 120"/>
                <a:gd name="T21" fmla="*/ 140 h 140"/>
                <a:gd name="T22" fmla="*/ 95 w 120"/>
                <a:gd name="T23" fmla="*/ 140 h 140"/>
                <a:gd name="T24" fmla="*/ 83 w 120"/>
                <a:gd name="T25" fmla="*/ 78 h 140"/>
                <a:gd name="T26" fmla="*/ 112 w 120"/>
                <a:gd name="T27" fmla="*/ 98 h 140"/>
                <a:gd name="T28" fmla="*/ 74 w 120"/>
                <a:gd name="T29" fmla="*/ 39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0" h="140">
                  <a:moveTo>
                    <a:pt x="74" y="39"/>
                  </a:moveTo>
                  <a:cubicBezTo>
                    <a:pt x="78" y="35"/>
                    <a:pt x="82" y="29"/>
                    <a:pt x="82" y="22"/>
                  </a:cubicBezTo>
                  <a:cubicBezTo>
                    <a:pt x="82" y="10"/>
                    <a:pt x="72" y="0"/>
                    <a:pt x="60" y="0"/>
                  </a:cubicBezTo>
                  <a:cubicBezTo>
                    <a:pt x="48" y="0"/>
                    <a:pt x="38" y="10"/>
                    <a:pt x="38" y="22"/>
                  </a:cubicBezTo>
                  <a:cubicBezTo>
                    <a:pt x="38" y="29"/>
                    <a:pt x="42" y="35"/>
                    <a:pt x="46" y="39"/>
                  </a:cubicBezTo>
                  <a:cubicBezTo>
                    <a:pt x="24" y="46"/>
                    <a:pt x="0" y="91"/>
                    <a:pt x="8" y="98"/>
                  </a:cubicBezTo>
                  <a:cubicBezTo>
                    <a:pt x="15" y="105"/>
                    <a:pt x="27" y="91"/>
                    <a:pt x="37" y="78"/>
                  </a:cubicBezTo>
                  <a:cubicBezTo>
                    <a:pt x="32" y="99"/>
                    <a:pt x="27" y="121"/>
                    <a:pt x="25" y="140"/>
                  </a:cubicBezTo>
                  <a:cubicBezTo>
                    <a:pt x="45" y="140"/>
                    <a:pt x="45" y="140"/>
                    <a:pt x="45" y="140"/>
                  </a:cubicBezTo>
                  <a:cubicBezTo>
                    <a:pt x="45" y="129"/>
                    <a:pt x="52" y="114"/>
                    <a:pt x="60" y="114"/>
                  </a:cubicBezTo>
                  <a:cubicBezTo>
                    <a:pt x="68" y="114"/>
                    <a:pt x="75" y="129"/>
                    <a:pt x="75" y="140"/>
                  </a:cubicBezTo>
                  <a:cubicBezTo>
                    <a:pt x="95" y="140"/>
                    <a:pt x="95" y="140"/>
                    <a:pt x="95" y="140"/>
                  </a:cubicBezTo>
                  <a:cubicBezTo>
                    <a:pt x="93" y="121"/>
                    <a:pt x="88" y="99"/>
                    <a:pt x="83" y="78"/>
                  </a:cubicBezTo>
                  <a:cubicBezTo>
                    <a:pt x="93" y="91"/>
                    <a:pt x="105" y="105"/>
                    <a:pt x="112" y="98"/>
                  </a:cubicBezTo>
                  <a:cubicBezTo>
                    <a:pt x="120" y="91"/>
                    <a:pt x="96" y="46"/>
                    <a:pt x="74" y="39"/>
                  </a:cubicBezTo>
                  <a:close/>
                </a:path>
              </a:pathLst>
            </a:custGeom>
            <a:solidFill>
              <a:schemeClr val="bg1"/>
            </a:solidFill>
            <a:ln>
              <a:noFill/>
            </a:ln>
            <a:extLst/>
          </p:spPr>
          <p:txBody>
            <a:bodyPr vert="horz" wrap="square" lIns="68580" tIns="34290" rIns="68580" bIns="3429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100" b="0" i="0" u="none" strike="noStrike" kern="0" cap="none" spc="0" normalizeH="0" baseline="0" noProof="0">
                <a:ln>
                  <a:noFill/>
                </a:ln>
                <a:solidFill>
                  <a:sysClr val="windowText" lastClr="000000"/>
                </a:solidFill>
                <a:effectLst/>
                <a:uLnTx/>
                <a:uFillTx/>
              </a:endParaRPr>
            </a:p>
          </p:txBody>
        </p:sp>
      </p:grpSp>
      <p:pic>
        <p:nvPicPr>
          <p:cNvPr id="3" name="工作计划2">
            <a:hlinkClick r:id="" action="ppaction://media"/>
            <a:extLst>
              <a:ext uri="{FF2B5EF4-FFF2-40B4-BE49-F238E27FC236}">
                <a16:creationId xmlns="" xmlns:a16="http://schemas.microsoft.com/office/drawing/2014/main" id="{AE22F7EE-5067-4E5F-8802-F0C1F47E27B7}"/>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395773" y="3014423"/>
            <a:ext cx="609600" cy="609600"/>
          </a:xfrm>
          <a:prstGeom prst="rect">
            <a:avLst/>
          </a:prstGeom>
        </p:spPr>
      </p:pic>
    </p:spTree>
    <p:extLst>
      <p:ext uri="{BB962C8B-B14F-4D97-AF65-F5344CB8AC3E}">
        <p14:creationId xmlns:p14="http://schemas.microsoft.com/office/powerpoint/2010/main" val="1873055996"/>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iming>
    <p:tnLst>
      <p:par>
        <p:cTn id="1" dur="indefinite" restart="never" nodeType="tmRoot">
          <p:childTnLst>
            <p:audio>
              <p:cMediaNode vol="80000" numSld="999" showWhenStopped="0">
                <p:cTn id="2" repeatCount="indefinite" fill="remove" display="0">
                  <p:stCondLst>
                    <p:cond delay="indefinite"/>
                  </p:stCondLst>
                  <p:endCondLst>
                    <p:cond evt="onStopAudio" delay="0">
                      <p:tgtEl>
                        <p:sldTgt/>
                      </p:tgtEl>
                    </p:cond>
                  </p:endCondLst>
                </p:cTn>
                <p:tgtEl>
                  <p:spTgt spid="3"/>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文本框 47"/>
          <p:cNvSpPr txBox="1"/>
          <p:nvPr/>
        </p:nvSpPr>
        <p:spPr>
          <a:xfrm>
            <a:off x="858416" y="403598"/>
            <a:ext cx="3586317" cy="584775"/>
          </a:xfrm>
          <a:prstGeom prst="rect">
            <a:avLst/>
          </a:prstGeom>
          <a:noFill/>
        </p:spPr>
        <p:txBody>
          <a:bodyPr wrap="square" rtlCol="0">
            <a:spAutoFit/>
            <a:scene3d>
              <a:camera prst="orthographicFront"/>
              <a:lightRig rig="threePt" dir="t"/>
            </a:scene3d>
            <a:sp3d contourW="12700"/>
          </a:bodyPr>
          <a:lstStyle/>
          <a:p>
            <a:r>
              <a:rPr lang="zh-CN" altLang="en-US" sz="3200" b="1" dirty="0" smtClean="0">
                <a:solidFill>
                  <a:schemeClr val="tx1">
                    <a:lumMod val="75000"/>
                    <a:lumOff val="25000"/>
                  </a:schemeClr>
                </a:solidFill>
                <a:latin typeface="思源宋体 CN Heavy" panose="02020900000000000000" pitchFamily="18" charset="-122"/>
                <a:ea typeface="思源宋体 CN Heavy" panose="02020900000000000000" pitchFamily="18" charset="-122"/>
                <a:cs typeface="+mn-ea"/>
                <a:sym typeface="+mn-lt"/>
              </a:rPr>
              <a:t>竞品分析</a:t>
            </a:r>
            <a:endParaRPr lang="zh-CN" altLang="en-US" sz="3200" b="1" dirty="0">
              <a:solidFill>
                <a:schemeClr val="tx1">
                  <a:lumMod val="75000"/>
                  <a:lumOff val="25000"/>
                </a:schemeClr>
              </a:solidFill>
              <a:latin typeface="思源宋体 CN Heavy" panose="02020900000000000000" pitchFamily="18" charset="-122"/>
              <a:ea typeface="思源宋体 CN Heavy" panose="02020900000000000000" pitchFamily="18" charset="-122"/>
              <a:cs typeface="+mn-ea"/>
              <a:sym typeface="+mn-lt"/>
            </a:endParaRPr>
          </a:p>
        </p:txBody>
      </p:sp>
      <p:grpSp>
        <p:nvGrpSpPr>
          <p:cNvPr id="50" name="组合 49"/>
          <p:cNvGrpSpPr/>
          <p:nvPr/>
        </p:nvGrpSpPr>
        <p:grpSpPr>
          <a:xfrm rot="19343009">
            <a:off x="-774193" y="-1295526"/>
            <a:ext cx="2033578" cy="2033578"/>
            <a:chOff x="7670569" y="-4107846"/>
            <a:chExt cx="6939795" cy="6939795"/>
          </a:xfrm>
        </p:grpSpPr>
        <p:sp>
          <p:nvSpPr>
            <p:cNvPr id="51" name="圆: 空心 6">
              <a:extLst>
                <a:ext uri="{FF2B5EF4-FFF2-40B4-BE49-F238E27FC236}">
                  <a16:creationId xmlns="" xmlns:a16="http://schemas.microsoft.com/office/drawing/2014/main" id="{F18338BA-7FB4-4542-8779-D4FB968328BE}"/>
                </a:ext>
              </a:extLst>
            </p:cNvPr>
            <p:cNvSpPr/>
            <p:nvPr/>
          </p:nvSpPr>
          <p:spPr>
            <a:xfrm rot="20523313">
              <a:off x="7670569" y="-4107846"/>
              <a:ext cx="6939795" cy="6939795"/>
            </a:xfrm>
            <a:prstGeom prst="roundRect">
              <a:avLst/>
            </a:prstGeom>
            <a:solidFill>
              <a:srgbClr val="D02D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entury Gothic" panose="020B0502020202020204" pitchFamily="34" charset="0"/>
                <a:ea typeface="inpin culangti" panose="02000000000000000000" pitchFamily="2" charset="-122"/>
                <a:cs typeface="+mn-cs"/>
                <a:sym typeface="Century Gothic" panose="020B0502020202020204" pitchFamily="34" charset="0"/>
              </a:endParaRPr>
            </a:p>
          </p:txBody>
        </p:sp>
        <p:sp>
          <p:nvSpPr>
            <p:cNvPr id="52" name="圆: 空心 6">
              <a:extLst>
                <a:ext uri="{FF2B5EF4-FFF2-40B4-BE49-F238E27FC236}">
                  <a16:creationId xmlns="" xmlns:a16="http://schemas.microsoft.com/office/drawing/2014/main" id="{F18338BA-7FB4-4542-8779-D4FB968328BE}"/>
                </a:ext>
              </a:extLst>
            </p:cNvPr>
            <p:cNvSpPr/>
            <p:nvPr/>
          </p:nvSpPr>
          <p:spPr>
            <a:xfrm rot="20523313">
              <a:off x="8298103" y="-3480314"/>
              <a:ext cx="5684729" cy="568472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entury Gothic" panose="020B0502020202020204" pitchFamily="34" charset="0"/>
                <a:ea typeface="inpin culangti" panose="02000000000000000000" pitchFamily="2" charset="-122"/>
                <a:cs typeface="+mn-cs"/>
                <a:sym typeface="Century Gothic" panose="020B0502020202020204" pitchFamily="34" charset="0"/>
              </a:endParaRPr>
            </a:p>
          </p:txBody>
        </p:sp>
      </p:grpSp>
      <p:sp>
        <p:nvSpPr>
          <p:cNvPr id="3" name="AutoShape 2" descr="img.jpg"/>
          <p:cNvSpPr>
            <a:spLocks noChangeAspect="1" noChangeArrowheads="1"/>
          </p:cNvSpPr>
          <p:nvPr/>
        </p:nvSpPr>
        <p:spPr bwMode="auto">
          <a:xfrm>
            <a:off x="0" y="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57" name="图片 5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5501" y="2172011"/>
            <a:ext cx="1646288" cy="1646288"/>
          </a:xfrm>
          <a:prstGeom prst="rect">
            <a:avLst/>
          </a:prstGeom>
        </p:spPr>
      </p:pic>
      <p:pic>
        <p:nvPicPr>
          <p:cNvPr id="58" name="图片 5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32819" y="1134860"/>
            <a:ext cx="2438853" cy="925870"/>
          </a:xfrm>
          <a:prstGeom prst="rect">
            <a:avLst/>
          </a:prstGeom>
        </p:spPr>
      </p:pic>
      <p:pic>
        <p:nvPicPr>
          <p:cNvPr id="59" name="图片 5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19224" y="2579518"/>
            <a:ext cx="2031088" cy="831277"/>
          </a:xfrm>
          <a:prstGeom prst="rect">
            <a:avLst/>
          </a:prstGeom>
        </p:spPr>
      </p:pic>
      <p:pic>
        <p:nvPicPr>
          <p:cNvPr id="60" name="图片 5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97720" y="1112043"/>
            <a:ext cx="2474097" cy="971504"/>
          </a:xfrm>
          <a:prstGeom prst="rect">
            <a:avLst/>
          </a:prstGeom>
        </p:spPr>
      </p:pic>
      <p:pic>
        <p:nvPicPr>
          <p:cNvPr id="61" name="图片 6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65501" y="4364169"/>
            <a:ext cx="2260458" cy="982561"/>
          </a:xfrm>
          <a:prstGeom prst="rect">
            <a:avLst/>
          </a:prstGeom>
        </p:spPr>
      </p:pic>
      <p:pic>
        <p:nvPicPr>
          <p:cNvPr id="17" name="图片 1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565885" y="2307350"/>
            <a:ext cx="4181856" cy="1375611"/>
          </a:xfrm>
          <a:prstGeom prst="rect">
            <a:avLst/>
          </a:prstGeom>
        </p:spPr>
      </p:pic>
      <p:pic>
        <p:nvPicPr>
          <p:cNvPr id="19" name="图片 1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565885" y="3929581"/>
            <a:ext cx="3719753" cy="2092361"/>
          </a:xfrm>
          <a:prstGeom prst="rect">
            <a:avLst/>
          </a:prstGeom>
        </p:spPr>
      </p:pic>
      <p:pic>
        <p:nvPicPr>
          <p:cNvPr id="20" name="图片 19"/>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519224" y="3929581"/>
            <a:ext cx="1886795" cy="1886795"/>
          </a:xfrm>
          <a:prstGeom prst="rect">
            <a:avLst/>
          </a:prstGeom>
        </p:spPr>
      </p:pic>
    </p:spTree>
    <p:extLst>
      <p:ext uri="{BB962C8B-B14F-4D97-AF65-F5344CB8AC3E}">
        <p14:creationId xmlns:p14="http://schemas.microsoft.com/office/powerpoint/2010/main" val="345662044"/>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文本框 47"/>
          <p:cNvSpPr txBox="1"/>
          <p:nvPr/>
        </p:nvSpPr>
        <p:spPr>
          <a:xfrm>
            <a:off x="858416" y="403598"/>
            <a:ext cx="3586317" cy="584775"/>
          </a:xfrm>
          <a:prstGeom prst="rect">
            <a:avLst/>
          </a:prstGeom>
          <a:noFill/>
        </p:spPr>
        <p:txBody>
          <a:bodyPr wrap="square" rtlCol="0">
            <a:spAutoFit/>
            <a:scene3d>
              <a:camera prst="orthographicFront"/>
              <a:lightRig rig="threePt" dir="t"/>
            </a:scene3d>
            <a:sp3d contourW="12700"/>
          </a:bodyPr>
          <a:lstStyle/>
          <a:p>
            <a:r>
              <a:rPr lang="zh-CN" altLang="en-US" sz="3200" b="1" dirty="0" smtClean="0">
                <a:solidFill>
                  <a:schemeClr val="tx1">
                    <a:lumMod val="75000"/>
                    <a:lumOff val="25000"/>
                  </a:schemeClr>
                </a:solidFill>
                <a:latin typeface="思源宋体 CN Heavy" panose="02020900000000000000" pitchFamily="18" charset="-122"/>
                <a:ea typeface="思源宋体 CN Heavy" panose="02020900000000000000" pitchFamily="18" charset="-122"/>
                <a:cs typeface="+mn-ea"/>
                <a:sym typeface="+mn-lt"/>
              </a:rPr>
              <a:t>竞品分析</a:t>
            </a:r>
            <a:endParaRPr lang="zh-CN" altLang="en-US" sz="3200" b="1" dirty="0">
              <a:solidFill>
                <a:schemeClr val="tx1">
                  <a:lumMod val="75000"/>
                  <a:lumOff val="25000"/>
                </a:schemeClr>
              </a:solidFill>
              <a:latin typeface="思源宋体 CN Heavy" panose="02020900000000000000" pitchFamily="18" charset="-122"/>
              <a:ea typeface="思源宋体 CN Heavy" panose="02020900000000000000" pitchFamily="18" charset="-122"/>
              <a:cs typeface="+mn-ea"/>
              <a:sym typeface="+mn-lt"/>
            </a:endParaRPr>
          </a:p>
        </p:txBody>
      </p:sp>
      <p:grpSp>
        <p:nvGrpSpPr>
          <p:cNvPr id="50" name="组合 49"/>
          <p:cNvGrpSpPr/>
          <p:nvPr/>
        </p:nvGrpSpPr>
        <p:grpSpPr>
          <a:xfrm rot="19343009">
            <a:off x="-774193" y="-1295526"/>
            <a:ext cx="2033578" cy="2033578"/>
            <a:chOff x="7670569" y="-4107846"/>
            <a:chExt cx="6939795" cy="6939795"/>
          </a:xfrm>
        </p:grpSpPr>
        <p:sp>
          <p:nvSpPr>
            <p:cNvPr id="51" name="圆: 空心 6">
              <a:extLst>
                <a:ext uri="{FF2B5EF4-FFF2-40B4-BE49-F238E27FC236}">
                  <a16:creationId xmlns="" xmlns:a16="http://schemas.microsoft.com/office/drawing/2014/main" id="{F18338BA-7FB4-4542-8779-D4FB968328BE}"/>
                </a:ext>
              </a:extLst>
            </p:cNvPr>
            <p:cNvSpPr/>
            <p:nvPr/>
          </p:nvSpPr>
          <p:spPr>
            <a:xfrm rot="20523313">
              <a:off x="7670569" y="-4107846"/>
              <a:ext cx="6939795" cy="6939795"/>
            </a:xfrm>
            <a:prstGeom prst="roundRect">
              <a:avLst/>
            </a:prstGeom>
            <a:solidFill>
              <a:srgbClr val="D02D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entury Gothic" panose="020B0502020202020204" pitchFamily="34" charset="0"/>
                <a:ea typeface="inpin culangti" panose="02000000000000000000" pitchFamily="2" charset="-122"/>
                <a:cs typeface="+mn-cs"/>
                <a:sym typeface="Century Gothic" panose="020B0502020202020204" pitchFamily="34" charset="0"/>
              </a:endParaRPr>
            </a:p>
          </p:txBody>
        </p:sp>
        <p:sp>
          <p:nvSpPr>
            <p:cNvPr id="52" name="圆: 空心 6">
              <a:extLst>
                <a:ext uri="{FF2B5EF4-FFF2-40B4-BE49-F238E27FC236}">
                  <a16:creationId xmlns="" xmlns:a16="http://schemas.microsoft.com/office/drawing/2014/main" id="{F18338BA-7FB4-4542-8779-D4FB968328BE}"/>
                </a:ext>
              </a:extLst>
            </p:cNvPr>
            <p:cNvSpPr/>
            <p:nvPr/>
          </p:nvSpPr>
          <p:spPr>
            <a:xfrm rot="20523313">
              <a:off x="8298103" y="-3480314"/>
              <a:ext cx="5684729" cy="568472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entury Gothic" panose="020B0502020202020204" pitchFamily="34" charset="0"/>
                <a:ea typeface="inpin culangti" panose="02000000000000000000" pitchFamily="2" charset="-122"/>
                <a:cs typeface="+mn-cs"/>
                <a:sym typeface="Century Gothic" panose="020B0502020202020204" pitchFamily="34" charset="0"/>
              </a:endParaRPr>
            </a:p>
          </p:txBody>
        </p:sp>
      </p:grpSp>
      <p:sp>
        <p:nvSpPr>
          <p:cNvPr id="3" name="AutoShape 2" descr="img.jpg"/>
          <p:cNvSpPr>
            <a:spLocks noChangeAspect="1" noChangeArrowheads="1"/>
          </p:cNvSpPr>
          <p:nvPr/>
        </p:nvSpPr>
        <p:spPr bwMode="auto">
          <a:xfrm>
            <a:off x="0" y="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graphicFrame>
        <p:nvGraphicFramePr>
          <p:cNvPr id="2" name="表格 1"/>
          <p:cNvGraphicFramePr>
            <a:graphicFrameLocks noGrp="1"/>
          </p:cNvGraphicFramePr>
          <p:nvPr>
            <p:extLst>
              <p:ext uri="{D42A27DB-BD31-4B8C-83A1-F6EECF244321}">
                <p14:modId xmlns:p14="http://schemas.microsoft.com/office/powerpoint/2010/main" val="211149538"/>
              </p:ext>
            </p:extLst>
          </p:nvPr>
        </p:nvGraphicFramePr>
        <p:xfrm>
          <a:off x="1400543" y="1292690"/>
          <a:ext cx="8889888" cy="5144684"/>
        </p:xfrm>
        <a:graphic>
          <a:graphicData uri="http://schemas.openxmlformats.org/drawingml/2006/table">
            <a:tbl>
              <a:tblPr firstRow="1" bandRow="1">
                <a:tableStyleId>{5C22544A-7EE6-4342-B048-85BDC9FD1C3A}</a:tableStyleId>
              </a:tblPr>
              <a:tblGrid>
                <a:gridCol w="4444944"/>
                <a:gridCol w="4444944"/>
              </a:tblGrid>
              <a:tr h="385984">
                <a:tc>
                  <a:txBody>
                    <a:bodyPr/>
                    <a:lstStyle/>
                    <a:p>
                      <a:r>
                        <a:rPr lang="zh-CN" altLang="en-US" b="1" dirty="0" smtClean="0"/>
                        <a:t>品牌</a:t>
                      </a:r>
                      <a:endParaRPr lang="zh-CN" altLang="en-US" b="1" dirty="0"/>
                    </a:p>
                  </a:txBody>
                  <a:tcPr/>
                </a:tc>
                <a:tc>
                  <a:txBody>
                    <a:bodyPr/>
                    <a:lstStyle/>
                    <a:p>
                      <a:r>
                        <a:rPr lang="zh-CN" altLang="en-US" b="1" dirty="0" smtClean="0"/>
                        <a:t>特点</a:t>
                      </a:r>
                      <a:endParaRPr lang="zh-CN" altLang="en-US" b="1" dirty="0"/>
                    </a:p>
                  </a:txBody>
                  <a:tcPr/>
                </a:tc>
              </a:tr>
              <a:tr h="951740">
                <a:tc>
                  <a:txBody>
                    <a:bodyPr/>
                    <a:lstStyle/>
                    <a:p>
                      <a:r>
                        <a:rPr lang="en-US" altLang="zh-CN" b="1" dirty="0" err="1" smtClean="0"/>
                        <a:t>Vipkid</a:t>
                      </a:r>
                      <a:r>
                        <a:rPr lang="zh-CN" altLang="en-US" b="1" baseline="0" dirty="0" smtClean="0"/>
                        <a:t> </a:t>
                      </a:r>
                      <a:endParaRPr lang="zh-CN" altLang="en-US" b="1"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sz="1800" b="1" dirty="0" smtClean="0"/>
                        <a:t>只针对幼儿英语外教业务，企业自研课程，一对一。</a:t>
                      </a:r>
                      <a:r>
                        <a:rPr kumimoji="1" lang="en-US" altLang="zh-CN" sz="1800" b="1" dirty="0" smtClean="0"/>
                        <a:t>B2C</a:t>
                      </a:r>
                      <a:r>
                        <a:rPr kumimoji="1" lang="zh-CN" altLang="en-US" sz="1800" b="1" dirty="0" smtClean="0"/>
                        <a:t>。</a:t>
                      </a:r>
                    </a:p>
                    <a:p>
                      <a:endParaRPr lang="zh-CN" altLang="en-US" b="1" dirty="0"/>
                    </a:p>
                  </a:txBody>
                  <a:tcPr/>
                </a:tc>
              </a:tr>
              <a:tr h="951740">
                <a:tc>
                  <a:txBody>
                    <a:bodyPr/>
                    <a:lstStyle/>
                    <a:p>
                      <a:r>
                        <a:rPr lang="zh-CN" altLang="en-US" b="1" dirty="0" smtClean="0"/>
                        <a:t>学而思培优</a:t>
                      </a:r>
                      <a:endParaRPr lang="zh-CN" altLang="en-US" b="1"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sz="1800" b="1" dirty="0" smtClean="0"/>
                        <a:t>针对全方位课程，大班直播课为主。</a:t>
                      </a:r>
                      <a:r>
                        <a:rPr kumimoji="1" lang="en-US" altLang="zh-CN" sz="1800" b="1" dirty="0" smtClean="0"/>
                        <a:t>B2C</a:t>
                      </a:r>
                      <a:r>
                        <a:rPr kumimoji="1" lang="zh-CN" altLang="en-US" sz="1800" b="1" dirty="0" smtClean="0"/>
                        <a:t>业务。</a:t>
                      </a:r>
                    </a:p>
                    <a:p>
                      <a:endParaRPr lang="zh-CN" altLang="en-US" b="1" dirty="0"/>
                    </a:p>
                  </a:txBody>
                  <a:tcPr/>
                </a:tc>
              </a:tr>
              <a:tr h="951740">
                <a:tc>
                  <a:txBody>
                    <a:bodyPr/>
                    <a:lstStyle/>
                    <a:p>
                      <a:r>
                        <a:rPr lang="zh-CN" altLang="en-US" b="1" dirty="0" smtClean="0"/>
                        <a:t>学大教育</a:t>
                      </a:r>
                      <a:endParaRPr lang="zh-CN" altLang="en-US" b="1"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sz="1800" b="1" dirty="0" smtClean="0"/>
                        <a:t>针对全方位课程，大班直播课为主，</a:t>
                      </a:r>
                      <a:r>
                        <a:rPr kumimoji="1" lang="en-US" altLang="zh-CN" sz="1800" b="1" dirty="0" smtClean="0"/>
                        <a:t>B2C</a:t>
                      </a:r>
                      <a:r>
                        <a:rPr kumimoji="1" lang="zh-CN" altLang="en-US" sz="1800" b="1" dirty="0" smtClean="0"/>
                        <a:t>业务和</a:t>
                      </a:r>
                      <a:r>
                        <a:rPr kumimoji="1" lang="en-US" altLang="zh-CN" sz="1800" b="1" dirty="0" smtClean="0"/>
                        <a:t>O2O</a:t>
                      </a:r>
                      <a:r>
                        <a:rPr kumimoji="1" lang="zh-CN" altLang="en-US" sz="1800" b="1" dirty="0" smtClean="0"/>
                        <a:t>混合业务。</a:t>
                      </a:r>
                    </a:p>
                    <a:p>
                      <a:endParaRPr lang="zh-CN" altLang="en-US" b="1" dirty="0"/>
                    </a:p>
                  </a:txBody>
                  <a:tcPr/>
                </a:tc>
              </a:tr>
              <a:tr h="951740">
                <a:tc>
                  <a:txBody>
                    <a:bodyPr/>
                    <a:lstStyle/>
                    <a:p>
                      <a:r>
                        <a:rPr lang="zh-CN" altLang="en-US" b="1" dirty="0" smtClean="0"/>
                        <a:t>跟谁学</a:t>
                      </a:r>
                      <a:endParaRPr lang="zh-CN" altLang="en-US" b="1"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sz="1800" b="1" dirty="0" smtClean="0"/>
                        <a:t>针对全方位课程，大班直播为主。</a:t>
                      </a:r>
                      <a:r>
                        <a:rPr kumimoji="1" lang="en-US" altLang="zh-CN" sz="1800" b="1" dirty="0" smtClean="0"/>
                        <a:t>O2O</a:t>
                      </a:r>
                      <a:r>
                        <a:rPr kumimoji="1" lang="zh-CN" altLang="en-US" sz="1800" b="1" dirty="0" smtClean="0"/>
                        <a:t>转型成</a:t>
                      </a:r>
                      <a:r>
                        <a:rPr kumimoji="1" lang="en-US" altLang="zh-CN" sz="1800" b="1" dirty="0" smtClean="0"/>
                        <a:t>B2C</a:t>
                      </a:r>
                      <a:r>
                        <a:rPr kumimoji="1" lang="zh-CN" altLang="en-US" sz="1800" b="1" dirty="0" smtClean="0"/>
                        <a:t>。</a:t>
                      </a:r>
                    </a:p>
                    <a:p>
                      <a:endParaRPr lang="zh-CN" altLang="en-US" b="1" dirty="0"/>
                    </a:p>
                  </a:txBody>
                  <a:tcPr/>
                </a:tc>
              </a:tr>
              <a:tr h="951740">
                <a:tc>
                  <a:txBody>
                    <a:bodyPr/>
                    <a:lstStyle/>
                    <a:p>
                      <a:r>
                        <a:rPr lang="zh-CN" altLang="en-US" b="1" dirty="0" smtClean="0"/>
                        <a:t>新东方在线</a:t>
                      </a:r>
                      <a:endParaRPr lang="zh-CN" altLang="en-US" b="1"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sz="1800" b="1" dirty="0" smtClean="0"/>
                        <a:t>针对英语培训课程。全自营模式，</a:t>
                      </a:r>
                      <a:r>
                        <a:rPr kumimoji="1" lang="en-US" altLang="zh-CN" sz="1800" b="1" dirty="0" smtClean="0"/>
                        <a:t>B2C</a:t>
                      </a:r>
                      <a:r>
                        <a:rPr kumimoji="1" lang="zh-CN" altLang="en-US" sz="1800" b="1" dirty="0" smtClean="0"/>
                        <a:t>。</a:t>
                      </a:r>
                    </a:p>
                    <a:p>
                      <a:endParaRPr lang="zh-CN" altLang="en-US" b="1" dirty="0"/>
                    </a:p>
                  </a:txBody>
                  <a:tcPr/>
                </a:tc>
              </a:tr>
            </a:tbl>
          </a:graphicData>
        </a:graphic>
      </p:graphicFrame>
    </p:spTree>
    <p:extLst>
      <p:ext uri="{BB962C8B-B14F-4D97-AF65-F5344CB8AC3E}">
        <p14:creationId xmlns:p14="http://schemas.microsoft.com/office/powerpoint/2010/main" val="1806361299"/>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文本框 19"/>
          <p:cNvSpPr txBox="1"/>
          <p:nvPr/>
        </p:nvSpPr>
        <p:spPr>
          <a:xfrm>
            <a:off x="858416" y="403598"/>
            <a:ext cx="3586317" cy="584775"/>
          </a:xfrm>
          <a:prstGeom prst="rect">
            <a:avLst/>
          </a:prstGeom>
          <a:noFill/>
        </p:spPr>
        <p:txBody>
          <a:bodyPr wrap="square" rtlCol="0">
            <a:spAutoFit/>
            <a:scene3d>
              <a:camera prst="orthographicFront"/>
              <a:lightRig rig="threePt" dir="t"/>
            </a:scene3d>
            <a:sp3d contourW="12700"/>
          </a:bodyPr>
          <a:lstStyle/>
          <a:p>
            <a:r>
              <a:rPr lang="zh-CN" altLang="en-US" sz="3200" b="1" dirty="0" smtClean="0">
                <a:solidFill>
                  <a:schemeClr val="tx1">
                    <a:lumMod val="75000"/>
                    <a:lumOff val="25000"/>
                  </a:schemeClr>
                </a:solidFill>
                <a:latin typeface="思源宋体 CN Heavy" panose="02020900000000000000" pitchFamily="18" charset="-122"/>
                <a:ea typeface="思源宋体 CN Heavy" panose="02020900000000000000" pitchFamily="18" charset="-122"/>
                <a:cs typeface="+mn-ea"/>
                <a:sym typeface="+mn-lt"/>
              </a:rPr>
              <a:t>竞品分析</a:t>
            </a:r>
            <a:endParaRPr lang="zh-CN" altLang="en-US" sz="3200" b="1" dirty="0">
              <a:solidFill>
                <a:schemeClr val="tx1">
                  <a:lumMod val="75000"/>
                  <a:lumOff val="25000"/>
                </a:schemeClr>
              </a:solidFill>
              <a:latin typeface="思源宋体 CN Heavy" panose="02020900000000000000" pitchFamily="18" charset="-122"/>
              <a:ea typeface="思源宋体 CN Heavy" panose="02020900000000000000" pitchFamily="18" charset="-122"/>
              <a:cs typeface="+mn-ea"/>
              <a:sym typeface="+mn-lt"/>
            </a:endParaRPr>
          </a:p>
        </p:txBody>
      </p:sp>
      <p:grpSp>
        <p:nvGrpSpPr>
          <p:cNvPr id="26" name="组合 25"/>
          <p:cNvGrpSpPr/>
          <p:nvPr/>
        </p:nvGrpSpPr>
        <p:grpSpPr>
          <a:xfrm rot="19343009">
            <a:off x="-774193" y="-1295526"/>
            <a:ext cx="2033578" cy="2033578"/>
            <a:chOff x="7670569" y="-4107846"/>
            <a:chExt cx="6939795" cy="6939795"/>
          </a:xfrm>
        </p:grpSpPr>
        <p:sp>
          <p:nvSpPr>
            <p:cNvPr id="32" name="圆: 空心 6">
              <a:extLst>
                <a:ext uri="{FF2B5EF4-FFF2-40B4-BE49-F238E27FC236}">
                  <a16:creationId xmlns="" xmlns:a16="http://schemas.microsoft.com/office/drawing/2014/main" id="{F18338BA-7FB4-4542-8779-D4FB968328BE}"/>
                </a:ext>
              </a:extLst>
            </p:cNvPr>
            <p:cNvSpPr/>
            <p:nvPr/>
          </p:nvSpPr>
          <p:spPr>
            <a:xfrm rot="20523313">
              <a:off x="7670569" y="-4107846"/>
              <a:ext cx="6939795" cy="6939795"/>
            </a:xfrm>
            <a:prstGeom prst="roundRect">
              <a:avLst/>
            </a:prstGeom>
            <a:solidFill>
              <a:srgbClr val="D02D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entury Gothic" panose="020B0502020202020204" pitchFamily="34" charset="0"/>
                <a:ea typeface="inpin culangti" panose="02000000000000000000" pitchFamily="2" charset="-122"/>
                <a:cs typeface="+mn-cs"/>
                <a:sym typeface="Century Gothic" panose="020B0502020202020204" pitchFamily="34" charset="0"/>
              </a:endParaRPr>
            </a:p>
          </p:txBody>
        </p:sp>
        <p:sp>
          <p:nvSpPr>
            <p:cNvPr id="33" name="圆: 空心 6">
              <a:extLst>
                <a:ext uri="{FF2B5EF4-FFF2-40B4-BE49-F238E27FC236}">
                  <a16:creationId xmlns="" xmlns:a16="http://schemas.microsoft.com/office/drawing/2014/main" id="{F18338BA-7FB4-4542-8779-D4FB968328BE}"/>
                </a:ext>
              </a:extLst>
            </p:cNvPr>
            <p:cNvSpPr/>
            <p:nvPr/>
          </p:nvSpPr>
          <p:spPr>
            <a:xfrm rot="20523313">
              <a:off x="8298103" y="-3480314"/>
              <a:ext cx="5684729" cy="568472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entury Gothic" panose="020B0502020202020204" pitchFamily="34" charset="0"/>
                <a:ea typeface="inpin culangti" panose="02000000000000000000" pitchFamily="2" charset="-122"/>
                <a:cs typeface="+mn-cs"/>
                <a:sym typeface="Century Gothic" panose="020B0502020202020204" pitchFamily="34" charset="0"/>
              </a:endParaRPr>
            </a:p>
          </p:txBody>
        </p:sp>
      </p:grpSp>
      <p:grpSp>
        <p:nvGrpSpPr>
          <p:cNvPr id="37" name="组合 19"/>
          <p:cNvGrpSpPr/>
          <p:nvPr/>
        </p:nvGrpSpPr>
        <p:grpSpPr>
          <a:xfrm>
            <a:off x="3936129" y="1644414"/>
            <a:ext cx="3042733" cy="836061"/>
            <a:chOff x="6238875" y="1704975"/>
            <a:chExt cx="1941237" cy="533400"/>
          </a:xfrm>
        </p:grpSpPr>
        <p:sp>
          <p:nvSpPr>
            <p:cNvPr id="38" name="文本框 37"/>
            <p:cNvSpPr txBox="1"/>
            <p:nvPr/>
          </p:nvSpPr>
          <p:spPr>
            <a:xfrm>
              <a:off x="6915848" y="1777658"/>
              <a:ext cx="1264264" cy="333810"/>
            </a:xfrm>
            <a:prstGeom prst="rect">
              <a:avLst/>
            </a:prstGeom>
            <a:noFill/>
          </p:spPr>
          <p:txBody>
            <a:bodyPr wrap="non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800" b="1" dirty="0" smtClean="0">
                  <a:solidFill>
                    <a:schemeClr val="tx1">
                      <a:lumMod val="65000"/>
                      <a:lumOff val="35000"/>
                    </a:schemeClr>
                  </a:solidFill>
                  <a:cs typeface="+mn-ea"/>
                  <a:sym typeface="+mn-lt"/>
                </a:rPr>
                <a:t>以</a:t>
              </a:r>
              <a:r>
                <a:rPr lang="en-US" altLang="zh-CN" sz="2800" b="1" dirty="0" smtClean="0">
                  <a:solidFill>
                    <a:schemeClr val="tx1">
                      <a:lumMod val="65000"/>
                      <a:lumOff val="35000"/>
                    </a:schemeClr>
                  </a:solidFill>
                  <a:cs typeface="+mn-ea"/>
                  <a:sym typeface="+mn-lt"/>
                </a:rPr>
                <a:t>B2C</a:t>
              </a:r>
              <a:r>
                <a:rPr lang="zh-CN" altLang="en-US" sz="2800" b="1" dirty="0" smtClean="0">
                  <a:solidFill>
                    <a:schemeClr val="tx1">
                      <a:lumMod val="65000"/>
                      <a:lumOff val="35000"/>
                    </a:schemeClr>
                  </a:solidFill>
                  <a:cs typeface="+mn-ea"/>
                  <a:sym typeface="+mn-lt"/>
                </a:rPr>
                <a:t>为主</a:t>
              </a:r>
              <a:endParaRPr kumimoji="0" lang="zh-CN" altLang="en-US" sz="2800" b="1" i="0" u="none" strike="noStrike" kern="1200" cap="none" spc="0" normalizeH="0" baseline="0" noProof="0" dirty="0">
                <a:ln>
                  <a:noFill/>
                </a:ln>
                <a:solidFill>
                  <a:schemeClr val="tx1">
                    <a:lumMod val="65000"/>
                    <a:lumOff val="35000"/>
                  </a:schemeClr>
                </a:solidFill>
                <a:effectLst/>
                <a:uLnTx/>
                <a:uFillTx/>
                <a:cs typeface="+mn-ea"/>
                <a:sym typeface="+mn-lt"/>
              </a:endParaRPr>
            </a:p>
          </p:txBody>
        </p:sp>
        <p:grpSp>
          <p:nvGrpSpPr>
            <p:cNvPr id="39" name="组合 29"/>
            <p:cNvGrpSpPr/>
            <p:nvPr/>
          </p:nvGrpSpPr>
          <p:grpSpPr>
            <a:xfrm>
              <a:off x="6238875" y="1704975"/>
              <a:ext cx="533400" cy="533400"/>
              <a:chOff x="6238875" y="1704975"/>
              <a:chExt cx="533400" cy="533400"/>
            </a:xfrm>
          </p:grpSpPr>
          <p:sp>
            <p:nvSpPr>
              <p:cNvPr id="40" name="菱形 39"/>
              <p:cNvSpPr/>
              <p:nvPr/>
            </p:nvSpPr>
            <p:spPr>
              <a:xfrm>
                <a:off x="6238875" y="1704975"/>
                <a:ext cx="533400" cy="533400"/>
              </a:xfrm>
              <a:prstGeom prst="diamond">
                <a:avLst/>
              </a:prstGeom>
              <a:solidFill>
                <a:schemeClr val="accent3"/>
              </a:solidFill>
              <a:ln>
                <a:noFill/>
              </a:ln>
              <a:effectLst>
                <a:outerShdw blurRad="774700" dist="850900" dir="2700000" algn="tl"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contourW="12700"/>
              </a:bodyPr>
              <a:lstStyle/>
              <a:p>
                <a:pPr algn="ctr"/>
                <a:endParaRPr lang="zh-CN" altLang="en-US" sz="2400">
                  <a:cs typeface="+mn-ea"/>
                  <a:sym typeface="+mn-lt"/>
                </a:endParaRPr>
              </a:p>
            </p:txBody>
          </p:sp>
          <p:sp>
            <p:nvSpPr>
              <p:cNvPr id="41" name="文本框 40"/>
              <p:cNvSpPr txBox="1"/>
              <p:nvPr/>
            </p:nvSpPr>
            <p:spPr>
              <a:xfrm>
                <a:off x="6278370" y="1778617"/>
                <a:ext cx="474855" cy="346124"/>
              </a:xfrm>
              <a:prstGeom prst="rect">
                <a:avLst/>
              </a:prstGeom>
              <a:noFill/>
            </p:spPr>
            <p:txBody>
              <a:bodyPr wrap="square" rtlCol="0">
                <a:spAutoFit/>
                <a:scene3d>
                  <a:camera prst="orthographicFront"/>
                  <a:lightRig rig="threePt" dir="t"/>
                </a:scene3d>
                <a:sp3d contourW="12700"/>
              </a:bodyPr>
              <a:lstStyle/>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schemeClr val="bg1"/>
                    </a:solidFill>
                    <a:effectLst/>
                    <a:uLnTx/>
                    <a:uFillTx/>
                    <a:cs typeface="+mn-ea"/>
                    <a:sym typeface="+mn-lt"/>
                  </a:rPr>
                  <a:t>01</a:t>
                </a:r>
              </a:p>
            </p:txBody>
          </p:sp>
        </p:grpSp>
      </p:grpSp>
      <p:grpSp>
        <p:nvGrpSpPr>
          <p:cNvPr id="42" name="组合 34"/>
          <p:cNvGrpSpPr/>
          <p:nvPr/>
        </p:nvGrpSpPr>
        <p:grpSpPr>
          <a:xfrm>
            <a:off x="3936137" y="2660412"/>
            <a:ext cx="2682048" cy="836061"/>
            <a:chOff x="6238875" y="2670175"/>
            <a:chExt cx="1711122" cy="533400"/>
          </a:xfrm>
        </p:grpSpPr>
        <p:sp>
          <p:nvSpPr>
            <p:cNvPr id="43" name="文本框 42"/>
            <p:cNvSpPr txBox="1"/>
            <p:nvPr/>
          </p:nvSpPr>
          <p:spPr>
            <a:xfrm>
              <a:off x="6915841" y="2756505"/>
              <a:ext cx="1034156" cy="333810"/>
            </a:xfrm>
            <a:prstGeom prst="rect">
              <a:avLst/>
            </a:prstGeom>
            <a:noFill/>
          </p:spPr>
          <p:txBody>
            <a:bodyPr wrap="none" rtlCol="0">
              <a:spAutoFit/>
              <a:scene3d>
                <a:camera prst="orthographicFront"/>
                <a:lightRig rig="threePt" dir="t"/>
              </a:scene3d>
              <a:sp3d contourW="12700"/>
            </a:bodyPr>
            <a:lstStyle/>
            <a:p>
              <a:pPr lvl="0" algn="ctr" defTabSz="914400">
                <a:defRPr/>
              </a:pPr>
              <a:r>
                <a:rPr lang="zh-CN" altLang="en-US" sz="2800" b="1" smtClean="0">
                  <a:solidFill>
                    <a:schemeClr val="tx1">
                      <a:lumMod val="65000"/>
                      <a:lumOff val="35000"/>
                    </a:schemeClr>
                  </a:solidFill>
                  <a:cs typeface="+mn-ea"/>
                  <a:sym typeface="+mn-lt"/>
                </a:rPr>
                <a:t>自</a:t>
              </a:r>
              <a:r>
                <a:rPr lang="zh-CN" altLang="en-US" sz="2800" b="1" dirty="0" smtClean="0">
                  <a:solidFill>
                    <a:schemeClr val="tx1">
                      <a:lumMod val="65000"/>
                      <a:lumOff val="35000"/>
                    </a:schemeClr>
                  </a:solidFill>
                  <a:cs typeface="+mn-ea"/>
                  <a:sym typeface="+mn-lt"/>
                </a:rPr>
                <a:t>研课程</a:t>
              </a:r>
              <a:endParaRPr lang="zh-CN" altLang="en-US" sz="2800" b="1" dirty="0">
                <a:solidFill>
                  <a:schemeClr val="tx1">
                    <a:lumMod val="65000"/>
                    <a:lumOff val="35000"/>
                  </a:schemeClr>
                </a:solidFill>
                <a:cs typeface="+mn-ea"/>
                <a:sym typeface="+mn-lt"/>
              </a:endParaRPr>
            </a:p>
          </p:txBody>
        </p:sp>
        <p:grpSp>
          <p:nvGrpSpPr>
            <p:cNvPr id="44" name="组合 36"/>
            <p:cNvGrpSpPr/>
            <p:nvPr/>
          </p:nvGrpSpPr>
          <p:grpSpPr>
            <a:xfrm>
              <a:off x="6238875" y="2670175"/>
              <a:ext cx="533400" cy="533400"/>
              <a:chOff x="6238875" y="2670175"/>
              <a:chExt cx="533400" cy="533400"/>
            </a:xfrm>
          </p:grpSpPr>
          <p:sp>
            <p:nvSpPr>
              <p:cNvPr id="45" name="菱形 44"/>
              <p:cNvSpPr/>
              <p:nvPr/>
            </p:nvSpPr>
            <p:spPr>
              <a:xfrm>
                <a:off x="6238875" y="2670175"/>
                <a:ext cx="533400" cy="533400"/>
              </a:xfrm>
              <a:prstGeom prst="diamond">
                <a:avLst/>
              </a:prstGeom>
              <a:solidFill>
                <a:schemeClr val="accent2"/>
              </a:solidFill>
              <a:ln>
                <a:noFill/>
              </a:ln>
              <a:effectLst>
                <a:outerShdw blurRad="774700" dist="850900" dir="2700000" algn="tl"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contourW="12700"/>
              </a:bodyPr>
              <a:lstStyle/>
              <a:p>
                <a:pPr algn="ctr"/>
                <a:endParaRPr lang="zh-CN" altLang="en-US" sz="2400">
                  <a:cs typeface="+mn-ea"/>
                  <a:sym typeface="+mn-lt"/>
                </a:endParaRPr>
              </a:p>
            </p:txBody>
          </p:sp>
          <p:sp>
            <p:nvSpPr>
              <p:cNvPr id="46" name="文本框 45"/>
              <p:cNvSpPr txBox="1"/>
              <p:nvPr/>
            </p:nvSpPr>
            <p:spPr>
              <a:xfrm>
                <a:off x="6278370" y="2750349"/>
                <a:ext cx="474855" cy="346124"/>
              </a:xfrm>
              <a:prstGeom prst="rect">
                <a:avLst/>
              </a:prstGeom>
              <a:noFill/>
            </p:spPr>
            <p:txBody>
              <a:bodyPr wrap="square" rtlCol="0">
                <a:spAutoFit/>
                <a:scene3d>
                  <a:camera prst="orthographicFront"/>
                  <a:lightRig rig="threePt" dir="t"/>
                </a:scene3d>
                <a:sp3d contourW="12700"/>
              </a:bodyPr>
              <a:lstStyle/>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schemeClr val="bg1"/>
                    </a:solidFill>
                    <a:effectLst/>
                    <a:uLnTx/>
                    <a:uFillTx/>
                    <a:cs typeface="+mn-ea"/>
                    <a:sym typeface="+mn-lt"/>
                  </a:rPr>
                  <a:t>02</a:t>
                </a:r>
              </a:p>
            </p:txBody>
          </p:sp>
        </p:grpSp>
      </p:grpSp>
      <p:grpSp>
        <p:nvGrpSpPr>
          <p:cNvPr id="47" name="组合 41"/>
          <p:cNvGrpSpPr/>
          <p:nvPr/>
        </p:nvGrpSpPr>
        <p:grpSpPr>
          <a:xfrm>
            <a:off x="3936123" y="3727210"/>
            <a:ext cx="3464329" cy="836061"/>
            <a:chOff x="6238875" y="3635375"/>
            <a:chExt cx="2210213" cy="533400"/>
          </a:xfrm>
        </p:grpSpPr>
        <p:sp>
          <p:nvSpPr>
            <p:cNvPr id="48" name="文本框 47"/>
            <p:cNvSpPr txBox="1"/>
            <p:nvPr/>
          </p:nvSpPr>
          <p:spPr>
            <a:xfrm>
              <a:off x="6915852" y="3683248"/>
              <a:ext cx="1533236" cy="333810"/>
            </a:xfrm>
            <a:prstGeom prst="rect">
              <a:avLst/>
            </a:prstGeom>
            <a:noFill/>
          </p:spPr>
          <p:txBody>
            <a:bodyPr wrap="none" rtlCol="0">
              <a:spAutoFit/>
              <a:scene3d>
                <a:camera prst="orthographicFront"/>
                <a:lightRig rig="threePt" dir="t"/>
              </a:scene3d>
              <a:sp3d contourW="12700"/>
            </a:bodyPr>
            <a:lstStyle/>
            <a:p>
              <a:pPr lvl="0" algn="ctr" defTabSz="914400">
                <a:defRPr/>
              </a:pPr>
              <a:r>
                <a:rPr lang="zh-CN" altLang="en-US" sz="2800" b="1" dirty="0" smtClean="0">
                  <a:solidFill>
                    <a:schemeClr val="tx1">
                      <a:lumMod val="65000"/>
                      <a:lumOff val="35000"/>
                    </a:schemeClr>
                  </a:solidFill>
                  <a:cs typeface="+mn-ea"/>
                  <a:sym typeface="+mn-lt"/>
                </a:rPr>
                <a:t>教师管理机制</a:t>
              </a:r>
              <a:endParaRPr lang="zh-CN" altLang="en-US" sz="2800" b="1" dirty="0">
                <a:solidFill>
                  <a:schemeClr val="tx1">
                    <a:lumMod val="65000"/>
                    <a:lumOff val="35000"/>
                  </a:schemeClr>
                </a:solidFill>
                <a:cs typeface="+mn-ea"/>
                <a:sym typeface="+mn-lt"/>
              </a:endParaRPr>
            </a:p>
          </p:txBody>
        </p:sp>
        <p:grpSp>
          <p:nvGrpSpPr>
            <p:cNvPr id="49" name="组合 43"/>
            <p:cNvGrpSpPr/>
            <p:nvPr/>
          </p:nvGrpSpPr>
          <p:grpSpPr>
            <a:xfrm>
              <a:off x="6238875" y="3635375"/>
              <a:ext cx="533400" cy="533400"/>
              <a:chOff x="6238875" y="3635375"/>
              <a:chExt cx="533400" cy="533400"/>
            </a:xfrm>
          </p:grpSpPr>
          <p:sp>
            <p:nvSpPr>
              <p:cNvPr id="50" name="菱形 49"/>
              <p:cNvSpPr/>
              <p:nvPr/>
            </p:nvSpPr>
            <p:spPr>
              <a:xfrm>
                <a:off x="6238875" y="3635375"/>
                <a:ext cx="533400" cy="533400"/>
              </a:xfrm>
              <a:prstGeom prst="diamond">
                <a:avLst/>
              </a:prstGeom>
              <a:solidFill>
                <a:schemeClr val="accent1"/>
              </a:solidFill>
              <a:ln>
                <a:noFill/>
              </a:ln>
              <a:effectLst>
                <a:outerShdw blurRad="774700" dist="850900" dir="2700000" algn="tl"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contourW="12700"/>
              </a:bodyPr>
              <a:lstStyle/>
              <a:p>
                <a:pPr algn="ctr"/>
                <a:endParaRPr lang="zh-CN" altLang="en-US" sz="2400">
                  <a:cs typeface="+mn-ea"/>
                  <a:sym typeface="+mn-lt"/>
                </a:endParaRPr>
              </a:p>
            </p:txBody>
          </p:sp>
          <p:sp>
            <p:nvSpPr>
              <p:cNvPr id="51" name="文本框 50"/>
              <p:cNvSpPr txBox="1"/>
              <p:nvPr/>
            </p:nvSpPr>
            <p:spPr>
              <a:xfrm>
                <a:off x="6278370" y="3715549"/>
                <a:ext cx="474855" cy="346124"/>
              </a:xfrm>
              <a:prstGeom prst="rect">
                <a:avLst/>
              </a:prstGeom>
              <a:noFill/>
            </p:spPr>
            <p:txBody>
              <a:bodyPr wrap="square" rtlCol="0">
                <a:spAutoFit/>
                <a:scene3d>
                  <a:camera prst="orthographicFront"/>
                  <a:lightRig rig="threePt" dir="t"/>
                </a:scene3d>
                <a:sp3d contourW="12700"/>
              </a:bodyPr>
              <a:lstStyle/>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schemeClr val="bg1"/>
                    </a:solidFill>
                    <a:effectLst/>
                    <a:uLnTx/>
                    <a:uFillTx/>
                    <a:cs typeface="+mn-ea"/>
                    <a:sym typeface="+mn-lt"/>
                  </a:rPr>
                  <a:t>03</a:t>
                </a:r>
              </a:p>
            </p:txBody>
          </p:sp>
        </p:grpSp>
      </p:grpSp>
      <p:grpSp>
        <p:nvGrpSpPr>
          <p:cNvPr id="52" name="组合 48"/>
          <p:cNvGrpSpPr/>
          <p:nvPr/>
        </p:nvGrpSpPr>
        <p:grpSpPr>
          <a:xfrm>
            <a:off x="3936131" y="4777109"/>
            <a:ext cx="4118345" cy="836062"/>
            <a:chOff x="6238875" y="4600575"/>
            <a:chExt cx="2627468" cy="533400"/>
          </a:xfrm>
        </p:grpSpPr>
        <p:sp>
          <p:nvSpPr>
            <p:cNvPr id="53" name="文本框 52"/>
            <p:cNvSpPr txBox="1"/>
            <p:nvPr/>
          </p:nvSpPr>
          <p:spPr>
            <a:xfrm>
              <a:off x="6915846" y="4680749"/>
              <a:ext cx="1950497" cy="333810"/>
            </a:xfrm>
            <a:prstGeom prst="rect">
              <a:avLst/>
            </a:prstGeom>
            <a:noFill/>
          </p:spPr>
          <p:txBody>
            <a:bodyPr wrap="none" rtlCol="0">
              <a:spAutoFit/>
              <a:scene3d>
                <a:camera prst="orthographicFront"/>
                <a:lightRig rig="threePt" dir="t"/>
              </a:scene3d>
              <a:sp3d contourW="12700"/>
            </a:bodyPr>
            <a:lstStyle/>
            <a:p>
              <a:pPr lvl="0" algn="ctr" defTabSz="914400">
                <a:defRPr/>
              </a:pPr>
              <a:r>
                <a:rPr lang="zh-CN" altLang="en-US" sz="2800" b="1" dirty="0" smtClean="0">
                  <a:solidFill>
                    <a:schemeClr val="tx1">
                      <a:lumMod val="65000"/>
                      <a:lumOff val="35000"/>
                    </a:schemeClr>
                  </a:solidFill>
                  <a:cs typeface="+mn-ea"/>
                  <a:sym typeface="+mn-lt"/>
                </a:rPr>
                <a:t>丰富的多媒体教学</a:t>
              </a:r>
              <a:endParaRPr lang="zh-CN" altLang="en-US" sz="2800" b="1" dirty="0">
                <a:solidFill>
                  <a:schemeClr val="tx1">
                    <a:lumMod val="65000"/>
                    <a:lumOff val="35000"/>
                  </a:schemeClr>
                </a:solidFill>
                <a:cs typeface="+mn-ea"/>
                <a:sym typeface="+mn-lt"/>
              </a:endParaRPr>
            </a:p>
          </p:txBody>
        </p:sp>
        <p:grpSp>
          <p:nvGrpSpPr>
            <p:cNvPr id="54" name="组合 50"/>
            <p:cNvGrpSpPr/>
            <p:nvPr/>
          </p:nvGrpSpPr>
          <p:grpSpPr>
            <a:xfrm>
              <a:off x="6238875" y="4600575"/>
              <a:ext cx="533400" cy="533400"/>
              <a:chOff x="6238875" y="4600575"/>
              <a:chExt cx="533400" cy="533400"/>
            </a:xfrm>
          </p:grpSpPr>
          <p:sp>
            <p:nvSpPr>
              <p:cNvPr id="55" name="菱形 54"/>
              <p:cNvSpPr/>
              <p:nvPr/>
            </p:nvSpPr>
            <p:spPr>
              <a:xfrm>
                <a:off x="6238875" y="4600575"/>
                <a:ext cx="533400" cy="533400"/>
              </a:xfrm>
              <a:prstGeom prst="diamond">
                <a:avLst/>
              </a:prstGeom>
              <a:solidFill>
                <a:schemeClr val="accent2"/>
              </a:solidFill>
              <a:ln>
                <a:noFill/>
              </a:ln>
              <a:effectLst>
                <a:outerShdw blurRad="774700" dist="850900" dir="2700000" algn="tl"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contourW="12700"/>
              </a:bodyPr>
              <a:lstStyle/>
              <a:p>
                <a:pPr algn="ctr"/>
                <a:endParaRPr lang="zh-CN" altLang="en-US" sz="2400">
                  <a:cs typeface="+mn-ea"/>
                  <a:sym typeface="+mn-lt"/>
                </a:endParaRPr>
              </a:p>
            </p:txBody>
          </p:sp>
          <p:sp>
            <p:nvSpPr>
              <p:cNvPr id="56" name="文本框 55"/>
              <p:cNvSpPr txBox="1"/>
              <p:nvPr/>
            </p:nvSpPr>
            <p:spPr>
              <a:xfrm>
                <a:off x="6278370" y="4680749"/>
                <a:ext cx="474855" cy="346123"/>
              </a:xfrm>
              <a:prstGeom prst="rect">
                <a:avLst/>
              </a:prstGeom>
              <a:noFill/>
            </p:spPr>
            <p:txBody>
              <a:bodyPr wrap="square" rtlCol="0">
                <a:spAutoFit/>
                <a:scene3d>
                  <a:camera prst="orthographicFront"/>
                  <a:lightRig rig="threePt" dir="t"/>
                </a:scene3d>
                <a:sp3d contourW="12700"/>
              </a:bodyPr>
              <a:lstStyle/>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schemeClr val="bg1"/>
                    </a:solidFill>
                    <a:effectLst/>
                    <a:uLnTx/>
                    <a:uFillTx/>
                    <a:cs typeface="+mn-ea"/>
                    <a:sym typeface="+mn-lt"/>
                  </a:rPr>
                  <a:t>04</a:t>
                </a:r>
              </a:p>
            </p:txBody>
          </p:sp>
        </p:grpSp>
      </p:grpSp>
    </p:spTree>
    <p:extLst>
      <p:ext uri="{BB962C8B-B14F-4D97-AF65-F5344CB8AC3E}">
        <p14:creationId xmlns:p14="http://schemas.microsoft.com/office/powerpoint/2010/main" val="1566352806"/>
      </p:ext>
    </p:extLst>
  </p:cSld>
  <p:clrMapOvr>
    <a:masterClrMapping/>
  </p:clrMapOvr>
  <mc:AlternateContent xmlns:mc="http://schemas.openxmlformats.org/markup-compatibility/2006">
    <mc:Choice xmlns:p14="http://schemas.microsoft.com/office/powerpoint/2010/main" Requires="p14">
      <p:transition spd="slow" p14:dur="900" advClick="0" advTm="0">
        <p14:warp dir="in"/>
      </p:transition>
    </mc:Choice>
    <mc:Fallback>
      <p:transition spd="slow" advClick="0" advTm="0">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文本框 37"/>
          <p:cNvSpPr txBox="1"/>
          <p:nvPr/>
        </p:nvSpPr>
        <p:spPr>
          <a:xfrm>
            <a:off x="858416" y="403598"/>
            <a:ext cx="3586317" cy="584775"/>
          </a:xfrm>
          <a:prstGeom prst="rect">
            <a:avLst/>
          </a:prstGeom>
          <a:noFill/>
        </p:spPr>
        <p:txBody>
          <a:bodyPr wrap="square" rtlCol="0">
            <a:spAutoFit/>
            <a:scene3d>
              <a:camera prst="orthographicFront"/>
              <a:lightRig rig="threePt" dir="t"/>
            </a:scene3d>
            <a:sp3d contourW="12700"/>
          </a:bodyPr>
          <a:lstStyle/>
          <a:p>
            <a:r>
              <a:rPr lang="zh-CN" altLang="en-US" sz="3200" b="1" dirty="0" smtClean="0">
                <a:solidFill>
                  <a:schemeClr val="tx1">
                    <a:lumMod val="75000"/>
                    <a:lumOff val="25000"/>
                  </a:schemeClr>
                </a:solidFill>
                <a:latin typeface="思源宋体 CN Heavy" panose="02020900000000000000" pitchFamily="18" charset="-122"/>
                <a:ea typeface="思源宋体 CN Heavy" panose="02020900000000000000" pitchFamily="18" charset="-122"/>
                <a:cs typeface="+mn-ea"/>
                <a:sym typeface="+mn-lt"/>
              </a:rPr>
              <a:t>业务分析</a:t>
            </a:r>
            <a:endParaRPr lang="zh-CN" altLang="en-US" sz="3200" b="1" dirty="0">
              <a:solidFill>
                <a:schemeClr val="tx1">
                  <a:lumMod val="75000"/>
                  <a:lumOff val="25000"/>
                </a:schemeClr>
              </a:solidFill>
              <a:latin typeface="思源宋体 CN Heavy" panose="02020900000000000000" pitchFamily="18" charset="-122"/>
              <a:ea typeface="思源宋体 CN Heavy" panose="02020900000000000000" pitchFamily="18" charset="-122"/>
              <a:cs typeface="+mn-ea"/>
              <a:sym typeface="+mn-lt"/>
            </a:endParaRPr>
          </a:p>
        </p:txBody>
      </p:sp>
      <p:grpSp>
        <p:nvGrpSpPr>
          <p:cNvPr id="41" name="组合 40"/>
          <p:cNvGrpSpPr/>
          <p:nvPr/>
        </p:nvGrpSpPr>
        <p:grpSpPr>
          <a:xfrm rot="19343009">
            <a:off x="-774193" y="-1295526"/>
            <a:ext cx="2033578" cy="2033578"/>
            <a:chOff x="7670569" y="-4107846"/>
            <a:chExt cx="6939795" cy="6939795"/>
          </a:xfrm>
        </p:grpSpPr>
        <p:sp>
          <p:nvSpPr>
            <p:cNvPr id="42" name="圆: 空心 6">
              <a:extLst>
                <a:ext uri="{FF2B5EF4-FFF2-40B4-BE49-F238E27FC236}">
                  <a16:creationId xmlns="" xmlns:a16="http://schemas.microsoft.com/office/drawing/2014/main" id="{F18338BA-7FB4-4542-8779-D4FB968328BE}"/>
                </a:ext>
              </a:extLst>
            </p:cNvPr>
            <p:cNvSpPr/>
            <p:nvPr/>
          </p:nvSpPr>
          <p:spPr>
            <a:xfrm rot="20523313">
              <a:off x="7670569" y="-4107846"/>
              <a:ext cx="6939795" cy="6939795"/>
            </a:xfrm>
            <a:prstGeom prst="roundRect">
              <a:avLst/>
            </a:prstGeom>
            <a:solidFill>
              <a:srgbClr val="D02D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entury Gothic" panose="020B0502020202020204" pitchFamily="34" charset="0"/>
                <a:ea typeface="inpin culangti" panose="02000000000000000000" pitchFamily="2" charset="-122"/>
                <a:cs typeface="+mn-cs"/>
                <a:sym typeface="Century Gothic" panose="020B0502020202020204" pitchFamily="34" charset="0"/>
              </a:endParaRPr>
            </a:p>
          </p:txBody>
        </p:sp>
        <p:sp>
          <p:nvSpPr>
            <p:cNvPr id="43" name="圆: 空心 6">
              <a:extLst>
                <a:ext uri="{FF2B5EF4-FFF2-40B4-BE49-F238E27FC236}">
                  <a16:creationId xmlns="" xmlns:a16="http://schemas.microsoft.com/office/drawing/2014/main" id="{F18338BA-7FB4-4542-8779-D4FB968328BE}"/>
                </a:ext>
              </a:extLst>
            </p:cNvPr>
            <p:cNvSpPr/>
            <p:nvPr/>
          </p:nvSpPr>
          <p:spPr>
            <a:xfrm rot="20523313">
              <a:off x="8298103" y="-3480314"/>
              <a:ext cx="5684729" cy="568472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entury Gothic" panose="020B0502020202020204" pitchFamily="34" charset="0"/>
                <a:ea typeface="inpin culangti" panose="02000000000000000000" pitchFamily="2" charset="-122"/>
                <a:cs typeface="+mn-cs"/>
                <a:sym typeface="Century Gothic" panose="020B0502020202020204" pitchFamily="34" charset="0"/>
              </a:endParaRPr>
            </a:p>
          </p:txBody>
        </p:sp>
      </p:grpSp>
      <p:sp>
        <p:nvSpPr>
          <p:cNvPr id="44" name="iṥľiḋê">
            <a:extLst>
              <a:ext uri="{FF2B5EF4-FFF2-40B4-BE49-F238E27FC236}">
                <a16:creationId xmlns="" xmlns:a16="http://schemas.microsoft.com/office/drawing/2014/main" id="{A14FE75A-BD57-484C-979B-6C7D8767F1A7}"/>
              </a:ext>
            </a:extLst>
          </p:cNvPr>
          <p:cNvSpPr/>
          <p:nvPr/>
        </p:nvSpPr>
        <p:spPr>
          <a:xfrm>
            <a:off x="1656193" y="1510229"/>
            <a:ext cx="9790368" cy="850506"/>
          </a:xfrm>
          <a:prstGeom prst="rightArrow">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cs typeface="+mn-ea"/>
              <a:sym typeface="+mn-lt"/>
            </a:endParaRPr>
          </a:p>
        </p:txBody>
      </p:sp>
      <p:cxnSp>
        <p:nvCxnSpPr>
          <p:cNvPr id="45" name="直接连接符 12">
            <a:extLst>
              <a:ext uri="{FF2B5EF4-FFF2-40B4-BE49-F238E27FC236}">
                <a16:creationId xmlns="" xmlns:a16="http://schemas.microsoft.com/office/drawing/2014/main" id="{B31C6889-E715-457A-A0E8-57B565AA1B6A}"/>
              </a:ext>
            </a:extLst>
          </p:cNvPr>
          <p:cNvCxnSpPr/>
          <p:nvPr/>
        </p:nvCxnSpPr>
        <p:spPr>
          <a:xfrm>
            <a:off x="3933306" y="2360735"/>
            <a:ext cx="0" cy="1242377"/>
          </a:xfrm>
          <a:prstGeom prst="line">
            <a:avLst/>
          </a:prstGeom>
          <a:ln w="3175" cap="rnd">
            <a:solidFill>
              <a:schemeClr val="bg1">
                <a:lumMod val="8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46" name="直接连接符 13">
            <a:extLst>
              <a:ext uri="{FF2B5EF4-FFF2-40B4-BE49-F238E27FC236}">
                <a16:creationId xmlns="" xmlns:a16="http://schemas.microsoft.com/office/drawing/2014/main" id="{2DDC2F44-F8C5-4D31-B8F7-F6A36857AF89}"/>
              </a:ext>
            </a:extLst>
          </p:cNvPr>
          <p:cNvCxnSpPr/>
          <p:nvPr/>
        </p:nvCxnSpPr>
        <p:spPr>
          <a:xfrm>
            <a:off x="6409994" y="2360735"/>
            <a:ext cx="0" cy="1242377"/>
          </a:xfrm>
          <a:prstGeom prst="line">
            <a:avLst/>
          </a:prstGeom>
          <a:ln w="3175" cap="rnd">
            <a:solidFill>
              <a:schemeClr val="bg1">
                <a:lumMod val="8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47" name="直接连接符 14">
            <a:extLst>
              <a:ext uri="{FF2B5EF4-FFF2-40B4-BE49-F238E27FC236}">
                <a16:creationId xmlns="" xmlns:a16="http://schemas.microsoft.com/office/drawing/2014/main" id="{D698B813-F045-46D8-B446-0D2CA0B5AA9D}"/>
              </a:ext>
            </a:extLst>
          </p:cNvPr>
          <p:cNvCxnSpPr/>
          <p:nvPr/>
        </p:nvCxnSpPr>
        <p:spPr>
          <a:xfrm>
            <a:off x="8860666" y="2360735"/>
            <a:ext cx="0" cy="1242377"/>
          </a:xfrm>
          <a:prstGeom prst="line">
            <a:avLst/>
          </a:prstGeom>
          <a:ln w="3175" cap="rnd">
            <a:solidFill>
              <a:schemeClr val="bg1">
                <a:lumMod val="8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48" name="iṡḻiḍê">
            <a:extLst>
              <a:ext uri="{FF2B5EF4-FFF2-40B4-BE49-F238E27FC236}">
                <a16:creationId xmlns="" xmlns:a16="http://schemas.microsoft.com/office/drawing/2014/main" id="{21154F1B-8858-4E34-907C-35174F5B46B2}"/>
              </a:ext>
            </a:extLst>
          </p:cNvPr>
          <p:cNvSpPr/>
          <p:nvPr/>
        </p:nvSpPr>
        <p:spPr>
          <a:xfrm>
            <a:off x="2360569" y="1524489"/>
            <a:ext cx="816329" cy="816329"/>
          </a:xfrm>
          <a:prstGeom prst="ellipse">
            <a:avLst/>
          </a:prstGeom>
          <a:solidFill>
            <a:schemeClr val="accent2"/>
          </a:solidFill>
          <a:ln>
            <a:noFill/>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377" rtl="0" eaLnBrk="1" latinLnBrk="0" hangingPunct="1">
              <a:defRPr sz="1800" kern="1200">
                <a:solidFill>
                  <a:schemeClr val="lt1"/>
                </a:solidFill>
              </a:defRPr>
            </a:lvl1pPr>
            <a:lvl2pPr marL="457189" algn="l" defTabSz="914377" rtl="0" eaLnBrk="1" latinLnBrk="0" hangingPunct="1">
              <a:defRPr sz="1800" kern="1200">
                <a:solidFill>
                  <a:schemeClr val="lt1"/>
                </a:solidFill>
              </a:defRPr>
            </a:lvl2pPr>
            <a:lvl3pPr marL="914377" algn="l" defTabSz="914377" rtl="0" eaLnBrk="1" latinLnBrk="0" hangingPunct="1">
              <a:defRPr sz="1800" kern="1200">
                <a:solidFill>
                  <a:schemeClr val="lt1"/>
                </a:solidFill>
              </a:defRPr>
            </a:lvl3pPr>
            <a:lvl4pPr marL="1371566" algn="l" defTabSz="914377" rtl="0" eaLnBrk="1" latinLnBrk="0" hangingPunct="1">
              <a:defRPr sz="1800" kern="1200">
                <a:solidFill>
                  <a:schemeClr val="lt1"/>
                </a:solidFill>
              </a:defRPr>
            </a:lvl4pPr>
            <a:lvl5pPr marL="1828754" algn="l" defTabSz="914377" rtl="0" eaLnBrk="1" latinLnBrk="0" hangingPunct="1">
              <a:defRPr sz="1800" kern="1200">
                <a:solidFill>
                  <a:schemeClr val="lt1"/>
                </a:solidFill>
              </a:defRPr>
            </a:lvl5pPr>
            <a:lvl6pPr marL="2285943" algn="l" defTabSz="914377" rtl="0" eaLnBrk="1" latinLnBrk="0" hangingPunct="1">
              <a:defRPr sz="1800" kern="1200">
                <a:solidFill>
                  <a:schemeClr val="lt1"/>
                </a:solidFill>
              </a:defRPr>
            </a:lvl6pPr>
            <a:lvl7pPr marL="2743131" algn="l" defTabSz="914377" rtl="0" eaLnBrk="1" latinLnBrk="0" hangingPunct="1">
              <a:defRPr sz="1800" kern="1200">
                <a:solidFill>
                  <a:schemeClr val="lt1"/>
                </a:solidFill>
              </a:defRPr>
            </a:lvl7pPr>
            <a:lvl8pPr marL="3200320" algn="l" defTabSz="914377" rtl="0" eaLnBrk="1" latinLnBrk="0" hangingPunct="1">
              <a:defRPr sz="1800" kern="1200">
                <a:solidFill>
                  <a:schemeClr val="lt1"/>
                </a:solidFill>
              </a:defRPr>
            </a:lvl8pPr>
            <a:lvl9pPr marL="3657509" algn="l" defTabSz="914377" rtl="0" eaLnBrk="1" latinLnBrk="0" hangingPunct="1">
              <a:defRPr sz="1800" kern="1200">
                <a:solidFill>
                  <a:schemeClr val="lt1"/>
                </a:solidFill>
              </a:defRPr>
            </a:lvl9pPr>
          </a:lstStyle>
          <a:p>
            <a:pPr algn="ctr"/>
            <a:r>
              <a:rPr lang="en-US" altLang="zh-CN" dirty="0">
                <a:cs typeface="+mn-ea"/>
                <a:sym typeface="+mn-lt"/>
              </a:rPr>
              <a:t>01</a:t>
            </a:r>
            <a:endParaRPr dirty="0">
              <a:cs typeface="+mn-ea"/>
              <a:sym typeface="+mn-lt"/>
            </a:endParaRPr>
          </a:p>
        </p:txBody>
      </p:sp>
      <p:sp>
        <p:nvSpPr>
          <p:cNvPr id="49" name="î$ḷíḑè">
            <a:extLst>
              <a:ext uri="{FF2B5EF4-FFF2-40B4-BE49-F238E27FC236}">
                <a16:creationId xmlns="" xmlns:a16="http://schemas.microsoft.com/office/drawing/2014/main" id="{430B5245-E8F1-4927-8976-07FD7C5262BD}"/>
              </a:ext>
            </a:extLst>
          </p:cNvPr>
          <p:cNvSpPr/>
          <p:nvPr/>
        </p:nvSpPr>
        <p:spPr>
          <a:xfrm>
            <a:off x="4823527" y="1524489"/>
            <a:ext cx="816329" cy="816329"/>
          </a:xfrm>
          <a:prstGeom prst="ellipse">
            <a:avLst/>
          </a:prstGeom>
          <a:solidFill>
            <a:schemeClr val="accent3"/>
          </a:solidFill>
          <a:ln>
            <a:noFill/>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377" rtl="0" eaLnBrk="1" latinLnBrk="0" hangingPunct="1">
              <a:defRPr sz="1800" kern="1200">
                <a:solidFill>
                  <a:schemeClr val="lt1"/>
                </a:solidFill>
              </a:defRPr>
            </a:lvl1pPr>
            <a:lvl2pPr marL="457189" algn="l" defTabSz="914377" rtl="0" eaLnBrk="1" latinLnBrk="0" hangingPunct="1">
              <a:defRPr sz="1800" kern="1200">
                <a:solidFill>
                  <a:schemeClr val="lt1"/>
                </a:solidFill>
              </a:defRPr>
            </a:lvl2pPr>
            <a:lvl3pPr marL="914377" algn="l" defTabSz="914377" rtl="0" eaLnBrk="1" latinLnBrk="0" hangingPunct="1">
              <a:defRPr sz="1800" kern="1200">
                <a:solidFill>
                  <a:schemeClr val="lt1"/>
                </a:solidFill>
              </a:defRPr>
            </a:lvl3pPr>
            <a:lvl4pPr marL="1371566" algn="l" defTabSz="914377" rtl="0" eaLnBrk="1" latinLnBrk="0" hangingPunct="1">
              <a:defRPr sz="1800" kern="1200">
                <a:solidFill>
                  <a:schemeClr val="lt1"/>
                </a:solidFill>
              </a:defRPr>
            </a:lvl4pPr>
            <a:lvl5pPr marL="1828754" algn="l" defTabSz="914377" rtl="0" eaLnBrk="1" latinLnBrk="0" hangingPunct="1">
              <a:defRPr sz="1800" kern="1200">
                <a:solidFill>
                  <a:schemeClr val="lt1"/>
                </a:solidFill>
              </a:defRPr>
            </a:lvl5pPr>
            <a:lvl6pPr marL="2285943" algn="l" defTabSz="914377" rtl="0" eaLnBrk="1" latinLnBrk="0" hangingPunct="1">
              <a:defRPr sz="1800" kern="1200">
                <a:solidFill>
                  <a:schemeClr val="lt1"/>
                </a:solidFill>
              </a:defRPr>
            </a:lvl6pPr>
            <a:lvl7pPr marL="2743131" algn="l" defTabSz="914377" rtl="0" eaLnBrk="1" latinLnBrk="0" hangingPunct="1">
              <a:defRPr sz="1800" kern="1200">
                <a:solidFill>
                  <a:schemeClr val="lt1"/>
                </a:solidFill>
              </a:defRPr>
            </a:lvl7pPr>
            <a:lvl8pPr marL="3200320" algn="l" defTabSz="914377" rtl="0" eaLnBrk="1" latinLnBrk="0" hangingPunct="1">
              <a:defRPr sz="1800" kern="1200">
                <a:solidFill>
                  <a:schemeClr val="lt1"/>
                </a:solidFill>
              </a:defRPr>
            </a:lvl8pPr>
            <a:lvl9pPr marL="3657509" algn="l" defTabSz="914377" rtl="0" eaLnBrk="1" latinLnBrk="0" hangingPunct="1">
              <a:defRPr sz="1800" kern="1200">
                <a:solidFill>
                  <a:schemeClr val="lt1"/>
                </a:solidFill>
              </a:defRPr>
            </a:lvl9pPr>
          </a:lstStyle>
          <a:p>
            <a:pPr algn="ctr"/>
            <a:r>
              <a:rPr lang="en-US" altLang="zh-CN" dirty="0">
                <a:cs typeface="+mn-ea"/>
                <a:sym typeface="+mn-lt"/>
              </a:rPr>
              <a:t>02</a:t>
            </a:r>
            <a:endParaRPr dirty="0">
              <a:cs typeface="+mn-ea"/>
              <a:sym typeface="+mn-lt"/>
            </a:endParaRPr>
          </a:p>
        </p:txBody>
      </p:sp>
      <p:sp>
        <p:nvSpPr>
          <p:cNvPr id="50" name="ï$ḷïďè">
            <a:extLst>
              <a:ext uri="{FF2B5EF4-FFF2-40B4-BE49-F238E27FC236}">
                <a16:creationId xmlns="" xmlns:a16="http://schemas.microsoft.com/office/drawing/2014/main" id="{513AC8E3-C10C-4954-B714-52BE11ABCB0F}"/>
              </a:ext>
            </a:extLst>
          </p:cNvPr>
          <p:cNvSpPr/>
          <p:nvPr/>
        </p:nvSpPr>
        <p:spPr>
          <a:xfrm>
            <a:off x="7286485" y="1524489"/>
            <a:ext cx="816329" cy="816329"/>
          </a:xfrm>
          <a:prstGeom prst="ellipse">
            <a:avLst/>
          </a:prstGeom>
          <a:solidFill>
            <a:schemeClr val="accent2"/>
          </a:solidFill>
          <a:ln>
            <a:noFill/>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377" rtl="0" eaLnBrk="1" latinLnBrk="0" hangingPunct="1">
              <a:defRPr sz="1800" kern="1200">
                <a:solidFill>
                  <a:schemeClr val="lt1"/>
                </a:solidFill>
              </a:defRPr>
            </a:lvl1pPr>
            <a:lvl2pPr marL="457189" algn="l" defTabSz="914377" rtl="0" eaLnBrk="1" latinLnBrk="0" hangingPunct="1">
              <a:defRPr sz="1800" kern="1200">
                <a:solidFill>
                  <a:schemeClr val="lt1"/>
                </a:solidFill>
              </a:defRPr>
            </a:lvl2pPr>
            <a:lvl3pPr marL="914377" algn="l" defTabSz="914377" rtl="0" eaLnBrk="1" latinLnBrk="0" hangingPunct="1">
              <a:defRPr sz="1800" kern="1200">
                <a:solidFill>
                  <a:schemeClr val="lt1"/>
                </a:solidFill>
              </a:defRPr>
            </a:lvl3pPr>
            <a:lvl4pPr marL="1371566" algn="l" defTabSz="914377" rtl="0" eaLnBrk="1" latinLnBrk="0" hangingPunct="1">
              <a:defRPr sz="1800" kern="1200">
                <a:solidFill>
                  <a:schemeClr val="lt1"/>
                </a:solidFill>
              </a:defRPr>
            </a:lvl4pPr>
            <a:lvl5pPr marL="1828754" algn="l" defTabSz="914377" rtl="0" eaLnBrk="1" latinLnBrk="0" hangingPunct="1">
              <a:defRPr sz="1800" kern="1200">
                <a:solidFill>
                  <a:schemeClr val="lt1"/>
                </a:solidFill>
              </a:defRPr>
            </a:lvl5pPr>
            <a:lvl6pPr marL="2285943" algn="l" defTabSz="914377" rtl="0" eaLnBrk="1" latinLnBrk="0" hangingPunct="1">
              <a:defRPr sz="1800" kern="1200">
                <a:solidFill>
                  <a:schemeClr val="lt1"/>
                </a:solidFill>
              </a:defRPr>
            </a:lvl6pPr>
            <a:lvl7pPr marL="2743131" algn="l" defTabSz="914377" rtl="0" eaLnBrk="1" latinLnBrk="0" hangingPunct="1">
              <a:defRPr sz="1800" kern="1200">
                <a:solidFill>
                  <a:schemeClr val="lt1"/>
                </a:solidFill>
              </a:defRPr>
            </a:lvl7pPr>
            <a:lvl8pPr marL="3200320" algn="l" defTabSz="914377" rtl="0" eaLnBrk="1" latinLnBrk="0" hangingPunct="1">
              <a:defRPr sz="1800" kern="1200">
                <a:solidFill>
                  <a:schemeClr val="lt1"/>
                </a:solidFill>
              </a:defRPr>
            </a:lvl8pPr>
            <a:lvl9pPr marL="3657509" algn="l" defTabSz="914377" rtl="0" eaLnBrk="1" latinLnBrk="0" hangingPunct="1">
              <a:defRPr sz="1800" kern="1200">
                <a:solidFill>
                  <a:schemeClr val="lt1"/>
                </a:solidFill>
              </a:defRPr>
            </a:lvl9pPr>
          </a:lstStyle>
          <a:p>
            <a:pPr algn="ctr"/>
            <a:r>
              <a:rPr lang="en-US" altLang="zh-CN" dirty="0">
                <a:cs typeface="+mn-ea"/>
                <a:sym typeface="+mn-lt"/>
              </a:rPr>
              <a:t>03</a:t>
            </a:r>
            <a:endParaRPr dirty="0">
              <a:cs typeface="+mn-ea"/>
              <a:sym typeface="+mn-lt"/>
            </a:endParaRPr>
          </a:p>
        </p:txBody>
      </p:sp>
      <p:sp>
        <p:nvSpPr>
          <p:cNvPr id="51" name="ïṡḷîďè">
            <a:extLst>
              <a:ext uri="{FF2B5EF4-FFF2-40B4-BE49-F238E27FC236}">
                <a16:creationId xmlns="" xmlns:a16="http://schemas.microsoft.com/office/drawing/2014/main" id="{89507FD1-B83F-4F51-A85E-B463DCCE29EB}"/>
              </a:ext>
            </a:extLst>
          </p:cNvPr>
          <p:cNvSpPr/>
          <p:nvPr/>
        </p:nvSpPr>
        <p:spPr>
          <a:xfrm>
            <a:off x="9749443" y="1524489"/>
            <a:ext cx="816329" cy="816329"/>
          </a:xfrm>
          <a:prstGeom prst="ellipse">
            <a:avLst/>
          </a:prstGeom>
          <a:solidFill>
            <a:schemeClr val="accent3"/>
          </a:solidFill>
          <a:ln>
            <a:noFill/>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377" rtl="0" eaLnBrk="1" latinLnBrk="0" hangingPunct="1">
              <a:defRPr sz="1800" kern="1200">
                <a:solidFill>
                  <a:schemeClr val="lt1"/>
                </a:solidFill>
              </a:defRPr>
            </a:lvl1pPr>
            <a:lvl2pPr marL="457189" algn="l" defTabSz="914377" rtl="0" eaLnBrk="1" latinLnBrk="0" hangingPunct="1">
              <a:defRPr sz="1800" kern="1200">
                <a:solidFill>
                  <a:schemeClr val="lt1"/>
                </a:solidFill>
              </a:defRPr>
            </a:lvl2pPr>
            <a:lvl3pPr marL="914377" algn="l" defTabSz="914377" rtl="0" eaLnBrk="1" latinLnBrk="0" hangingPunct="1">
              <a:defRPr sz="1800" kern="1200">
                <a:solidFill>
                  <a:schemeClr val="lt1"/>
                </a:solidFill>
              </a:defRPr>
            </a:lvl3pPr>
            <a:lvl4pPr marL="1371566" algn="l" defTabSz="914377" rtl="0" eaLnBrk="1" latinLnBrk="0" hangingPunct="1">
              <a:defRPr sz="1800" kern="1200">
                <a:solidFill>
                  <a:schemeClr val="lt1"/>
                </a:solidFill>
              </a:defRPr>
            </a:lvl4pPr>
            <a:lvl5pPr marL="1828754" algn="l" defTabSz="914377" rtl="0" eaLnBrk="1" latinLnBrk="0" hangingPunct="1">
              <a:defRPr sz="1800" kern="1200">
                <a:solidFill>
                  <a:schemeClr val="lt1"/>
                </a:solidFill>
              </a:defRPr>
            </a:lvl5pPr>
            <a:lvl6pPr marL="2285943" algn="l" defTabSz="914377" rtl="0" eaLnBrk="1" latinLnBrk="0" hangingPunct="1">
              <a:defRPr sz="1800" kern="1200">
                <a:solidFill>
                  <a:schemeClr val="lt1"/>
                </a:solidFill>
              </a:defRPr>
            </a:lvl6pPr>
            <a:lvl7pPr marL="2743131" algn="l" defTabSz="914377" rtl="0" eaLnBrk="1" latinLnBrk="0" hangingPunct="1">
              <a:defRPr sz="1800" kern="1200">
                <a:solidFill>
                  <a:schemeClr val="lt1"/>
                </a:solidFill>
              </a:defRPr>
            </a:lvl7pPr>
            <a:lvl8pPr marL="3200320" algn="l" defTabSz="914377" rtl="0" eaLnBrk="1" latinLnBrk="0" hangingPunct="1">
              <a:defRPr sz="1800" kern="1200">
                <a:solidFill>
                  <a:schemeClr val="lt1"/>
                </a:solidFill>
              </a:defRPr>
            </a:lvl8pPr>
            <a:lvl9pPr marL="3657509" algn="l" defTabSz="914377" rtl="0" eaLnBrk="1" latinLnBrk="0" hangingPunct="1">
              <a:defRPr sz="1800" kern="1200">
                <a:solidFill>
                  <a:schemeClr val="lt1"/>
                </a:solidFill>
              </a:defRPr>
            </a:lvl9pPr>
          </a:lstStyle>
          <a:p>
            <a:pPr algn="ctr"/>
            <a:r>
              <a:rPr lang="en-US" altLang="zh-CN" dirty="0">
                <a:cs typeface="+mn-ea"/>
                <a:sym typeface="+mn-lt"/>
              </a:rPr>
              <a:t>04</a:t>
            </a:r>
            <a:endParaRPr dirty="0">
              <a:cs typeface="+mn-ea"/>
              <a:sym typeface="+mn-lt"/>
            </a:endParaRPr>
          </a:p>
        </p:txBody>
      </p:sp>
      <p:sp>
        <p:nvSpPr>
          <p:cNvPr id="54" name="iṥḷïdê">
            <a:extLst>
              <a:ext uri="{FF2B5EF4-FFF2-40B4-BE49-F238E27FC236}">
                <a16:creationId xmlns="" xmlns:a16="http://schemas.microsoft.com/office/drawing/2014/main" id="{9BF0B2C4-9AE9-4519-9BF7-BC8FEA432DB1}"/>
              </a:ext>
            </a:extLst>
          </p:cNvPr>
          <p:cNvSpPr txBox="1"/>
          <p:nvPr/>
        </p:nvSpPr>
        <p:spPr bwMode="auto">
          <a:xfrm>
            <a:off x="1741393" y="2682653"/>
            <a:ext cx="2054678" cy="354159"/>
          </a:xfrm>
          <a:prstGeom prst="rect">
            <a:avLst/>
          </a:prstGeom>
          <a:noFill/>
          <a:ln>
            <a:noFill/>
          </a:ln>
          <a:extLst/>
        </p:spPr>
        <p:txBody>
          <a:bodyPr wrap="square" lIns="91440" tIns="45720" rIns="91440" bIns="45720">
            <a:normAutofit fontScale="92500" lnSpcReduction="10000"/>
            <a:scene3d>
              <a:camera prst="orthographicFront"/>
              <a:lightRig rig="threePt" dir="t"/>
            </a:scene3d>
            <a:sp3d contourW="12700"/>
          </a:bodyPr>
          <a:lstStyle/>
          <a:p>
            <a:pPr algn="ctr" eaLnBrk="1" hangingPunct="1">
              <a:spcBef>
                <a:spcPct val="0"/>
              </a:spcBef>
              <a:buFontTx/>
              <a:buNone/>
            </a:pPr>
            <a:r>
              <a:rPr lang="zh-CN" altLang="en-US" sz="2000" b="1" dirty="0" smtClean="0">
                <a:cs typeface="+mn-ea"/>
                <a:sym typeface="+mn-lt"/>
              </a:rPr>
              <a:t>家长购买</a:t>
            </a:r>
            <a:endParaRPr lang="zh-CN" altLang="en-US" sz="2000" b="1" dirty="0">
              <a:cs typeface="+mn-ea"/>
              <a:sym typeface="+mn-lt"/>
            </a:endParaRPr>
          </a:p>
        </p:txBody>
      </p:sp>
      <p:sp>
        <p:nvSpPr>
          <p:cNvPr id="57" name="iṥḷïdê">
            <a:extLst>
              <a:ext uri="{FF2B5EF4-FFF2-40B4-BE49-F238E27FC236}">
                <a16:creationId xmlns="" xmlns:a16="http://schemas.microsoft.com/office/drawing/2014/main" id="{D9F07EF4-CEFC-4954-8A38-CE85718C47D5}"/>
              </a:ext>
            </a:extLst>
          </p:cNvPr>
          <p:cNvSpPr txBox="1"/>
          <p:nvPr/>
        </p:nvSpPr>
        <p:spPr bwMode="auto">
          <a:xfrm>
            <a:off x="4198915" y="2682653"/>
            <a:ext cx="2054678" cy="354159"/>
          </a:xfrm>
          <a:prstGeom prst="rect">
            <a:avLst/>
          </a:prstGeom>
          <a:noFill/>
          <a:ln>
            <a:noFill/>
          </a:ln>
          <a:extLst/>
        </p:spPr>
        <p:txBody>
          <a:bodyPr wrap="square" lIns="91440" tIns="45720" rIns="91440" bIns="45720">
            <a:normAutofit fontScale="92500" lnSpcReduction="10000"/>
            <a:scene3d>
              <a:camera prst="orthographicFront"/>
              <a:lightRig rig="threePt" dir="t"/>
            </a:scene3d>
            <a:sp3d contourW="12700"/>
          </a:bodyPr>
          <a:lstStyle/>
          <a:p>
            <a:pPr algn="ctr" eaLnBrk="1" hangingPunct="1">
              <a:spcBef>
                <a:spcPct val="0"/>
              </a:spcBef>
              <a:buFontTx/>
              <a:buNone/>
            </a:pPr>
            <a:r>
              <a:rPr lang="zh-CN" altLang="en-US" sz="2000" b="1" dirty="0" smtClean="0">
                <a:cs typeface="+mn-ea"/>
                <a:sym typeface="+mn-lt"/>
              </a:rPr>
              <a:t>学生上课</a:t>
            </a:r>
            <a:endParaRPr lang="zh-CN" altLang="en-US" sz="2000" b="1" dirty="0">
              <a:cs typeface="+mn-ea"/>
              <a:sym typeface="+mn-lt"/>
            </a:endParaRPr>
          </a:p>
        </p:txBody>
      </p:sp>
      <p:sp>
        <p:nvSpPr>
          <p:cNvPr id="60" name="iṥḷïdê">
            <a:extLst>
              <a:ext uri="{FF2B5EF4-FFF2-40B4-BE49-F238E27FC236}">
                <a16:creationId xmlns="" xmlns:a16="http://schemas.microsoft.com/office/drawing/2014/main" id="{2C4BD4A6-F3EA-45CF-9AF6-5F8422E1AB9D}"/>
              </a:ext>
            </a:extLst>
          </p:cNvPr>
          <p:cNvSpPr txBox="1"/>
          <p:nvPr/>
        </p:nvSpPr>
        <p:spPr bwMode="auto">
          <a:xfrm>
            <a:off x="6656437" y="2682653"/>
            <a:ext cx="2054678" cy="354159"/>
          </a:xfrm>
          <a:prstGeom prst="rect">
            <a:avLst/>
          </a:prstGeom>
          <a:noFill/>
          <a:ln>
            <a:noFill/>
          </a:ln>
          <a:extLst/>
        </p:spPr>
        <p:txBody>
          <a:bodyPr wrap="square" lIns="91440" tIns="45720" rIns="91440" bIns="45720">
            <a:normAutofit fontScale="92500" lnSpcReduction="10000"/>
            <a:scene3d>
              <a:camera prst="orthographicFront"/>
              <a:lightRig rig="threePt" dir="t"/>
            </a:scene3d>
            <a:sp3d contourW="12700"/>
          </a:bodyPr>
          <a:lstStyle/>
          <a:p>
            <a:pPr algn="ctr" eaLnBrk="1" hangingPunct="1">
              <a:spcBef>
                <a:spcPct val="0"/>
              </a:spcBef>
              <a:buFontTx/>
              <a:buNone/>
            </a:pPr>
            <a:r>
              <a:rPr lang="zh-CN" altLang="en-US" sz="2000" b="1" dirty="0" smtClean="0">
                <a:cs typeface="+mn-ea"/>
                <a:sym typeface="+mn-lt"/>
              </a:rPr>
              <a:t>课后练习</a:t>
            </a:r>
            <a:endParaRPr lang="zh-CN" altLang="en-US" sz="2000" b="1" dirty="0">
              <a:cs typeface="+mn-ea"/>
              <a:sym typeface="+mn-lt"/>
            </a:endParaRPr>
          </a:p>
        </p:txBody>
      </p:sp>
      <p:sp>
        <p:nvSpPr>
          <p:cNvPr id="63" name="iṥḷïdê">
            <a:extLst>
              <a:ext uri="{FF2B5EF4-FFF2-40B4-BE49-F238E27FC236}">
                <a16:creationId xmlns="" xmlns:a16="http://schemas.microsoft.com/office/drawing/2014/main" id="{0FEE0C78-0DA7-4F02-9450-E84524BE3A63}"/>
              </a:ext>
            </a:extLst>
          </p:cNvPr>
          <p:cNvSpPr txBox="1"/>
          <p:nvPr/>
        </p:nvSpPr>
        <p:spPr bwMode="auto">
          <a:xfrm>
            <a:off x="9113959" y="2682653"/>
            <a:ext cx="2054678" cy="354159"/>
          </a:xfrm>
          <a:prstGeom prst="rect">
            <a:avLst/>
          </a:prstGeom>
          <a:noFill/>
          <a:ln>
            <a:noFill/>
          </a:ln>
          <a:extLst/>
        </p:spPr>
        <p:txBody>
          <a:bodyPr wrap="square" lIns="91440" tIns="45720" rIns="91440" bIns="45720">
            <a:normAutofit fontScale="92500" lnSpcReduction="10000"/>
            <a:scene3d>
              <a:camera prst="orthographicFront"/>
              <a:lightRig rig="threePt" dir="t"/>
            </a:scene3d>
            <a:sp3d contourW="12700"/>
          </a:bodyPr>
          <a:lstStyle/>
          <a:p>
            <a:pPr algn="ctr" eaLnBrk="1" hangingPunct="1">
              <a:spcBef>
                <a:spcPct val="0"/>
              </a:spcBef>
              <a:buFontTx/>
              <a:buNone/>
            </a:pPr>
            <a:r>
              <a:rPr lang="zh-CN" altLang="en-US" sz="2000" b="1" dirty="0" smtClean="0">
                <a:cs typeface="+mn-ea"/>
                <a:sym typeface="+mn-lt"/>
              </a:rPr>
              <a:t>答疑反馈</a:t>
            </a:r>
            <a:endParaRPr lang="zh-CN" altLang="en-US" sz="2000" b="1" dirty="0">
              <a:cs typeface="+mn-ea"/>
              <a:sym typeface="+mn-lt"/>
            </a:endParaRPr>
          </a:p>
        </p:txBody>
      </p:sp>
      <p:sp>
        <p:nvSpPr>
          <p:cNvPr id="64" name="iṥľiḋê">
            <a:extLst>
              <a:ext uri="{FF2B5EF4-FFF2-40B4-BE49-F238E27FC236}">
                <a16:creationId xmlns="" xmlns:a16="http://schemas.microsoft.com/office/drawing/2014/main" id="{A14FE75A-BD57-484C-979B-6C7D8767F1A7}"/>
              </a:ext>
            </a:extLst>
          </p:cNvPr>
          <p:cNvSpPr/>
          <p:nvPr/>
        </p:nvSpPr>
        <p:spPr>
          <a:xfrm>
            <a:off x="1651483" y="4028365"/>
            <a:ext cx="9790368" cy="850506"/>
          </a:xfrm>
          <a:prstGeom prst="rightArrow">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cs typeface="+mn-ea"/>
              <a:sym typeface="+mn-lt"/>
            </a:endParaRPr>
          </a:p>
        </p:txBody>
      </p:sp>
      <p:cxnSp>
        <p:nvCxnSpPr>
          <p:cNvPr id="65" name="直接连接符 12">
            <a:extLst>
              <a:ext uri="{FF2B5EF4-FFF2-40B4-BE49-F238E27FC236}">
                <a16:creationId xmlns="" xmlns:a16="http://schemas.microsoft.com/office/drawing/2014/main" id="{B31C6889-E715-457A-A0E8-57B565AA1B6A}"/>
              </a:ext>
            </a:extLst>
          </p:cNvPr>
          <p:cNvCxnSpPr/>
          <p:nvPr/>
        </p:nvCxnSpPr>
        <p:spPr>
          <a:xfrm>
            <a:off x="3928596" y="4878871"/>
            <a:ext cx="0" cy="1242377"/>
          </a:xfrm>
          <a:prstGeom prst="line">
            <a:avLst/>
          </a:prstGeom>
          <a:ln w="3175" cap="rnd">
            <a:solidFill>
              <a:schemeClr val="bg1">
                <a:lumMod val="8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66" name="直接连接符 13">
            <a:extLst>
              <a:ext uri="{FF2B5EF4-FFF2-40B4-BE49-F238E27FC236}">
                <a16:creationId xmlns="" xmlns:a16="http://schemas.microsoft.com/office/drawing/2014/main" id="{2DDC2F44-F8C5-4D31-B8F7-F6A36857AF89}"/>
              </a:ext>
            </a:extLst>
          </p:cNvPr>
          <p:cNvCxnSpPr/>
          <p:nvPr/>
        </p:nvCxnSpPr>
        <p:spPr>
          <a:xfrm>
            <a:off x="6405284" y="4878871"/>
            <a:ext cx="0" cy="1242377"/>
          </a:xfrm>
          <a:prstGeom prst="line">
            <a:avLst/>
          </a:prstGeom>
          <a:ln w="3175" cap="rnd">
            <a:solidFill>
              <a:schemeClr val="bg1">
                <a:lumMod val="8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67" name="直接连接符 14">
            <a:extLst>
              <a:ext uri="{FF2B5EF4-FFF2-40B4-BE49-F238E27FC236}">
                <a16:creationId xmlns="" xmlns:a16="http://schemas.microsoft.com/office/drawing/2014/main" id="{D698B813-F045-46D8-B446-0D2CA0B5AA9D}"/>
              </a:ext>
            </a:extLst>
          </p:cNvPr>
          <p:cNvCxnSpPr/>
          <p:nvPr/>
        </p:nvCxnSpPr>
        <p:spPr>
          <a:xfrm>
            <a:off x="8855956" y="4878871"/>
            <a:ext cx="0" cy="1242377"/>
          </a:xfrm>
          <a:prstGeom prst="line">
            <a:avLst/>
          </a:prstGeom>
          <a:ln w="3175" cap="rnd">
            <a:solidFill>
              <a:schemeClr val="bg1">
                <a:lumMod val="8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68" name="iṡḻiḍê">
            <a:extLst>
              <a:ext uri="{FF2B5EF4-FFF2-40B4-BE49-F238E27FC236}">
                <a16:creationId xmlns="" xmlns:a16="http://schemas.microsoft.com/office/drawing/2014/main" id="{21154F1B-8858-4E34-907C-35174F5B46B2}"/>
              </a:ext>
            </a:extLst>
          </p:cNvPr>
          <p:cNvSpPr/>
          <p:nvPr/>
        </p:nvSpPr>
        <p:spPr>
          <a:xfrm>
            <a:off x="2355859" y="4042625"/>
            <a:ext cx="816329" cy="816329"/>
          </a:xfrm>
          <a:prstGeom prst="ellipse">
            <a:avLst/>
          </a:prstGeom>
          <a:solidFill>
            <a:schemeClr val="accent2"/>
          </a:solidFill>
          <a:ln>
            <a:noFill/>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377" rtl="0" eaLnBrk="1" latinLnBrk="0" hangingPunct="1">
              <a:defRPr sz="1800" kern="1200">
                <a:solidFill>
                  <a:schemeClr val="lt1"/>
                </a:solidFill>
              </a:defRPr>
            </a:lvl1pPr>
            <a:lvl2pPr marL="457189" algn="l" defTabSz="914377" rtl="0" eaLnBrk="1" latinLnBrk="0" hangingPunct="1">
              <a:defRPr sz="1800" kern="1200">
                <a:solidFill>
                  <a:schemeClr val="lt1"/>
                </a:solidFill>
              </a:defRPr>
            </a:lvl2pPr>
            <a:lvl3pPr marL="914377" algn="l" defTabSz="914377" rtl="0" eaLnBrk="1" latinLnBrk="0" hangingPunct="1">
              <a:defRPr sz="1800" kern="1200">
                <a:solidFill>
                  <a:schemeClr val="lt1"/>
                </a:solidFill>
              </a:defRPr>
            </a:lvl3pPr>
            <a:lvl4pPr marL="1371566" algn="l" defTabSz="914377" rtl="0" eaLnBrk="1" latinLnBrk="0" hangingPunct="1">
              <a:defRPr sz="1800" kern="1200">
                <a:solidFill>
                  <a:schemeClr val="lt1"/>
                </a:solidFill>
              </a:defRPr>
            </a:lvl4pPr>
            <a:lvl5pPr marL="1828754" algn="l" defTabSz="914377" rtl="0" eaLnBrk="1" latinLnBrk="0" hangingPunct="1">
              <a:defRPr sz="1800" kern="1200">
                <a:solidFill>
                  <a:schemeClr val="lt1"/>
                </a:solidFill>
              </a:defRPr>
            </a:lvl5pPr>
            <a:lvl6pPr marL="2285943" algn="l" defTabSz="914377" rtl="0" eaLnBrk="1" latinLnBrk="0" hangingPunct="1">
              <a:defRPr sz="1800" kern="1200">
                <a:solidFill>
                  <a:schemeClr val="lt1"/>
                </a:solidFill>
              </a:defRPr>
            </a:lvl6pPr>
            <a:lvl7pPr marL="2743131" algn="l" defTabSz="914377" rtl="0" eaLnBrk="1" latinLnBrk="0" hangingPunct="1">
              <a:defRPr sz="1800" kern="1200">
                <a:solidFill>
                  <a:schemeClr val="lt1"/>
                </a:solidFill>
              </a:defRPr>
            </a:lvl7pPr>
            <a:lvl8pPr marL="3200320" algn="l" defTabSz="914377" rtl="0" eaLnBrk="1" latinLnBrk="0" hangingPunct="1">
              <a:defRPr sz="1800" kern="1200">
                <a:solidFill>
                  <a:schemeClr val="lt1"/>
                </a:solidFill>
              </a:defRPr>
            </a:lvl8pPr>
            <a:lvl9pPr marL="3657509" algn="l" defTabSz="914377" rtl="0" eaLnBrk="1" latinLnBrk="0" hangingPunct="1">
              <a:defRPr sz="1800" kern="1200">
                <a:solidFill>
                  <a:schemeClr val="lt1"/>
                </a:solidFill>
              </a:defRPr>
            </a:lvl9pPr>
          </a:lstStyle>
          <a:p>
            <a:pPr algn="ctr"/>
            <a:r>
              <a:rPr lang="en-US" altLang="zh-CN" dirty="0">
                <a:cs typeface="+mn-ea"/>
                <a:sym typeface="+mn-lt"/>
              </a:rPr>
              <a:t>01</a:t>
            </a:r>
            <a:endParaRPr dirty="0">
              <a:cs typeface="+mn-ea"/>
              <a:sym typeface="+mn-lt"/>
            </a:endParaRPr>
          </a:p>
        </p:txBody>
      </p:sp>
      <p:sp>
        <p:nvSpPr>
          <p:cNvPr id="69" name="î$ḷíḑè">
            <a:extLst>
              <a:ext uri="{FF2B5EF4-FFF2-40B4-BE49-F238E27FC236}">
                <a16:creationId xmlns="" xmlns:a16="http://schemas.microsoft.com/office/drawing/2014/main" id="{430B5245-E8F1-4927-8976-07FD7C5262BD}"/>
              </a:ext>
            </a:extLst>
          </p:cNvPr>
          <p:cNvSpPr/>
          <p:nvPr/>
        </p:nvSpPr>
        <p:spPr>
          <a:xfrm>
            <a:off x="4818817" y="4042625"/>
            <a:ext cx="816329" cy="816329"/>
          </a:xfrm>
          <a:prstGeom prst="ellipse">
            <a:avLst/>
          </a:prstGeom>
          <a:solidFill>
            <a:schemeClr val="accent3"/>
          </a:solidFill>
          <a:ln>
            <a:noFill/>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377" rtl="0" eaLnBrk="1" latinLnBrk="0" hangingPunct="1">
              <a:defRPr sz="1800" kern="1200">
                <a:solidFill>
                  <a:schemeClr val="lt1"/>
                </a:solidFill>
              </a:defRPr>
            </a:lvl1pPr>
            <a:lvl2pPr marL="457189" algn="l" defTabSz="914377" rtl="0" eaLnBrk="1" latinLnBrk="0" hangingPunct="1">
              <a:defRPr sz="1800" kern="1200">
                <a:solidFill>
                  <a:schemeClr val="lt1"/>
                </a:solidFill>
              </a:defRPr>
            </a:lvl2pPr>
            <a:lvl3pPr marL="914377" algn="l" defTabSz="914377" rtl="0" eaLnBrk="1" latinLnBrk="0" hangingPunct="1">
              <a:defRPr sz="1800" kern="1200">
                <a:solidFill>
                  <a:schemeClr val="lt1"/>
                </a:solidFill>
              </a:defRPr>
            </a:lvl3pPr>
            <a:lvl4pPr marL="1371566" algn="l" defTabSz="914377" rtl="0" eaLnBrk="1" latinLnBrk="0" hangingPunct="1">
              <a:defRPr sz="1800" kern="1200">
                <a:solidFill>
                  <a:schemeClr val="lt1"/>
                </a:solidFill>
              </a:defRPr>
            </a:lvl4pPr>
            <a:lvl5pPr marL="1828754" algn="l" defTabSz="914377" rtl="0" eaLnBrk="1" latinLnBrk="0" hangingPunct="1">
              <a:defRPr sz="1800" kern="1200">
                <a:solidFill>
                  <a:schemeClr val="lt1"/>
                </a:solidFill>
              </a:defRPr>
            </a:lvl5pPr>
            <a:lvl6pPr marL="2285943" algn="l" defTabSz="914377" rtl="0" eaLnBrk="1" latinLnBrk="0" hangingPunct="1">
              <a:defRPr sz="1800" kern="1200">
                <a:solidFill>
                  <a:schemeClr val="lt1"/>
                </a:solidFill>
              </a:defRPr>
            </a:lvl6pPr>
            <a:lvl7pPr marL="2743131" algn="l" defTabSz="914377" rtl="0" eaLnBrk="1" latinLnBrk="0" hangingPunct="1">
              <a:defRPr sz="1800" kern="1200">
                <a:solidFill>
                  <a:schemeClr val="lt1"/>
                </a:solidFill>
              </a:defRPr>
            </a:lvl7pPr>
            <a:lvl8pPr marL="3200320" algn="l" defTabSz="914377" rtl="0" eaLnBrk="1" latinLnBrk="0" hangingPunct="1">
              <a:defRPr sz="1800" kern="1200">
                <a:solidFill>
                  <a:schemeClr val="lt1"/>
                </a:solidFill>
              </a:defRPr>
            </a:lvl8pPr>
            <a:lvl9pPr marL="3657509" algn="l" defTabSz="914377" rtl="0" eaLnBrk="1" latinLnBrk="0" hangingPunct="1">
              <a:defRPr sz="1800" kern="1200">
                <a:solidFill>
                  <a:schemeClr val="lt1"/>
                </a:solidFill>
              </a:defRPr>
            </a:lvl9pPr>
          </a:lstStyle>
          <a:p>
            <a:pPr algn="ctr"/>
            <a:r>
              <a:rPr lang="en-US" altLang="zh-CN" dirty="0">
                <a:cs typeface="+mn-ea"/>
                <a:sym typeface="+mn-lt"/>
              </a:rPr>
              <a:t>02</a:t>
            </a:r>
            <a:endParaRPr dirty="0">
              <a:cs typeface="+mn-ea"/>
              <a:sym typeface="+mn-lt"/>
            </a:endParaRPr>
          </a:p>
        </p:txBody>
      </p:sp>
      <p:sp>
        <p:nvSpPr>
          <p:cNvPr id="70" name="ï$ḷïďè">
            <a:extLst>
              <a:ext uri="{FF2B5EF4-FFF2-40B4-BE49-F238E27FC236}">
                <a16:creationId xmlns="" xmlns:a16="http://schemas.microsoft.com/office/drawing/2014/main" id="{513AC8E3-C10C-4954-B714-52BE11ABCB0F}"/>
              </a:ext>
            </a:extLst>
          </p:cNvPr>
          <p:cNvSpPr/>
          <p:nvPr/>
        </p:nvSpPr>
        <p:spPr>
          <a:xfrm>
            <a:off x="7281775" y="4042625"/>
            <a:ext cx="816329" cy="816329"/>
          </a:xfrm>
          <a:prstGeom prst="ellipse">
            <a:avLst/>
          </a:prstGeom>
          <a:solidFill>
            <a:schemeClr val="accent2"/>
          </a:solidFill>
          <a:ln>
            <a:noFill/>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377" rtl="0" eaLnBrk="1" latinLnBrk="0" hangingPunct="1">
              <a:defRPr sz="1800" kern="1200">
                <a:solidFill>
                  <a:schemeClr val="lt1"/>
                </a:solidFill>
              </a:defRPr>
            </a:lvl1pPr>
            <a:lvl2pPr marL="457189" algn="l" defTabSz="914377" rtl="0" eaLnBrk="1" latinLnBrk="0" hangingPunct="1">
              <a:defRPr sz="1800" kern="1200">
                <a:solidFill>
                  <a:schemeClr val="lt1"/>
                </a:solidFill>
              </a:defRPr>
            </a:lvl2pPr>
            <a:lvl3pPr marL="914377" algn="l" defTabSz="914377" rtl="0" eaLnBrk="1" latinLnBrk="0" hangingPunct="1">
              <a:defRPr sz="1800" kern="1200">
                <a:solidFill>
                  <a:schemeClr val="lt1"/>
                </a:solidFill>
              </a:defRPr>
            </a:lvl3pPr>
            <a:lvl4pPr marL="1371566" algn="l" defTabSz="914377" rtl="0" eaLnBrk="1" latinLnBrk="0" hangingPunct="1">
              <a:defRPr sz="1800" kern="1200">
                <a:solidFill>
                  <a:schemeClr val="lt1"/>
                </a:solidFill>
              </a:defRPr>
            </a:lvl4pPr>
            <a:lvl5pPr marL="1828754" algn="l" defTabSz="914377" rtl="0" eaLnBrk="1" latinLnBrk="0" hangingPunct="1">
              <a:defRPr sz="1800" kern="1200">
                <a:solidFill>
                  <a:schemeClr val="lt1"/>
                </a:solidFill>
              </a:defRPr>
            </a:lvl5pPr>
            <a:lvl6pPr marL="2285943" algn="l" defTabSz="914377" rtl="0" eaLnBrk="1" latinLnBrk="0" hangingPunct="1">
              <a:defRPr sz="1800" kern="1200">
                <a:solidFill>
                  <a:schemeClr val="lt1"/>
                </a:solidFill>
              </a:defRPr>
            </a:lvl6pPr>
            <a:lvl7pPr marL="2743131" algn="l" defTabSz="914377" rtl="0" eaLnBrk="1" latinLnBrk="0" hangingPunct="1">
              <a:defRPr sz="1800" kern="1200">
                <a:solidFill>
                  <a:schemeClr val="lt1"/>
                </a:solidFill>
              </a:defRPr>
            </a:lvl7pPr>
            <a:lvl8pPr marL="3200320" algn="l" defTabSz="914377" rtl="0" eaLnBrk="1" latinLnBrk="0" hangingPunct="1">
              <a:defRPr sz="1800" kern="1200">
                <a:solidFill>
                  <a:schemeClr val="lt1"/>
                </a:solidFill>
              </a:defRPr>
            </a:lvl8pPr>
            <a:lvl9pPr marL="3657509" algn="l" defTabSz="914377" rtl="0" eaLnBrk="1" latinLnBrk="0" hangingPunct="1">
              <a:defRPr sz="1800" kern="1200">
                <a:solidFill>
                  <a:schemeClr val="lt1"/>
                </a:solidFill>
              </a:defRPr>
            </a:lvl9pPr>
          </a:lstStyle>
          <a:p>
            <a:pPr algn="ctr"/>
            <a:r>
              <a:rPr lang="en-US" altLang="zh-CN" dirty="0">
                <a:cs typeface="+mn-ea"/>
                <a:sym typeface="+mn-lt"/>
              </a:rPr>
              <a:t>03</a:t>
            </a:r>
            <a:endParaRPr dirty="0">
              <a:cs typeface="+mn-ea"/>
              <a:sym typeface="+mn-lt"/>
            </a:endParaRPr>
          </a:p>
        </p:txBody>
      </p:sp>
      <p:sp>
        <p:nvSpPr>
          <p:cNvPr id="71" name="ïṡḷîďè">
            <a:extLst>
              <a:ext uri="{FF2B5EF4-FFF2-40B4-BE49-F238E27FC236}">
                <a16:creationId xmlns="" xmlns:a16="http://schemas.microsoft.com/office/drawing/2014/main" id="{89507FD1-B83F-4F51-A85E-B463DCCE29EB}"/>
              </a:ext>
            </a:extLst>
          </p:cNvPr>
          <p:cNvSpPr/>
          <p:nvPr/>
        </p:nvSpPr>
        <p:spPr>
          <a:xfrm>
            <a:off x="9744733" y="4042625"/>
            <a:ext cx="816329" cy="816329"/>
          </a:xfrm>
          <a:prstGeom prst="ellipse">
            <a:avLst/>
          </a:prstGeom>
          <a:solidFill>
            <a:schemeClr val="accent3"/>
          </a:solidFill>
          <a:ln>
            <a:noFill/>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377" rtl="0" eaLnBrk="1" latinLnBrk="0" hangingPunct="1">
              <a:defRPr sz="1800" kern="1200">
                <a:solidFill>
                  <a:schemeClr val="lt1"/>
                </a:solidFill>
              </a:defRPr>
            </a:lvl1pPr>
            <a:lvl2pPr marL="457189" algn="l" defTabSz="914377" rtl="0" eaLnBrk="1" latinLnBrk="0" hangingPunct="1">
              <a:defRPr sz="1800" kern="1200">
                <a:solidFill>
                  <a:schemeClr val="lt1"/>
                </a:solidFill>
              </a:defRPr>
            </a:lvl2pPr>
            <a:lvl3pPr marL="914377" algn="l" defTabSz="914377" rtl="0" eaLnBrk="1" latinLnBrk="0" hangingPunct="1">
              <a:defRPr sz="1800" kern="1200">
                <a:solidFill>
                  <a:schemeClr val="lt1"/>
                </a:solidFill>
              </a:defRPr>
            </a:lvl3pPr>
            <a:lvl4pPr marL="1371566" algn="l" defTabSz="914377" rtl="0" eaLnBrk="1" latinLnBrk="0" hangingPunct="1">
              <a:defRPr sz="1800" kern="1200">
                <a:solidFill>
                  <a:schemeClr val="lt1"/>
                </a:solidFill>
              </a:defRPr>
            </a:lvl4pPr>
            <a:lvl5pPr marL="1828754" algn="l" defTabSz="914377" rtl="0" eaLnBrk="1" latinLnBrk="0" hangingPunct="1">
              <a:defRPr sz="1800" kern="1200">
                <a:solidFill>
                  <a:schemeClr val="lt1"/>
                </a:solidFill>
              </a:defRPr>
            </a:lvl5pPr>
            <a:lvl6pPr marL="2285943" algn="l" defTabSz="914377" rtl="0" eaLnBrk="1" latinLnBrk="0" hangingPunct="1">
              <a:defRPr sz="1800" kern="1200">
                <a:solidFill>
                  <a:schemeClr val="lt1"/>
                </a:solidFill>
              </a:defRPr>
            </a:lvl6pPr>
            <a:lvl7pPr marL="2743131" algn="l" defTabSz="914377" rtl="0" eaLnBrk="1" latinLnBrk="0" hangingPunct="1">
              <a:defRPr sz="1800" kern="1200">
                <a:solidFill>
                  <a:schemeClr val="lt1"/>
                </a:solidFill>
              </a:defRPr>
            </a:lvl7pPr>
            <a:lvl8pPr marL="3200320" algn="l" defTabSz="914377" rtl="0" eaLnBrk="1" latinLnBrk="0" hangingPunct="1">
              <a:defRPr sz="1800" kern="1200">
                <a:solidFill>
                  <a:schemeClr val="lt1"/>
                </a:solidFill>
              </a:defRPr>
            </a:lvl8pPr>
            <a:lvl9pPr marL="3657509" algn="l" defTabSz="914377" rtl="0" eaLnBrk="1" latinLnBrk="0" hangingPunct="1">
              <a:defRPr sz="1800" kern="1200">
                <a:solidFill>
                  <a:schemeClr val="lt1"/>
                </a:solidFill>
              </a:defRPr>
            </a:lvl9pPr>
          </a:lstStyle>
          <a:p>
            <a:pPr algn="ctr"/>
            <a:r>
              <a:rPr lang="en-US" altLang="zh-CN" dirty="0">
                <a:cs typeface="+mn-ea"/>
                <a:sym typeface="+mn-lt"/>
              </a:rPr>
              <a:t>04</a:t>
            </a:r>
            <a:endParaRPr dirty="0">
              <a:cs typeface="+mn-ea"/>
              <a:sym typeface="+mn-lt"/>
            </a:endParaRPr>
          </a:p>
        </p:txBody>
      </p:sp>
      <p:sp>
        <p:nvSpPr>
          <p:cNvPr id="74" name="iṥḷïdê">
            <a:extLst>
              <a:ext uri="{FF2B5EF4-FFF2-40B4-BE49-F238E27FC236}">
                <a16:creationId xmlns="" xmlns:a16="http://schemas.microsoft.com/office/drawing/2014/main" id="{9BF0B2C4-9AE9-4519-9BF7-BC8FEA432DB1}"/>
              </a:ext>
            </a:extLst>
          </p:cNvPr>
          <p:cNvSpPr txBox="1"/>
          <p:nvPr/>
        </p:nvSpPr>
        <p:spPr bwMode="auto">
          <a:xfrm>
            <a:off x="1736683" y="5200789"/>
            <a:ext cx="2054678" cy="354159"/>
          </a:xfrm>
          <a:prstGeom prst="rect">
            <a:avLst/>
          </a:prstGeom>
          <a:noFill/>
          <a:ln>
            <a:noFill/>
          </a:ln>
          <a:extLst/>
        </p:spPr>
        <p:txBody>
          <a:bodyPr wrap="square" lIns="91440" tIns="45720" rIns="91440" bIns="45720">
            <a:normAutofit fontScale="92500" lnSpcReduction="10000"/>
            <a:scene3d>
              <a:camera prst="orthographicFront"/>
              <a:lightRig rig="threePt" dir="t"/>
            </a:scene3d>
            <a:sp3d contourW="12700"/>
          </a:bodyPr>
          <a:lstStyle/>
          <a:p>
            <a:pPr algn="ctr" eaLnBrk="1" hangingPunct="1">
              <a:spcBef>
                <a:spcPct val="0"/>
              </a:spcBef>
              <a:buFontTx/>
              <a:buNone/>
            </a:pPr>
            <a:r>
              <a:rPr lang="zh-CN" altLang="en-US" sz="2000" b="1" dirty="0" smtClean="0">
                <a:cs typeface="+mn-ea"/>
                <a:sym typeface="+mn-lt"/>
              </a:rPr>
              <a:t>*设计课程</a:t>
            </a:r>
            <a:endParaRPr lang="zh-CN" altLang="en-US" sz="2000" b="1" dirty="0">
              <a:cs typeface="+mn-ea"/>
              <a:sym typeface="+mn-lt"/>
            </a:endParaRPr>
          </a:p>
        </p:txBody>
      </p:sp>
      <p:sp>
        <p:nvSpPr>
          <p:cNvPr id="77" name="iṥḷïdê">
            <a:extLst>
              <a:ext uri="{FF2B5EF4-FFF2-40B4-BE49-F238E27FC236}">
                <a16:creationId xmlns="" xmlns:a16="http://schemas.microsoft.com/office/drawing/2014/main" id="{D9F07EF4-CEFC-4954-8A38-CE85718C47D5}"/>
              </a:ext>
            </a:extLst>
          </p:cNvPr>
          <p:cNvSpPr txBox="1"/>
          <p:nvPr/>
        </p:nvSpPr>
        <p:spPr bwMode="auto">
          <a:xfrm>
            <a:off x="4194205" y="5200789"/>
            <a:ext cx="2054678" cy="354159"/>
          </a:xfrm>
          <a:prstGeom prst="rect">
            <a:avLst/>
          </a:prstGeom>
          <a:noFill/>
          <a:ln>
            <a:noFill/>
          </a:ln>
          <a:extLst/>
        </p:spPr>
        <p:txBody>
          <a:bodyPr wrap="square" lIns="91440" tIns="45720" rIns="91440" bIns="45720">
            <a:normAutofit fontScale="92500" lnSpcReduction="10000"/>
            <a:scene3d>
              <a:camera prst="orthographicFront"/>
              <a:lightRig rig="threePt" dir="t"/>
            </a:scene3d>
            <a:sp3d contourW="12700"/>
          </a:bodyPr>
          <a:lstStyle/>
          <a:p>
            <a:pPr algn="ctr" eaLnBrk="1" hangingPunct="1">
              <a:spcBef>
                <a:spcPct val="0"/>
              </a:spcBef>
              <a:buFontTx/>
              <a:buNone/>
            </a:pPr>
            <a:r>
              <a:rPr lang="zh-CN" altLang="en-US" sz="2000" b="1" dirty="0" smtClean="0">
                <a:cs typeface="+mn-ea"/>
                <a:sym typeface="+mn-lt"/>
              </a:rPr>
              <a:t>教授学生</a:t>
            </a:r>
            <a:endParaRPr lang="zh-CN" altLang="en-US" sz="2000" b="1" dirty="0">
              <a:cs typeface="+mn-ea"/>
              <a:sym typeface="+mn-lt"/>
            </a:endParaRPr>
          </a:p>
        </p:txBody>
      </p:sp>
      <p:sp>
        <p:nvSpPr>
          <p:cNvPr id="80" name="iṥḷïdê">
            <a:extLst>
              <a:ext uri="{FF2B5EF4-FFF2-40B4-BE49-F238E27FC236}">
                <a16:creationId xmlns="" xmlns:a16="http://schemas.microsoft.com/office/drawing/2014/main" id="{2C4BD4A6-F3EA-45CF-9AF6-5F8422E1AB9D}"/>
              </a:ext>
            </a:extLst>
          </p:cNvPr>
          <p:cNvSpPr txBox="1"/>
          <p:nvPr/>
        </p:nvSpPr>
        <p:spPr bwMode="auto">
          <a:xfrm>
            <a:off x="6651727" y="5200789"/>
            <a:ext cx="2054678" cy="354159"/>
          </a:xfrm>
          <a:prstGeom prst="rect">
            <a:avLst/>
          </a:prstGeom>
          <a:noFill/>
          <a:ln>
            <a:noFill/>
          </a:ln>
          <a:extLst/>
        </p:spPr>
        <p:txBody>
          <a:bodyPr wrap="square" lIns="91440" tIns="45720" rIns="91440" bIns="45720">
            <a:normAutofit fontScale="92500" lnSpcReduction="10000"/>
            <a:scene3d>
              <a:camera prst="orthographicFront"/>
              <a:lightRig rig="threePt" dir="t"/>
            </a:scene3d>
            <a:sp3d contourW="12700"/>
          </a:bodyPr>
          <a:lstStyle/>
          <a:p>
            <a:pPr algn="ctr" eaLnBrk="1" hangingPunct="1">
              <a:spcBef>
                <a:spcPct val="0"/>
              </a:spcBef>
              <a:buFontTx/>
              <a:buNone/>
            </a:pPr>
            <a:r>
              <a:rPr lang="zh-CN" altLang="en-US" sz="2000" b="1" dirty="0" smtClean="0">
                <a:cs typeface="+mn-ea"/>
                <a:sym typeface="+mn-lt"/>
              </a:rPr>
              <a:t>答疑反馈</a:t>
            </a:r>
            <a:endParaRPr lang="zh-CN" altLang="en-US" sz="2000" b="1" dirty="0">
              <a:cs typeface="+mn-ea"/>
              <a:sym typeface="+mn-lt"/>
            </a:endParaRPr>
          </a:p>
        </p:txBody>
      </p:sp>
      <p:sp>
        <p:nvSpPr>
          <p:cNvPr id="83" name="iṥḷïdê">
            <a:extLst>
              <a:ext uri="{FF2B5EF4-FFF2-40B4-BE49-F238E27FC236}">
                <a16:creationId xmlns="" xmlns:a16="http://schemas.microsoft.com/office/drawing/2014/main" id="{0FEE0C78-0DA7-4F02-9450-E84524BE3A63}"/>
              </a:ext>
            </a:extLst>
          </p:cNvPr>
          <p:cNvSpPr txBox="1"/>
          <p:nvPr/>
        </p:nvSpPr>
        <p:spPr bwMode="auto">
          <a:xfrm>
            <a:off x="9102398" y="5274545"/>
            <a:ext cx="2054678" cy="354159"/>
          </a:xfrm>
          <a:prstGeom prst="rect">
            <a:avLst/>
          </a:prstGeom>
          <a:noFill/>
          <a:ln>
            <a:noFill/>
          </a:ln>
          <a:extLst/>
        </p:spPr>
        <p:txBody>
          <a:bodyPr wrap="square" lIns="91440" tIns="45720" rIns="91440" bIns="45720">
            <a:normAutofit fontScale="77500" lnSpcReduction="20000"/>
            <a:scene3d>
              <a:camera prst="orthographicFront"/>
              <a:lightRig rig="threePt" dir="t"/>
            </a:scene3d>
            <a:sp3d contourW="12700"/>
          </a:bodyPr>
          <a:lstStyle/>
          <a:p>
            <a:pPr algn="ctr" eaLnBrk="1" hangingPunct="1">
              <a:spcBef>
                <a:spcPct val="0"/>
              </a:spcBef>
              <a:buFontTx/>
              <a:buNone/>
            </a:pPr>
            <a:r>
              <a:rPr lang="zh-CN" altLang="en-US" sz="2000" b="1" smtClean="0">
                <a:cs typeface="+mn-ea"/>
                <a:sym typeface="+mn-lt"/>
              </a:rPr>
              <a:t>教师考核</a:t>
            </a:r>
            <a:r>
              <a:rPr lang="zh-CN" altLang="en-US" sz="2000" b="1" dirty="0" smtClean="0">
                <a:cs typeface="+mn-ea"/>
                <a:sym typeface="+mn-lt"/>
              </a:rPr>
              <a:t>和数据分析</a:t>
            </a:r>
            <a:endParaRPr lang="zh-CN" altLang="en-US" sz="2000" b="1" dirty="0">
              <a:cs typeface="+mn-ea"/>
              <a:sym typeface="+mn-lt"/>
            </a:endParaRPr>
          </a:p>
        </p:txBody>
      </p:sp>
    </p:spTree>
    <p:extLst>
      <p:ext uri="{BB962C8B-B14F-4D97-AF65-F5344CB8AC3E}">
        <p14:creationId xmlns:p14="http://schemas.microsoft.com/office/powerpoint/2010/main" val="1168537757"/>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 name="0f504d70-4854-48bb-8720-d0eb72ba8666"/>
          <p:cNvGrpSpPr>
            <a:grpSpLocks noChangeAspect="1"/>
          </p:cNvGrpSpPr>
          <p:nvPr/>
        </p:nvGrpSpPr>
        <p:grpSpPr>
          <a:xfrm>
            <a:off x="1416361" y="2046522"/>
            <a:ext cx="9361886" cy="3713742"/>
            <a:chOff x="2003868" y="1855929"/>
            <a:chExt cx="8184265" cy="3246594"/>
          </a:xfrm>
        </p:grpSpPr>
        <p:sp>
          <p:nvSpPr>
            <p:cNvPr id="4" name="Rectangle: Rounded Corners 1"/>
            <p:cNvSpPr/>
            <p:nvPr/>
          </p:nvSpPr>
          <p:spPr>
            <a:xfrm>
              <a:off x="2014803" y="1855929"/>
              <a:ext cx="3555885" cy="712047"/>
            </a:xfrm>
            <a:prstGeom prst="roundRect">
              <a:avLst>
                <a:gd name="adj" fmla="val 4459"/>
              </a:avLst>
            </a:prstGeom>
            <a:solidFill>
              <a:schemeClr val="accent4"/>
            </a:solidFill>
            <a:ln w="12700" cap="flat">
              <a:noFill/>
              <a:miter lim="400000"/>
            </a:ln>
            <a:effectLst/>
          </p:spPr>
          <p:txBody>
            <a:bodyPr wrap="none" lIns="25400" tIns="25400" rIns="25400" bIns="25400" anchor="ctr">
              <a:normAutofit/>
            </a:bodyPr>
            <a:lstStyle/>
            <a:p>
              <a:pPr lvl="0" algn="ctr"/>
              <a:r>
                <a:rPr lang="zh-CN" altLang="en-US" sz="2000">
                  <a:solidFill>
                    <a:schemeClr val="bg1"/>
                  </a:solidFill>
                  <a:cs typeface="+mn-ea"/>
                  <a:sym typeface="+mn-lt"/>
                </a:rPr>
                <a:t>标题文本预设</a:t>
              </a:r>
            </a:p>
          </p:txBody>
        </p:sp>
        <p:sp>
          <p:nvSpPr>
            <p:cNvPr id="5" name="TextBox 2"/>
            <p:cNvSpPr txBox="1">
              <a:spLocks/>
            </p:cNvSpPr>
            <p:nvPr/>
          </p:nvSpPr>
          <p:spPr>
            <a:xfrm>
              <a:off x="2279955" y="2881536"/>
              <a:ext cx="2916314" cy="662367"/>
            </a:xfrm>
            <a:prstGeom prst="rect">
              <a:avLst/>
            </a:prstGeom>
            <a:noFill/>
            <a:ln w="12700" cap="flat">
              <a:noFill/>
              <a:miter lim="400000"/>
            </a:ln>
            <a:effectLst/>
          </p:spPr>
          <p:txBody>
            <a:bodyPr wrap="square" lIns="0" tIns="0" rIns="0" bIns="0" anchor="t">
              <a:noAutofit/>
            </a:bodyPr>
            <a:lstStyle/>
            <a:p>
              <a:pPr>
                <a:lnSpc>
                  <a:spcPct val="160000"/>
                </a:lnSpc>
              </a:pPr>
              <a:r>
                <a:rPr lang="en-US" altLang="zh-CN" sz="900" dirty="0">
                  <a:solidFill>
                    <a:schemeClr val="tx1">
                      <a:lumMod val="75000"/>
                      <a:lumOff val="25000"/>
                    </a:schemeClr>
                  </a:solidFill>
                  <a:cs typeface="+mn-ea"/>
                  <a:sym typeface="+mn-lt"/>
                </a:rPr>
                <a:t>The user can demonstrate on a projector or computer, or print the presentation and make it </a:t>
              </a:r>
              <a:r>
                <a:rPr lang="en-US" altLang="zh-CN" sz="900" dirty="0" err="1">
                  <a:solidFill>
                    <a:schemeClr val="tx1">
                      <a:lumMod val="75000"/>
                      <a:lumOff val="25000"/>
                    </a:schemeClr>
                  </a:solidFill>
                  <a:cs typeface="+mn-ea"/>
                  <a:sym typeface="+mn-lt"/>
                </a:rPr>
                <a:t>intoThe</a:t>
              </a:r>
              <a:r>
                <a:rPr lang="en-US" altLang="zh-CN" sz="900" dirty="0">
                  <a:solidFill>
                    <a:schemeClr val="tx1">
                      <a:lumMod val="75000"/>
                      <a:lumOff val="25000"/>
                    </a:schemeClr>
                  </a:solidFill>
                  <a:cs typeface="+mn-ea"/>
                  <a:sym typeface="+mn-lt"/>
                </a:rPr>
                <a:t> user </a:t>
              </a:r>
              <a:r>
                <a:rPr lang="en-US" altLang="zh-CN" sz="900" dirty="0" err="1">
                  <a:solidFill>
                    <a:schemeClr val="tx1">
                      <a:lumMod val="75000"/>
                      <a:lumOff val="25000"/>
                    </a:schemeClr>
                  </a:solidFill>
                  <a:cs typeface="+mn-ea"/>
                  <a:sym typeface="+mn-lt"/>
                </a:rPr>
                <a:t>candemonstrateThe</a:t>
              </a:r>
              <a:r>
                <a:rPr lang="en-US" altLang="zh-CN" sz="900" dirty="0">
                  <a:solidFill>
                    <a:schemeClr val="tx1">
                      <a:lumMod val="75000"/>
                      <a:lumOff val="25000"/>
                    </a:schemeClr>
                  </a:solidFill>
                  <a:cs typeface="+mn-ea"/>
                  <a:sym typeface="+mn-lt"/>
                </a:rPr>
                <a:t> user can demonstrate on a projector or computer, or print the presentation and make it </a:t>
              </a:r>
              <a:r>
                <a:rPr lang="en-US" altLang="zh-CN" sz="900" dirty="0" err="1">
                  <a:solidFill>
                    <a:schemeClr val="tx1">
                      <a:lumMod val="75000"/>
                      <a:lumOff val="25000"/>
                    </a:schemeClr>
                  </a:solidFill>
                  <a:cs typeface="+mn-ea"/>
                  <a:sym typeface="+mn-lt"/>
                </a:rPr>
                <a:t>intoThe</a:t>
              </a:r>
              <a:r>
                <a:rPr lang="en-US" altLang="zh-CN" sz="900" dirty="0">
                  <a:solidFill>
                    <a:schemeClr val="tx1">
                      <a:lumMod val="75000"/>
                      <a:lumOff val="25000"/>
                    </a:schemeClr>
                  </a:solidFill>
                  <a:cs typeface="+mn-ea"/>
                  <a:sym typeface="+mn-lt"/>
                </a:rPr>
                <a:t> user</a:t>
              </a:r>
            </a:p>
          </p:txBody>
        </p:sp>
        <p:grpSp>
          <p:nvGrpSpPr>
            <p:cNvPr id="6" name="Group 3"/>
            <p:cNvGrpSpPr/>
            <p:nvPr/>
          </p:nvGrpSpPr>
          <p:grpSpPr>
            <a:xfrm>
              <a:off x="7924891" y="4041068"/>
              <a:ext cx="542724" cy="542724"/>
              <a:chOff x="7924891" y="4464172"/>
              <a:chExt cx="542724" cy="542724"/>
            </a:xfrm>
          </p:grpSpPr>
          <p:sp>
            <p:nvSpPr>
              <p:cNvPr id="35" name="Freeform: Shape 4"/>
              <p:cNvSpPr/>
              <p:nvPr/>
            </p:nvSpPr>
            <p:spPr>
              <a:xfrm>
                <a:off x="7924891" y="4464172"/>
                <a:ext cx="542724" cy="54272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3"/>
              </a:solidFill>
              <a:ln w="12700">
                <a:miter lim="400000"/>
              </a:ln>
            </p:spPr>
            <p:txBody>
              <a:bodyPr anchor="ctr"/>
              <a:lstStyle/>
              <a:p>
                <a:pPr algn="ctr"/>
                <a:endParaRPr>
                  <a:cs typeface="+mn-ea"/>
                  <a:sym typeface="+mn-lt"/>
                </a:endParaRPr>
              </a:p>
            </p:txBody>
          </p:sp>
          <p:sp>
            <p:nvSpPr>
              <p:cNvPr id="36" name="Freeform: Shape 5"/>
              <p:cNvSpPr/>
              <p:nvPr/>
            </p:nvSpPr>
            <p:spPr>
              <a:xfrm>
                <a:off x="8082466" y="4626398"/>
                <a:ext cx="207486" cy="218273"/>
              </a:xfrm>
              <a:custGeom>
                <a:avLst/>
                <a:gdLst/>
                <a:ahLst/>
                <a:cxnLst>
                  <a:cxn ang="0">
                    <a:pos x="wd2" y="hd2"/>
                  </a:cxn>
                  <a:cxn ang="5400000">
                    <a:pos x="wd2" y="hd2"/>
                  </a:cxn>
                  <a:cxn ang="10800000">
                    <a:pos x="wd2" y="hd2"/>
                  </a:cxn>
                  <a:cxn ang="16200000">
                    <a:pos x="wd2" y="hd2"/>
                  </a:cxn>
                </a:cxnLst>
                <a:rect l="0" t="0" r="r" b="b"/>
                <a:pathLst>
                  <a:path w="20689" h="21367" extrusionOk="0">
                    <a:moveTo>
                      <a:pt x="5399" y="21367"/>
                    </a:moveTo>
                    <a:cubicBezTo>
                      <a:pt x="3945" y="21367"/>
                      <a:pt x="2583" y="20761"/>
                      <a:pt x="1600" y="19796"/>
                    </a:cubicBezTo>
                    <a:cubicBezTo>
                      <a:pt x="-305" y="17926"/>
                      <a:pt x="-835" y="14661"/>
                      <a:pt x="1835" y="12040"/>
                    </a:cubicBezTo>
                    <a:cubicBezTo>
                      <a:pt x="3400" y="10503"/>
                      <a:pt x="9667" y="4351"/>
                      <a:pt x="12796" y="1279"/>
                    </a:cubicBezTo>
                    <a:cubicBezTo>
                      <a:pt x="13906" y="188"/>
                      <a:pt x="15321" y="-233"/>
                      <a:pt x="16674" y="123"/>
                    </a:cubicBezTo>
                    <a:cubicBezTo>
                      <a:pt x="18004" y="473"/>
                      <a:pt x="19093" y="1542"/>
                      <a:pt x="19449" y="2847"/>
                    </a:cubicBezTo>
                    <a:cubicBezTo>
                      <a:pt x="19811" y="4176"/>
                      <a:pt x="19382" y="5564"/>
                      <a:pt x="18273" y="6654"/>
                    </a:cubicBezTo>
                    <a:lnTo>
                      <a:pt x="7790" y="16945"/>
                    </a:lnTo>
                    <a:cubicBezTo>
                      <a:pt x="7191" y="17533"/>
                      <a:pt x="6516" y="17880"/>
                      <a:pt x="5836" y="17951"/>
                    </a:cubicBezTo>
                    <a:cubicBezTo>
                      <a:pt x="5163" y="18020"/>
                      <a:pt x="4520" y="17808"/>
                      <a:pt x="4071" y="17366"/>
                    </a:cubicBezTo>
                    <a:cubicBezTo>
                      <a:pt x="3256" y="16566"/>
                      <a:pt x="3140" y="15060"/>
                      <a:pt x="4495" y="13730"/>
                    </a:cubicBezTo>
                    <a:lnTo>
                      <a:pt x="11857" y="6501"/>
                    </a:lnTo>
                    <a:cubicBezTo>
                      <a:pt x="12160" y="6204"/>
                      <a:pt x="12650" y="6204"/>
                      <a:pt x="12952" y="6501"/>
                    </a:cubicBezTo>
                    <a:cubicBezTo>
                      <a:pt x="13255" y="6798"/>
                      <a:pt x="13255" y="7279"/>
                      <a:pt x="12952" y="7576"/>
                    </a:cubicBezTo>
                    <a:lnTo>
                      <a:pt x="5590" y="14805"/>
                    </a:lnTo>
                    <a:cubicBezTo>
                      <a:pt x="4953" y="15429"/>
                      <a:pt x="4896" y="16025"/>
                      <a:pt x="5166" y="16291"/>
                    </a:cubicBezTo>
                    <a:cubicBezTo>
                      <a:pt x="5285" y="16409"/>
                      <a:pt x="5464" y="16461"/>
                      <a:pt x="5672" y="16439"/>
                    </a:cubicBezTo>
                    <a:cubicBezTo>
                      <a:pt x="5992" y="16406"/>
                      <a:pt x="6354" y="16204"/>
                      <a:pt x="6695" y="15870"/>
                    </a:cubicBezTo>
                    <a:lnTo>
                      <a:pt x="17178" y="5579"/>
                    </a:lnTo>
                    <a:cubicBezTo>
                      <a:pt x="17896" y="4873"/>
                      <a:pt x="18171" y="4043"/>
                      <a:pt x="17953" y="3240"/>
                    </a:cubicBezTo>
                    <a:cubicBezTo>
                      <a:pt x="17737" y="2451"/>
                      <a:pt x="17078" y="1804"/>
                      <a:pt x="16273" y="1592"/>
                    </a:cubicBezTo>
                    <a:cubicBezTo>
                      <a:pt x="15457" y="1377"/>
                      <a:pt x="14611" y="1648"/>
                      <a:pt x="13891" y="2354"/>
                    </a:cubicBezTo>
                    <a:cubicBezTo>
                      <a:pt x="10762" y="5426"/>
                      <a:pt x="4495" y="11579"/>
                      <a:pt x="2930" y="13115"/>
                    </a:cubicBezTo>
                    <a:cubicBezTo>
                      <a:pt x="887" y="15120"/>
                      <a:pt x="1378" y="17427"/>
                      <a:pt x="2695" y="18721"/>
                    </a:cubicBezTo>
                    <a:cubicBezTo>
                      <a:pt x="4014" y="20015"/>
                      <a:pt x="6364" y="20495"/>
                      <a:pt x="8406" y="18491"/>
                    </a:cubicBezTo>
                    <a:lnTo>
                      <a:pt x="19368" y="7729"/>
                    </a:lnTo>
                    <a:cubicBezTo>
                      <a:pt x="19670" y="7433"/>
                      <a:pt x="20160" y="7433"/>
                      <a:pt x="20463" y="7729"/>
                    </a:cubicBezTo>
                    <a:cubicBezTo>
                      <a:pt x="20765" y="8026"/>
                      <a:pt x="20765" y="8508"/>
                      <a:pt x="20463" y="8804"/>
                    </a:cubicBezTo>
                    <a:lnTo>
                      <a:pt x="9501" y="19566"/>
                    </a:lnTo>
                    <a:cubicBezTo>
                      <a:pt x="8209" y="20835"/>
                      <a:pt x="6763" y="21367"/>
                      <a:pt x="5399" y="21367"/>
                    </a:cubicBezTo>
                    <a:close/>
                  </a:path>
                </a:pathLst>
              </a:custGeom>
              <a:solidFill>
                <a:srgbClr val="FFFFFF"/>
              </a:solidFill>
              <a:ln w="12700">
                <a:miter lim="400000"/>
              </a:ln>
            </p:spPr>
            <p:txBody>
              <a:bodyPr anchor="ctr"/>
              <a:lstStyle/>
              <a:p>
                <a:pPr algn="ctr"/>
                <a:endParaRPr>
                  <a:cs typeface="+mn-ea"/>
                  <a:sym typeface="+mn-lt"/>
                </a:endParaRPr>
              </a:p>
            </p:txBody>
          </p:sp>
        </p:grpSp>
        <p:sp>
          <p:nvSpPr>
            <p:cNvPr id="7" name="Rectangle 6"/>
            <p:cNvSpPr/>
            <p:nvPr/>
          </p:nvSpPr>
          <p:spPr>
            <a:xfrm>
              <a:off x="2003868" y="4807445"/>
              <a:ext cx="1176762" cy="295078"/>
            </a:xfrm>
            <a:prstGeom prst="rect">
              <a:avLst/>
            </a:prstGeom>
            <a:solidFill>
              <a:srgbClr val="E6E7EA"/>
            </a:solidFill>
            <a:ln w="12700">
              <a:miter lim="400000"/>
            </a:ln>
          </p:spPr>
          <p:txBody>
            <a:bodyPr wrap="none" lIns="25400" tIns="25400" rIns="25400" bIns="25400" anchor="ctr" anchorCtr="1">
              <a:normAutofit/>
            </a:bodyPr>
            <a:lstStyle/>
            <a:p>
              <a:pPr lvl="0" algn="ctr"/>
              <a:r>
                <a:rPr lang="zh-CN" altLang="en-US" sz="1200" dirty="0" smtClean="0">
                  <a:solidFill>
                    <a:schemeClr val="tx1">
                      <a:lumMod val="50000"/>
                      <a:lumOff val="50000"/>
                    </a:schemeClr>
                  </a:solidFill>
                  <a:cs typeface="+mn-ea"/>
                  <a:sym typeface="+mn-lt"/>
                </a:rPr>
                <a:t>家长购买</a:t>
              </a:r>
              <a:endParaRPr lang="zh-CN" altLang="en-US" sz="1200" dirty="0">
                <a:solidFill>
                  <a:schemeClr val="tx1">
                    <a:lumMod val="50000"/>
                    <a:lumOff val="50000"/>
                  </a:schemeClr>
                </a:solidFill>
                <a:cs typeface="+mn-ea"/>
                <a:sym typeface="+mn-lt"/>
              </a:endParaRPr>
            </a:p>
          </p:txBody>
        </p:sp>
        <p:grpSp>
          <p:nvGrpSpPr>
            <p:cNvPr id="8" name="Group 7"/>
            <p:cNvGrpSpPr/>
            <p:nvPr/>
          </p:nvGrpSpPr>
          <p:grpSpPr>
            <a:xfrm>
              <a:off x="3721867" y="4041068"/>
              <a:ext cx="542724" cy="542724"/>
              <a:chOff x="3721867" y="4464172"/>
              <a:chExt cx="542724" cy="542724"/>
            </a:xfrm>
          </p:grpSpPr>
          <p:sp>
            <p:nvSpPr>
              <p:cNvPr id="33" name="Freeform: Shape 8"/>
              <p:cNvSpPr/>
              <p:nvPr/>
            </p:nvSpPr>
            <p:spPr>
              <a:xfrm>
                <a:off x="3721867" y="4464172"/>
                <a:ext cx="542724" cy="54272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3"/>
              </a:solidFill>
              <a:ln w="12700">
                <a:miter lim="400000"/>
              </a:ln>
            </p:spPr>
            <p:txBody>
              <a:bodyPr anchor="ctr"/>
              <a:lstStyle/>
              <a:p>
                <a:pPr algn="ctr"/>
                <a:endParaRPr>
                  <a:cs typeface="+mn-ea"/>
                  <a:sym typeface="+mn-lt"/>
                </a:endParaRPr>
              </a:p>
            </p:txBody>
          </p:sp>
          <p:sp>
            <p:nvSpPr>
              <p:cNvPr id="34" name="Freeform: Shape 9"/>
              <p:cNvSpPr/>
              <p:nvPr/>
            </p:nvSpPr>
            <p:spPr>
              <a:xfrm>
                <a:off x="3874891" y="4633413"/>
                <a:ext cx="233430" cy="204242"/>
              </a:xfrm>
              <a:custGeom>
                <a:avLst/>
                <a:gdLst/>
                <a:ahLst/>
                <a:cxnLst>
                  <a:cxn ang="0">
                    <a:pos x="wd2" y="hd2"/>
                  </a:cxn>
                  <a:cxn ang="5400000">
                    <a:pos x="wd2" y="hd2"/>
                  </a:cxn>
                  <a:cxn ang="10800000">
                    <a:pos x="wd2" y="hd2"/>
                  </a:cxn>
                  <a:cxn ang="16200000">
                    <a:pos x="wd2" y="hd2"/>
                  </a:cxn>
                </a:cxnLst>
                <a:rect l="0" t="0" r="r" b="b"/>
                <a:pathLst>
                  <a:path w="21600" h="21600" extrusionOk="0">
                    <a:moveTo>
                      <a:pt x="18900" y="0"/>
                    </a:moveTo>
                    <a:lnTo>
                      <a:pt x="2700" y="0"/>
                    </a:lnTo>
                    <a:cubicBezTo>
                      <a:pt x="1216" y="0"/>
                      <a:pt x="0" y="1389"/>
                      <a:pt x="0" y="3086"/>
                    </a:cubicBezTo>
                    <a:lnTo>
                      <a:pt x="0" y="13885"/>
                    </a:lnTo>
                    <a:cubicBezTo>
                      <a:pt x="0" y="15583"/>
                      <a:pt x="1216" y="16971"/>
                      <a:pt x="2700" y="16971"/>
                    </a:cubicBezTo>
                    <a:lnTo>
                      <a:pt x="8100" y="16971"/>
                    </a:lnTo>
                    <a:lnTo>
                      <a:pt x="13500" y="21600"/>
                    </a:lnTo>
                    <a:lnTo>
                      <a:pt x="13500" y="16971"/>
                    </a:lnTo>
                    <a:lnTo>
                      <a:pt x="18900" y="16971"/>
                    </a:lnTo>
                    <a:cubicBezTo>
                      <a:pt x="20384" y="16971"/>
                      <a:pt x="21600" y="15583"/>
                      <a:pt x="21600" y="13885"/>
                    </a:cubicBezTo>
                    <a:lnTo>
                      <a:pt x="21600" y="3086"/>
                    </a:lnTo>
                    <a:cubicBezTo>
                      <a:pt x="21600" y="1389"/>
                      <a:pt x="20384" y="0"/>
                      <a:pt x="18900" y="0"/>
                    </a:cubicBezTo>
                    <a:close/>
                  </a:path>
                </a:pathLst>
              </a:custGeom>
              <a:solidFill>
                <a:srgbClr val="FFFFFF"/>
              </a:solidFill>
              <a:ln w="12700">
                <a:miter lim="400000"/>
              </a:ln>
            </p:spPr>
            <p:txBody>
              <a:bodyPr anchor="ctr"/>
              <a:lstStyle/>
              <a:p>
                <a:pPr algn="ctr"/>
                <a:endParaRPr>
                  <a:cs typeface="+mn-ea"/>
                  <a:sym typeface="+mn-lt"/>
                </a:endParaRPr>
              </a:p>
            </p:txBody>
          </p:sp>
        </p:grpSp>
        <p:sp>
          <p:nvSpPr>
            <p:cNvPr id="9" name="Rectangle 10"/>
            <p:cNvSpPr/>
            <p:nvPr/>
          </p:nvSpPr>
          <p:spPr>
            <a:xfrm>
              <a:off x="3404037" y="4807445"/>
              <a:ext cx="1176761" cy="295078"/>
            </a:xfrm>
            <a:prstGeom prst="rect">
              <a:avLst/>
            </a:prstGeom>
            <a:solidFill>
              <a:srgbClr val="E6E7EA"/>
            </a:solidFill>
            <a:ln w="12700">
              <a:miter lim="400000"/>
            </a:ln>
          </p:spPr>
          <p:txBody>
            <a:bodyPr wrap="none" lIns="25400" tIns="25400" rIns="25400" bIns="25400" anchor="ctr" anchorCtr="1">
              <a:normAutofit/>
            </a:bodyPr>
            <a:lstStyle/>
            <a:p>
              <a:pPr lvl="0" algn="ctr"/>
              <a:r>
                <a:rPr lang="zh-CN" altLang="en-US" sz="1200" dirty="0" smtClean="0">
                  <a:solidFill>
                    <a:schemeClr val="tx1">
                      <a:lumMod val="50000"/>
                      <a:lumOff val="50000"/>
                    </a:schemeClr>
                  </a:solidFill>
                  <a:cs typeface="+mn-ea"/>
                  <a:sym typeface="+mn-lt"/>
                </a:rPr>
                <a:t>学生上课</a:t>
              </a:r>
              <a:endParaRPr lang="zh-CN" altLang="en-US" sz="1200" dirty="0">
                <a:solidFill>
                  <a:schemeClr val="tx1">
                    <a:lumMod val="50000"/>
                    <a:lumOff val="50000"/>
                  </a:schemeClr>
                </a:solidFill>
                <a:cs typeface="+mn-ea"/>
                <a:sym typeface="+mn-lt"/>
              </a:endParaRPr>
            </a:p>
          </p:txBody>
        </p:sp>
        <p:sp>
          <p:nvSpPr>
            <p:cNvPr id="10" name="Rectangle 11"/>
            <p:cNvSpPr/>
            <p:nvPr/>
          </p:nvSpPr>
          <p:spPr>
            <a:xfrm>
              <a:off x="4805871" y="4807445"/>
              <a:ext cx="1176761" cy="295078"/>
            </a:xfrm>
            <a:prstGeom prst="rect">
              <a:avLst/>
            </a:prstGeom>
            <a:solidFill>
              <a:srgbClr val="E6E7EA"/>
            </a:solidFill>
            <a:ln w="12700">
              <a:miter lim="400000"/>
            </a:ln>
          </p:spPr>
          <p:txBody>
            <a:bodyPr wrap="none" lIns="25400" tIns="25400" rIns="25400" bIns="25400" anchor="ctr" anchorCtr="1">
              <a:normAutofit/>
            </a:bodyPr>
            <a:lstStyle/>
            <a:p>
              <a:pPr lvl="0" algn="ctr"/>
              <a:r>
                <a:rPr lang="zh-CN" altLang="en-US" sz="1200" dirty="0" smtClean="0">
                  <a:solidFill>
                    <a:schemeClr val="tx1">
                      <a:lumMod val="50000"/>
                      <a:lumOff val="50000"/>
                    </a:schemeClr>
                  </a:solidFill>
                  <a:cs typeface="+mn-ea"/>
                  <a:sym typeface="+mn-lt"/>
                </a:rPr>
                <a:t>课后练习</a:t>
              </a:r>
              <a:endParaRPr lang="zh-CN" altLang="en-US" sz="1200" dirty="0">
                <a:solidFill>
                  <a:schemeClr val="tx1">
                    <a:lumMod val="50000"/>
                    <a:lumOff val="50000"/>
                  </a:schemeClr>
                </a:solidFill>
                <a:cs typeface="+mn-ea"/>
                <a:sym typeface="+mn-lt"/>
              </a:endParaRPr>
            </a:p>
          </p:txBody>
        </p:sp>
        <p:grpSp>
          <p:nvGrpSpPr>
            <p:cNvPr id="11" name="Group 12"/>
            <p:cNvGrpSpPr/>
            <p:nvPr/>
          </p:nvGrpSpPr>
          <p:grpSpPr>
            <a:xfrm>
              <a:off x="5121224" y="4041068"/>
              <a:ext cx="542724" cy="542724"/>
              <a:chOff x="5121224" y="4464172"/>
              <a:chExt cx="542724" cy="542724"/>
            </a:xfrm>
          </p:grpSpPr>
          <p:sp>
            <p:nvSpPr>
              <p:cNvPr id="31" name="Freeform: Shape 13"/>
              <p:cNvSpPr/>
              <p:nvPr/>
            </p:nvSpPr>
            <p:spPr>
              <a:xfrm>
                <a:off x="5121224" y="4464172"/>
                <a:ext cx="542724" cy="54272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2"/>
              </a:solidFill>
              <a:ln w="12700">
                <a:miter lim="400000"/>
              </a:ln>
            </p:spPr>
            <p:txBody>
              <a:bodyPr anchor="ctr"/>
              <a:lstStyle/>
              <a:p>
                <a:pPr algn="ctr"/>
                <a:endParaRPr>
                  <a:cs typeface="+mn-ea"/>
                  <a:sym typeface="+mn-lt"/>
                </a:endParaRPr>
              </a:p>
            </p:txBody>
          </p:sp>
          <p:sp>
            <p:nvSpPr>
              <p:cNvPr id="32" name="Freeform: Shape 14"/>
              <p:cNvSpPr/>
              <p:nvPr/>
            </p:nvSpPr>
            <p:spPr>
              <a:xfrm>
                <a:off x="5292217" y="4624750"/>
                <a:ext cx="208280" cy="221569"/>
              </a:xfrm>
              <a:custGeom>
                <a:avLst/>
                <a:gdLst/>
                <a:ahLst/>
                <a:cxnLst>
                  <a:cxn ang="0">
                    <a:pos x="wd2" y="hd2"/>
                  </a:cxn>
                  <a:cxn ang="5400000">
                    <a:pos x="wd2" y="hd2"/>
                  </a:cxn>
                  <a:cxn ang="10800000">
                    <a:pos x="wd2" y="hd2"/>
                  </a:cxn>
                  <a:cxn ang="16200000">
                    <a:pos x="wd2" y="hd2"/>
                  </a:cxn>
                </a:cxnLst>
                <a:rect l="0" t="0" r="r" b="b"/>
                <a:pathLst>
                  <a:path w="21600" h="21567" extrusionOk="0">
                    <a:moveTo>
                      <a:pt x="10665" y="9681"/>
                    </a:moveTo>
                    <a:cubicBezTo>
                      <a:pt x="10079" y="14119"/>
                      <a:pt x="7081" y="15033"/>
                      <a:pt x="7081" y="18117"/>
                    </a:cubicBezTo>
                    <a:cubicBezTo>
                      <a:pt x="7081" y="20023"/>
                      <a:pt x="8782" y="21567"/>
                      <a:pt x="10799" y="21567"/>
                    </a:cubicBezTo>
                    <a:cubicBezTo>
                      <a:pt x="12818" y="21567"/>
                      <a:pt x="14519" y="20023"/>
                      <a:pt x="14519" y="18117"/>
                    </a:cubicBezTo>
                    <a:cubicBezTo>
                      <a:pt x="14519" y="15033"/>
                      <a:pt x="11521" y="14119"/>
                      <a:pt x="10935" y="9681"/>
                    </a:cubicBezTo>
                    <a:cubicBezTo>
                      <a:pt x="10917" y="9547"/>
                      <a:pt x="10683" y="9547"/>
                      <a:pt x="10665" y="9681"/>
                    </a:cubicBezTo>
                    <a:close/>
                    <a:moveTo>
                      <a:pt x="18015" y="101"/>
                    </a:moveTo>
                    <a:cubicBezTo>
                      <a:pt x="17997" y="-33"/>
                      <a:pt x="17762" y="-33"/>
                      <a:pt x="17744" y="101"/>
                    </a:cubicBezTo>
                    <a:cubicBezTo>
                      <a:pt x="17159" y="4539"/>
                      <a:pt x="14160" y="5453"/>
                      <a:pt x="14160" y="8537"/>
                    </a:cubicBezTo>
                    <a:cubicBezTo>
                      <a:pt x="14160" y="10442"/>
                      <a:pt x="15863" y="11987"/>
                      <a:pt x="17880" y="11987"/>
                    </a:cubicBezTo>
                    <a:cubicBezTo>
                      <a:pt x="19897" y="11987"/>
                      <a:pt x="21600" y="10442"/>
                      <a:pt x="21600" y="8537"/>
                    </a:cubicBezTo>
                    <a:cubicBezTo>
                      <a:pt x="21600" y="5453"/>
                      <a:pt x="18602" y="4539"/>
                      <a:pt x="18015" y="101"/>
                    </a:cubicBezTo>
                    <a:close/>
                    <a:moveTo>
                      <a:pt x="3856" y="101"/>
                    </a:moveTo>
                    <a:cubicBezTo>
                      <a:pt x="3838" y="-33"/>
                      <a:pt x="3603" y="-33"/>
                      <a:pt x="3586" y="101"/>
                    </a:cubicBezTo>
                    <a:cubicBezTo>
                      <a:pt x="2999" y="4539"/>
                      <a:pt x="0" y="5453"/>
                      <a:pt x="0" y="8537"/>
                    </a:cubicBezTo>
                    <a:cubicBezTo>
                      <a:pt x="0" y="10442"/>
                      <a:pt x="1703" y="11987"/>
                      <a:pt x="3720" y="11987"/>
                    </a:cubicBezTo>
                    <a:cubicBezTo>
                      <a:pt x="5739" y="11987"/>
                      <a:pt x="7440" y="10442"/>
                      <a:pt x="7440" y="8537"/>
                    </a:cubicBezTo>
                    <a:cubicBezTo>
                      <a:pt x="7440" y="5453"/>
                      <a:pt x="4442" y="4539"/>
                      <a:pt x="3856" y="101"/>
                    </a:cubicBezTo>
                    <a:close/>
                  </a:path>
                </a:pathLst>
              </a:custGeom>
              <a:solidFill>
                <a:srgbClr val="FFFFFF"/>
              </a:solidFill>
              <a:ln w="12700">
                <a:miter lim="400000"/>
              </a:ln>
            </p:spPr>
            <p:txBody>
              <a:bodyPr anchor="ctr"/>
              <a:lstStyle/>
              <a:p>
                <a:pPr algn="ctr"/>
                <a:endParaRPr>
                  <a:cs typeface="+mn-ea"/>
                  <a:sym typeface="+mn-lt"/>
                </a:endParaRPr>
              </a:p>
            </p:txBody>
          </p:sp>
        </p:grpSp>
        <p:grpSp>
          <p:nvGrpSpPr>
            <p:cNvPr id="12" name="Group 15"/>
            <p:cNvGrpSpPr/>
            <p:nvPr/>
          </p:nvGrpSpPr>
          <p:grpSpPr>
            <a:xfrm>
              <a:off x="6523058" y="4041068"/>
              <a:ext cx="542724" cy="542724"/>
              <a:chOff x="6523058" y="4464172"/>
              <a:chExt cx="542724" cy="542724"/>
            </a:xfrm>
          </p:grpSpPr>
          <p:sp>
            <p:nvSpPr>
              <p:cNvPr id="29" name="Freeform: Shape 16"/>
              <p:cNvSpPr/>
              <p:nvPr/>
            </p:nvSpPr>
            <p:spPr>
              <a:xfrm>
                <a:off x="6523058" y="4464172"/>
                <a:ext cx="542724" cy="54272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a:miter lim="400000"/>
              </a:ln>
            </p:spPr>
            <p:txBody>
              <a:bodyPr anchor="ctr"/>
              <a:lstStyle/>
              <a:p>
                <a:pPr algn="ctr"/>
                <a:endParaRPr>
                  <a:cs typeface="+mn-ea"/>
                  <a:sym typeface="+mn-lt"/>
                </a:endParaRPr>
              </a:p>
            </p:txBody>
          </p:sp>
          <p:sp>
            <p:nvSpPr>
              <p:cNvPr id="30" name="Freeform: Shape 17"/>
              <p:cNvSpPr/>
              <p:nvPr/>
            </p:nvSpPr>
            <p:spPr>
              <a:xfrm>
                <a:off x="6732712" y="4617826"/>
                <a:ext cx="129250" cy="221569"/>
              </a:xfrm>
              <a:custGeom>
                <a:avLst/>
                <a:gdLst/>
                <a:ahLst/>
                <a:cxnLst>
                  <a:cxn ang="0">
                    <a:pos x="wd2" y="hd2"/>
                  </a:cxn>
                  <a:cxn ang="5400000">
                    <a:pos x="wd2" y="hd2"/>
                  </a:cxn>
                  <a:cxn ang="10800000">
                    <a:pos x="wd2" y="hd2"/>
                  </a:cxn>
                  <a:cxn ang="16200000">
                    <a:pos x="wd2" y="hd2"/>
                  </a:cxn>
                </a:cxnLst>
                <a:rect l="0" t="0" r="r" b="b"/>
                <a:pathLst>
                  <a:path w="21600" h="21540" extrusionOk="0">
                    <a:moveTo>
                      <a:pt x="9547" y="8995"/>
                    </a:moveTo>
                    <a:cubicBezTo>
                      <a:pt x="9431" y="9241"/>
                      <a:pt x="9310" y="9495"/>
                      <a:pt x="9182" y="9756"/>
                    </a:cubicBezTo>
                    <a:cubicBezTo>
                      <a:pt x="8409" y="11354"/>
                      <a:pt x="7531" y="13164"/>
                      <a:pt x="7531" y="15261"/>
                    </a:cubicBezTo>
                    <a:cubicBezTo>
                      <a:pt x="7531" y="16396"/>
                      <a:pt x="6379" y="16800"/>
                      <a:pt x="5302" y="16800"/>
                    </a:cubicBezTo>
                    <a:cubicBezTo>
                      <a:pt x="4071" y="16800"/>
                      <a:pt x="3070" y="16212"/>
                      <a:pt x="3070" y="15491"/>
                    </a:cubicBezTo>
                    <a:cubicBezTo>
                      <a:pt x="3070" y="13016"/>
                      <a:pt x="5121" y="11397"/>
                      <a:pt x="6930" y="9971"/>
                    </a:cubicBezTo>
                    <a:cubicBezTo>
                      <a:pt x="7496" y="9523"/>
                      <a:pt x="8031" y="9101"/>
                      <a:pt x="8465" y="8681"/>
                    </a:cubicBezTo>
                    <a:cubicBezTo>
                      <a:pt x="8665" y="8489"/>
                      <a:pt x="9201" y="8497"/>
                      <a:pt x="9443" y="8687"/>
                    </a:cubicBezTo>
                    <a:cubicBezTo>
                      <a:pt x="9559" y="8776"/>
                      <a:pt x="9596" y="8890"/>
                      <a:pt x="9547" y="8995"/>
                    </a:cubicBezTo>
                    <a:close/>
                    <a:moveTo>
                      <a:pt x="11191" y="180"/>
                    </a:moveTo>
                    <a:cubicBezTo>
                      <a:pt x="11140" y="-60"/>
                      <a:pt x="10460" y="-60"/>
                      <a:pt x="10409" y="180"/>
                    </a:cubicBezTo>
                    <a:cubicBezTo>
                      <a:pt x="8706" y="8155"/>
                      <a:pt x="0" y="9798"/>
                      <a:pt x="0" y="15341"/>
                    </a:cubicBezTo>
                    <a:cubicBezTo>
                      <a:pt x="0" y="18765"/>
                      <a:pt x="4944" y="21540"/>
                      <a:pt x="10801" y="21540"/>
                    </a:cubicBezTo>
                    <a:cubicBezTo>
                      <a:pt x="16656" y="21540"/>
                      <a:pt x="21600" y="18765"/>
                      <a:pt x="21600" y="15341"/>
                    </a:cubicBezTo>
                    <a:cubicBezTo>
                      <a:pt x="21600" y="9798"/>
                      <a:pt x="12894" y="8155"/>
                      <a:pt x="11191" y="180"/>
                    </a:cubicBezTo>
                    <a:close/>
                  </a:path>
                </a:pathLst>
              </a:custGeom>
              <a:solidFill>
                <a:srgbClr val="FFFFFF"/>
              </a:solidFill>
              <a:ln w="12700">
                <a:miter lim="400000"/>
              </a:ln>
            </p:spPr>
            <p:txBody>
              <a:bodyPr anchor="ctr"/>
              <a:lstStyle/>
              <a:p>
                <a:pPr algn="ctr"/>
                <a:endParaRPr>
                  <a:cs typeface="+mn-ea"/>
                  <a:sym typeface="+mn-lt"/>
                </a:endParaRPr>
              </a:p>
            </p:txBody>
          </p:sp>
        </p:grpSp>
        <p:sp>
          <p:nvSpPr>
            <p:cNvPr id="13" name="Rectangle 18"/>
            <p:cNvSpPr/>
            <p:nvPr/>
          </p:nvSpPr>
          <p:spPr>
            <a:xfrm>
              <a:off x="6207704" y="4807445"/>
              <a:ext cx="1176761" cy="295078"/>
            </a:xfrm>
            <a:prstGeom prst="rect">
              <a:avLst/>
            </a:prstGeom>
            <a:solidFill>
              <a:srgbClr val="E6E7EA"/>
            </a:solidFill>
            <a:ln w="12700">
              <a:miter lim="400000"/>
            </a:ln>
          </p:spPr>
          <p:txBody>
            <a:bodyPr wrap="none" lIns="25400" tIns="25400" rIns="25400" bIns="25400" anchor="ctr" anchorCtr="1">
              <a:normAutofit/>
            </a:bodyPr>
            <a:lstStyle/>
            <a:p>
              <a:pPr lvl="0" algn="ctr"/>
              <a:r>
                <a:rPr lang="zh-CN" altLang="en-US" sz="1200" dirty="0" smtClean="0">
                  <a:solidFill>
                    <a:schemeClr val="tx1">
                      <a:lumMod val="50000"/>
                      <a:lumOff val="50000"/>
                    </a:schemeClr>
                  </a:solidFill>
                  <a:cs typeface="+mn-ea"/>
                  <a:sym typeface="+mn-lt"/>
                </a:rPr>
                <a:t>答疑反馈</a:t>
              </a:r>
              <a:endParaRPr lang="zh-CN" altLang="en-US" sz="1200" dirty="0">
                <a:solidFill>
                  <a:schemeClr val="tx1">
                    <a:lumMod val="50000"/>
                    <a:lumOff val="50000"/>
                  </a:schemeClr>
                </a:solidFill>
                <a:cs typeface="+mn-ea"/>
                <a:sym typeface="+mn-lt"/>
              </a:endParaRPr>
            </a:p>
          </p:txBody>
        </p:sp>
        <p:grpSp>
          <p:nvGrpSpPr>
            <p:cNvPr id="14" name="Group 19"/>
            <p:cNvGrpSpPr/>
            <p:nvPr/>
          </p:nvGrpSpPr>
          <p:grpSpPr>
            <a:xfrm>
              <a:off x="2320887" y="4041068"/>
              <a:ext cx="542724" cy="542724"/>
              <a:chOff x="2320887" y="4464172"/>
              <a:chExt cx="542724" cy="542724"/>
            </a:xfrm>
          </p:grpSpPr>
          <p:sp>
            <p:nvSpPr>
              <p:cNvPr id="27" name="Freeform: Shape 20"/>
              <p:cNvSpPr/>
              <p:nvPr/>
            </p:nvSpPr>
            <p:spPr>
              <a:xfrm>
                <a:off x="2320887" y="4464172"/>
                <a:ext cx="542724" cy="54272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4"/>
              </a:solidFill>
              <a:ln w="12700">
                <a:miter lim="400000"/>
              </a:ln>
            </p:spPr>
            <p:txBody>
              <a:bodyPr anchor="ctr"/>
              <a:lstStyle/>
              <a:p>
                <a:pPr algn="ctr"/>
                <a:endParaRPr>
                  <a:cs typeface="+mn-ea"/>
                  <a:sym typeface="+mn-lt"/>
                </a:endParaRPr>
              </a:p>
            </p:txBody>
          </p:sp>
          <p:sp>
            <p:nvSpPr>
              <p:cNvPr id="28" name="Freeform: Shape 21"/>
              <p:cNvSpPr/>
              <p:nvPr/>
            </p:nvSpPr>
            <p:spPr>
              <a:xfrm>
                <a:off x="2475534" y="4604112"/>
                <a:ext cx="233430" cy="248997"/>
              </a:xfrm>
              <a:custGeom>
                <a:avLst/>
                <a:gdLst/>
                <a:ahLst/>
                <a:cxnLst>
                  <a:cxn ang="0">
                    <a:pos x="wd2" y="hd2"/>
                  </a:cxn>
                  <a:cxn ang="5400000">
                    <a:pos x="wd2" y="hd2"/>
                  </a:cxn>
                  <a:cxn ang="10800000">
                    <a:pos x="wd2" y="hd2"/>
                  </a:cxn>
                  <a:cxn ang="16200000">
                    <a:pos x="wd2" y="hd2"/>
                  </a:cxn>
                </a:cxnLst>
                <a:rect l="0" t="0" r="r" b="b"/>
                <a:pathLst>
                  <a:path w="21153" h="21260" extrusionOk="0">
                    <a:moveTo>
                      <a:pt x="11752" y="11733"/>
                    </a:moveTo>
                    <a:lnTo>
                      <a:pt x="9401" y="11733"/>
                    </a:lnTo>
                    <a:lnTo>
                      <a:pt x="9401" y="5975"/>
                    </a:lnTo>
                    <a:lnTo>
                      <a:pt x="11752" y="5975"/>
                    </a:lnTo>
                    <a:cubicBezTo>
                      <a:pt x="11752" y="5975"/>
                      <a:pt x="11752" y="11733"/>
                      <a:pt x="11752" y="11733"/>
                    </a:cubicBezTo>
                    <a:close/>
                    <a:moveTo>
                      <a:pt x="11752" y="15276"/>
                    </a:moveTo>
                    <a:lnTo>
                      <a:pt x="9401" y="15276"/>
                    </a:lnTo>
                    <a:lnTo>
                      <a:pt x="9401" y="12951"/>
                    </a:lnTo>
                    <a:lnTo>
                      <a:pt x="11752" y="12951"/>
                    </a:lnTo>
                    <a:cubicBezTo>
                      <a:pt x="11752" y="12951"/>
                      <a:pt x="11752" y="15276"/>
                      <a:pt x="11752" y="15276"/>
                    </a:cubicBezTo>
                    <a:close/>
                    <a:moveTo>
                      <a:pt x="20789" y="13227"/>
                    </a:moveTo>
                    <a:lnTo>
                      <a:pt x="18761" y="11523"/>
                    </a:lnTo>
                    <a:cubicBezTo>
                      <a:pt x="18172" y="11029"/>
                      <a:pt x="18172" y="10223"/>
                      <a:pt x="18761" y="9729"/>
                    </a:cubicBezTo>
                    <a:lnTo>
                      <a:pt x="20789" y="8025"/>
                    </a:lnTo>
                    <a:cubicBezTo>
                      <a:pt x="21376" y="7532"/>
                      <a:pt x="21220" y="7072"/>
                      <a:pt x="20441" y="7001"/>
                    </a:cubicBezTo>
                    <a:lnTo>
                      <a:pt x="17751" y="6761"/>
                    </a:lnTo>
                    <a:cubicBezTo>
                      <a:pt x="16971" y="6692"/>
                      <a:pt x="16552" y="6061"/>
                      <a:pt x="16819" y="5360"/>
                    </a:cubicBezTo>
                    <a:lnTo>
                      <a:pt x="18247" y="1615"/>
                    </a:lnTo>
                    <a:cubicBezTo>
                      <a:pt x="18515" y="912"/>
                      <a:pt x="18188" y="656"/>
                      <a:pt x="17520" y="1047"/>
                    </a:cubicBezTo>
                    <a:lnTo>
                      <a:pt x="14346" y="2896"/>
                    </a:lnTo>
                    <a:cubicBezTo>
                      <a:pt x="13678" y="3285"/>
                      <a:pt x="12815" y="3072"/>
                      <a:pt x="12430" y="2423"/>
                    </a:cubicBezTo>
                    <a:lnTo>
                      <a:pt x="11279" y="489"/>
                    </a:lnTo>
                    <a:cubicBezTo>
                      <a:pt x="10893" y="-160"/>
                      <a:pt x="10255" y="-164"/>
                      <a:pt x="9860" y="481"/>
                    </a:cubicBezTo>
                    <a:lnTo>
                      <a:pt x="8793" y="2232"/>
                    </a:lnTo>
                    <a:cubicBezTo>
                      <a:pt x="8398" y="2877"/>
                      <a:pt x="7493" y="3153"/>
                      <a:pt x="6781" y="2844"/>
                    </a:cubicBezTo>
                    <a:lnTo>
                      <a:pt x="4900" y="2031"/>
                    </a:lnTo>
                    <a:cubicBezTo>
                      <a:pt x="4188" y="1723"/>
                      <a:pt x="3639" y="2080"/>
                      <a:pt x="3682" y="2825"/>
                    </a:cubicBezTo>
                    <a:lnTo>
                      <a:pt x="3784" y="4615"/>
                    </a:lnTo>
                    <a:cubicBezTo>
                      <a:pt x="3826" y="5360"/>
                      <a:pt x="3242" y="6128"/>
                      <a:pt x="2486" y="6320"/>
                    </a:cubicBezTo>
                    <a:lnTo>
                      <a:pt x="670" y="6780"/>
                    </a:lnTo>
                    <a:cubicBezTo>
                      <a:pt x="-85" y="6972"/>
                      <a:pt x="-224" y="7532"/>
                      <a:pt x="365" y="8025"/>
                    </a:cubicBezTo>
                    <a:lnTo>
                      <a:pt x="2394" y="9729"/>
                    </a:lnTo>
                    <a:cubicBezTo>
                      <a:pt x="2981" y="10223"/>
                      <a:pt x="2981" y="11029"/>
                      <a:pt x="2394" y="11523"/>
                    </a:cubicBezTo>
                    <a:lnTo>
                      <a:pt x="365" y="13225"/>
                    </a:lnTo>
                    <a:cubicBezTo>
                      <a:pt x="-224" y="13720"/>
                      <a:pt x="-68" y="14196"/>
                      <a:pt x="709" y="14285"/>
                    </a:cubicBezTo>
                    <a:lnTo>
                      <a:pt x="3171" y="14567"/>
                    </a:lnTo>
                    <a:cubicBezTo>
                      <a:pt x="3948" y="14656"/>
                      <a:pt x="4381" y="15309"/>
                      <a:pt x="4133" y="16017"/>
                    </a:cubicBezTo>
                    <a:lnTo>
                      <a:pt x="2869" y="19625"/>
                    </a:lnTo>
                    <a:cubicBezTo>
                      <a:pt x="2622" y="20333"/>
                      <a:pt x="2976" y="20609"/>
                      <a:pt x="3655" y="20240"/>
                    </a:cubicBezTo>
                    <a:lnTo>
                      <a:pt x="6549" y="18661"/>
                    </a:lnTo>
                    <a:cubicBezTo>
                      <a:pt x="7229" y="18291"/>
                      <a:pt x="8143" y="18495"/>
                      <a:pt x="8581" y="19113"/>
                    </a:cubicBezTo>
                    <a:lnTo>
                      <a:pt x="9782" y="20816"/>
                    </a:lnTo>
                    <a:cubicBezTo>
                      <a:pt x="10219" y="21436"/>
                      <a:pt x="10875" y="21403"/>
                      <a:pt x="11240" y="20741"/>
                    </a:cubicBezTo>
                    <a:lnTo>
                      <a:pt x="12297" y="18823"/>
                    </a:lnTo>
                    <a:cubicBezTo>
                      <a:pt x="12660" y="18160"/>
                      <a:pt x="13532" y="17891"/>
                      <a:pt x="14234" y="18221"/>
                    </a:cubicBezTo>
                    <a:lnTo>
                      <a:pt x="16272" y="19181"/>
                    </a:lnTo>
                    <a:cubicBezTo>
                      <a:pt x="16974" y="19511"/>
                      <a:pt x="17514" y="19172"/>
                      <a:pt x="17472" y="18427"/>
                    </a:cubicBezTo>
                    <a:lnTo>
                      <a:pt x="17370" y="16637"/>
                    </a:lnTo>
                    <a:cubicBezTo>
                      <a:pt x="17327" y="15891"/>
                      <a:pt x="17912" y="15124"/>
                      <a:pt x="18668" y="14932"/>
                    </a:cubicBezTo>
                    <a:lnTo>
                      <a:pt x="20482" y="14472"/>
                    </a:lnTo>
                    <a:cubicBezTo>
                      <a:pt x="21239" y="14280"/>
                      <a:pt x="21376" y="13720"/>
                      <a:pt x="20789" y="13227"/>
                    </a:cubicBezTo>
                    <a:close/>
                  </a:path>
                </a:pathLst>
              </a:custGeom>
              <a:solidFill>
                <a:srgbClr val="FFFFFF"/>
              </a:solidFill>
              <a:ln w="12700">
                <a:miter lim="400000"/>
              </a:ln>
            </p:spPr>
            <p:txBody>
              <a:bodyPr anchor="ctr"/>
              <a:lstStyle/>
              <a:p>
                <a:pPr algn="ctr"/>
                <a:endParaRPr>
                  <a:cs typeface="+mn-ea"/>
                  <a:sym typeface="+mn-lt"/>
                </a:endParaRPr>
              </a:p>
            </p:txBody>
          </p:sp>
        </p:grpSp>
        <p:sp>
          <p:nvSpPr>
            <p:cNvPr id="15" name="Rectangle 22"/>
            <p:cNvSpPr/>
            <p:nvPr/>
          </p:nvSpPr>
          <p:spPr>
            <a:xfrm>
              <a:off x="7609538" y="4807445"/>
              <a:ext cx="1176761" cy="295078"/>
            </a:xfrm>
            <a:prstGeom prst="rect">
              <a:avLst/>
            </a:prstGeom>
            <a:solidFill>
              <a:srgbClr val="E6E7EA"/>
            </a:solidFill>
            <a:ln w="12700">
              <a:miter lim="400000"/>
            </a:ln>
          </p:spPr>
          <p:txBody>
            <a:bodyPr wrap="none" lIns="25400" tIns="25400" rIns="25400" bIns="25400" anchor="ctr" anchorCtr="1">
              <a:normAutofit/>
            </a:bodyPr>
            <a:lstStyle/>
            <a:p>
              <a:pPr lvl="0" algn="ctr"/>
              <a:r>
                <a:rPr lang="zh-CN" altLang="en-US" sz="1200">
                  <a:solidFill>
                    <a:schemeClr val="tx1">
                      <a:lumMod val="50000"/>
                      <a:lumOff val="50000"/>
                    </a:schemeClr>
                  </a:solidFill>
                  <a:cs typeface="+mn-ea"/>
                  <a:sym typeface="+mn-lt"/>
                </a:rPr>
                <a:t>关键词</a:t>
              </a:r>
            </a:p>
          </p:txBody>
        </p:sp>
        <p:grpSp>
          <p:nvGrpSpPr>
            <p:cNvPr id="16" name="Group 23"/>
            <p:cNvGrpSpPr/>
            <p:nvPr/>
          </p:nvGrpSpPr>
          <p:grpSpPr>
            <a:xfrm>
              <a:off x="9322335" y="4041068"/>
              <a:ext cx="542724" cy="542724"/>
              <a:chOff x="9322335" y="4464172"/>
              <a:chExt cx="542724" cy="542724"/>
            </a:xfrm>
          </p:grpSpPr>
          <p:sp>
            <p:nvSpPr>
              <p:cNvPr id="25" name="Freeform: Shape 24"/>
              <p:cNvSpPr/>
              <p:nvPr/>
            </p:nvSpPr>
            <p:spPr>
              <a:xfrm>
                <a:off x="9322335" y="4464172"/>
                <a:ext cx="542724" cy="54272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2"/>
              </a:solidFill>
              <a:ln w="12700">
                <a:miter lim="400000"/>
              </a:ln>
            </p:spPr>
            <p:txBody>
              <a:bodyPr anchor="ctr"/>
              <a:lstStyle/>
              <a:p>
                <a:pPr algn="ctr"/>
                <a:endParaRPr>
                  <a:cs typeface="+mn-ea"/>
                  <a:sym typeface="+mn-lt"/>
                </a:endParaRPr>
              </a:p>
            </p:txBody>
          </p:sp>
          <p:sp>
            <p:nvSpPr>
              <p:cNvPr id="26" name="Freeform: Shape 25"/>
              <p:cNvSpPr/>
              <p:nvPr/>
            </p:nvSpPr>
            <p:spPr>
              <a:xfrm>
                <a:off x="9510609" y="4604010"/>
                <a:ext cx="166177" cy="249266"/>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9464" y="0"/>
                      <a:pt x="8150" y="146"/>
                      <a:pt x="6863" y="450"/>
                    </a:cubicBezTo>
                    <a:cubicBezTo>
                      <a:pt x="5576" y="755"/>
                      <a:pt x="4422" y="1177"/>
                      <a:pt x="3403" y="1706"/>
                    </a:cubicBezTo>
                    <a:cubicBezTo>
                      <a:pt x="2383" y="2236"/>
                      <a:pt x="1554" y="2892"/>
                      <a:pt x="928" y="3694"/>
                    </a:cubicBezTo>
                    <a:cubicBezTo>
                      <a:pt x="302" y="4496"/>
                      <a:pt x="0" y="5372"/>
                      <a:pt x="0" y="6300"/>
                    </a:cubicBezTo>
                    <a:cubicBezTo>
                      <a:pt x="0" y="7753"/>
                      <a:pt x="717" y="9009"/>
                      <a:pt x="2166" y="10069"/>
                    </a:cubicBezTo>
                    <a:cubicBezTo>
                      <a:pt x="2798" y="10528"/>
                      <a:pt x="3326" y="10932"/>
                      <a:pt x="3741" y="11288"/>
                    </a:cubicBezTo>
                    <a:cubicBezTo>
                      <a:pt x="4155" y="11644"/>
                      <a:pt x="4556" y="12098"/>
                      <a:pt x="4978" y="12638"/>
                    </a:cubicBezTo>
                    <a:cubicBezTo>
                      <a:pt x="5399" y="13176"/>
                      <a:pt x="5654" y="13668"/>
                      <a:pt x="5709" y="14138"/>
                    </a:cubicBezTo>
                    <a:cubicBezTo>
                      <a:pt x="5048" y="14400"/>
                      <a:pt x="4725" y="14794"/>
                      <a:pt x="4725" y="15300"/>
                    </a:cubicBezTo>
                    <a:cubicBezTo>
                      <a:pt x="4725" y="15647"/>
                      <a:pt x="4880" y="15947"/>
                      <a:pt x="5231" y="16200"/>
                    </a:cubicBezTo>
                    <a:cubicBezTo>
                      <a:pt x="4880" y="16453"/>
                      <a:pt x="4725" y="16753"/>
                      <a:pt x="4725" y="17100"/>
                    </a:cubicBezTo>
                    <a:cubicBezTo>
                      <a:pt x="4725" y="17588"/>
                      <a:pt x="5020" y="17972"/>
                      <a:pt x="5653" y="18244"/>
                    </a:cubicBezTo>
                    <a:cubicBezTo>
                      <a:pt x="5470" y="18459"/>
                      <a:pt x="5400" y="18675"/>
                      <a:pt x="5400" y="18900"/>
                    </a:cubicBezTo>
                    <a:cubicBezTo>
                      <a:pt x="5400" y="19331"/>
                      <a:pt x="5605" y="19660"/>
                      <a:pt x="6047" y="19894"/>
                    </a:cubicBezTo>
                    <a:cubicBezTo>
                      <a:pt x="6489" y="20128"/>
                      <a:pt x="7032" y="20250"/>
                      <a:pt x="7678" y="20250"/>
                    </a:cubicBezTo>
                    <a:cubicBezTo>
                      <a:pt x="7960" y="20662"/>
                      <a:pt x="8382" y="20981"/>
                      <a:pt x="8944" y="21225"/>
                    </a:cubicBezTo>
                    <a:cubicBezTo>
                      <a:pt x="9506" y="21469"/>
                      <a:pt x="10139" y="21600"/>
                      <a:pt x="10800" y="21600"/>
                    </a:cubicBezTo>
                    <a:cubicBezTo>
                      <a:pt x="11461" y="21600"/>
                      <a:pt x="12065" y="21469"/>
                      <a:pt x="12628" y="21225"/>
                    </a:cubicBezTo>
                    <a:cubicBezTo>
                      <a:pt x="13191" y="20981"/>
                      <a:pt x="13613" y="20662"/>
                      <a:pt x="13894" y="20250"/>
                    </a:cubicBezTo>
                    <a:cubicBezTo>
                      <a:pt x="14541" y="20250"/>
                      <a:pt x="15083" y="20128"/>
                      <a:pt x="15525" y="19894"/>
                    </a:cubicBezTo>
                    <a:cubicBezTo>
                      <a:pt x="15967" y="19660"/>
                      <a:pt x="16200" y="19331"/>
                      <a:pt x="16200" y="18900"/>
                    </a:cubicBezTo>
                    <a:cubicBezTo>
                      <a:pt x="16200" y="18675"/>
                      <a:pt x="16102" y="18459"/>
                      <a:pt x="15919" y="18244"/>
                    </a:cubicBezTo>
                    <a:cubicBezTo>
                      <a:pt x="16552" y="17972"/>
                      <a:pt x="16875" y="17588"/>
                      <a:pt x="16875" y="17100"/>
                    </a:cubicBezTo>
                    <a:cubicBezTo>
                      <a:pt x="16875" y="16753"/>
                      <a:pt x="16692" y="16453"/>
                      <a:pt x="16341" y="16200"/>
                    </a:cubicBezTo>
                    <a:cubicBezTo>
                      <a:pt x="16692" y="15947"/>
                      <a:pt x="16875" y="15647"/>
                      <a:pt x="16875" y="15300"/>
                    </a:cubicBezTo>
                    <a:cubicBezTo>
                      <a:pt x="16875" y="14793"/>
                      <a:pt x="16524" y="14400"/>
                      <a:pt x="15863" y="14138"/>
                    </a:cubicBezTo>
                    <a:cubicBezTo>
                      <a:pt x="15919" y="13668"/>
                      <a:pt x="16173" y="13176"/>
                      <a:pt x="16594" y="12638"/>
                    </a:cubicBezTo>
                    <a:cubicBezTo>
                      <a:pt x="17016" y="12098"/>
                      <a:pt x="17417" y="11644"/>
                      <a:pt x="17831" y="11288"/>
                    </a:cubicBezTo>
                    <a:cubicBezTo>
                      <a:pt x="18247" y="10932"/>
                      <a:pt x="18774" y="10528"/>
                      <a:pt x="19406" y="10069"/>
                    </a:cubicBezTo>
                    <a:cubicBezTo>
                      <a:pt x="20855" y="9009"/>
                      <a:pt x="21600" y="7753"/>
                      <a:pt x="21600" y="6300"/>
                    </a:cubicBezTo>
                    <a:cubicBezTo>
                      <a:pt x="21600" y="5372"/>
                      <a:pt x="21271" y="4496"/>
                      <a:pt x="20644" y="3694"/>
                    </a:cubicBezTo>
                    <a:cubicBezTo>
                      <a:pt x="20018" y="2893"/>
                      <a:pt x="19188" y="2236"/>
                      <a:pt x="18169" y="1706"/>
                    </a:cubicBezTo>
                    <a:cubicBezTo>
                      <a:pt x="17149" y="1177"/>
                      <a:pt x="15996" y="755"/>
                      <a:pt x="14709" y="450"/>
                    </a:cubicBezTo>
                    <a:cubicBezTo>
                      <a:pt x="13422" y="146"/>
                      <a:pt x="12136" y="0"/>
                      <a:pt x="10800" y="0"/>
                    </a:cubicBezTo>
                    <a:close/>
                    <a:moveTo>
                      <a:pt x="10800" y="1800"/>
                    </a:moveTo>
                    <a:cubicBezTo>
                      <a:pt x="11771" y="1800"/>
                      <a:pt x="12719" y="1907"/>
                      <a:pt x="13669" y="2119"/>
                    </a:cubicBezTo>
                    <a:cubicBezTo>
                      <a:pt x="14617" y="2329"/>
                      <a:pt x="15475" y="2611"/>
                      <a:pt x="16256" y="2981"/>
                    </a:cubicBezTo>
                    <a:cubicBezTo>
                      <a:pt x="17036" y="3352"/>
                      <a:pt x="17683" y="3825"/>
                      <a:pt x="18169" y="4406"/>
                    </a:cubicBezTo>
                    <a:cubicBezTo>
                      <a:pt x="18653" y="4988"/>
                      <a:pt x="18900" y="5625"/>
                      <a:pt x="18900" y="6300"/>
                    </a:cubicBezTo>
                    <a:cubicBezTo>
                      <a:pt x="18900" y="7246"/>
                      <a:pt x="18421" y="8091"/>
                      <a:pt x="17466" y="8831"/>
                    </a:cubicBezTo>
                    <a:cubicBezTo>
                      <a:pt x="17324" y="8935"/>
                      <a:pt x="17107" y="9094"/>
                      <a:pt x="16819" y="9300"/>
                    </a:cubicBezTo>
                    <a:cubicBezTo>
                      <a:pt x="16531" y="9507"/>
                      <a:pt x="16312" y="9647"/>
                      <a:pt x="16172" y="9750"/>
                    </a:cubicBezTo>
                    <a:cubicBezTo>
                      <a:pt x="14372" y="11184"/>
                      <a:pt x="13374" y="12591"/>
                      <a:pt x="13191" y="13950"/>
                    </a:cubicBezTo>
                    <a:lnTo>
                      <a:pt x="8381" y="13950"/>
                    </a:lnTo>
                    <a:cubicBezTo>
                      <a:pt x="8198" y="12591"/>
                      <a:pt x="7200" y="11185"/>
                      <a:pt x="5400" y="9750"/>
                    </a:cubicBezTo>
                    <a:cubicBezTo>
                      <a:pt x="5260" y="9647"/>
                      <a:pt x="5041" y="9507"/>
                      <a:pt x="4753" y="9300"/>
                    </a:cubicBezTo>
                    <a:cubicBezTo>
                      <a:pt x="4465" y="9094"/>
                      <a:pt x="4275" y="8935"/>
                      <a:pt x="4134" y="8831"/>
                    </a:cubicBezTo>
                    <a:cubicBezTo>
                      <a:pt x="3179" y="8091"/>
                      <a:pt x="2700" y="7247"/>
                      <a:pt x="2700" y="6300"/>
                    </a:cubicBezTo>
                    <a:cubicBezTo>
                      <a:pt x="2700" y="5625"/>
                      <a:pt x="2919" y="4988"/>
                      <a:pt x="3403" y="4406"/>
                    </a:cubicBezTo>
                    <a:cubicBezTo>
                      <a:pt x="3889" y="3825"/>
                      <a:pt x="4536" y="3352"/>
                      <a:pt x="5316" y="2981"/>
                    </a:cubicBezTo>
                    <a:cubicBezTo>
                      <a:pt x="6096" y="2611"/>
                      <a:pt x="6954" y="2329"/>
                      <a:pt x="7903" y="2119"/>
                    </a:cubicBezTo>
                    <a:cubicBezTo>
                      <a:pt x="8853" y="1907"/>
                      <a:pt x="9829" y="1800"/>
                      <a:pt x="10800" y="1800"/>
                    </a:cubicBezTo>
                    <a:close/>
                    <a:moveTo>
                      <a:pt x="10688" y="3881"/>
                    </a:moveTo>
                    <a:cubicBezTo>
                      <a:pt x="10506" y="3881"/>
                      <a:pt x="10343" y="3923"/>
                      <a:pt x="10209" y="4013"/>
                    </a:cubicBezTo>
                    <a:cubicBezTo>
                      <a:pt x="10075" y="4102"/>
                      <a:pt x="10013" y="4210"/>
                      <a:pt x="10013" y="4331"/>
                    </a:cubicBezTo>
                    <a:cubicBezTo>
                      <a:pt x="10013" y="4453"/>
                      <a:pt x="10075" y="4561"/>
                      <a:pt x="10209" y="4650"/>
                    </a:cubicBezTo>
                    <a:cubicBezTo>
                      <a:pt x="10343" y="4739"/>
                      <a:pt x="10506" y="4781"/>
                      <a:pt x="10688" y="4781"/>
                    </a:cubicBezTo>
                    <a:cubicBezTo>
                      <a:pt x="11420" y="4781"/>
                      <a:pt x="12178" y="4903"/>
                      <a:pt x="12938" y="5138"/>
                    </a:cubicBezTo>
                    <a:cubicBezTo>
                      <a:pt x="13697" y="5372"/>
                      <a:pt x="14063" y="5700"/>
                      <a:pt x="14063" y="6131"/>
                    </a:cubicBezTo>
                    <a:cubicBezTo>
                      <a:pt x="14063" y="6253"/>
                      <a:pt x="14126" y="6362"/>
                      <a:pt x="14259" y="6450"/>
                    </a:cubicBezTo>
                    <a:cubicBezTo>
                      <a:pt x="14393" y="6539"/>
                      <a:pt x="14554" y="6581"/>
                      <a:pt x="14738" y="6581"/>
                    </a:cubicBezTo>
                    <a:cubicBezTo>
                      <a:pt x="14920" y="6581"/>
                      <a:pt x="15082" y="6539"/>
                      <a:pt x="15216" y="6450"/>
                    </a:cubicBezTo>
                    <a:cubicBezTo>
                      <a:pt x="15350" y="6362"/>
                      <a:pt x="15413" y="6253"/>
                      <a:pt x="15413" y="6131"/>
                    </a:cubicBezTo>
                    <a:cubicBezTo>
                      <a:pt x="15413" y="5643"/>
                      <a:pt x="15152" y="5213"/>
                      <a:pt x="14625" y="4856"/>
                    </a:cubicBezTo>
                    <a:cubicBezTo>
                      <a:pt x="14098" y="4501"/>
                      <a:pt x="13494" y="4256"/>
                      <a:pt x="12797" y="4106"/>
                    </a:cubicBezTo>
                    <a:cubicBezTo>
                      <a:pt x="12102" y="3957"/>
                      <a:pt x="11391" y="3881"/>
                      <a:pt x="10688" y="3881"/>
                    </a:cubicBezTo>
                    <a:close/>
                  </a:path>
                </a:pathLst>
              </a:custGeom>
              <a:solidFill>
                <a:srgbClr val="FFFFFF"/>
              </a:solidFill>
              <a:ln w="12700">
                <a:miter lim="400000"/>
              </a:ln>
            </p:spPr>
            <p:txBody>
              <a:bodyPr anchor="ctr"/>
              <a:lstStyle/>
              <a:p>
                <a:pPr algn="ctr"/>
                <a:endParaRPr>
                  <a:cs typeface="+mn-ea"/>
                  <a:sym typeface="+mn-lt"/>
                </a:endParaRPr>
              </a:p>
            </p:txBody>
          </p:sp>
        </p:grpSp>
        <p:sp>
          <p:nvSpPr>
            <p:cNvPr id="17" name="Rectangle 26"/>
            <p:cNvSpPr/>
            <p:nvPr/>
          </p:nvSpPr>
          <p:spPr>
            <a:xfrm>
              <a:off x="9011371" y="4807445"/>
              <a:ext cx="1176762" cy="295078"/>
            </a:xfrm>
            <a:prstGeom prst="rect">
              <a:avLst/>
            </a:prstGeom>
            <a:solidFill>
              <a:srgbClr val="E6E7EA"/>
            </a:solidFill>
            <a:ln w="12700">
              <a:miter lim="400000"/>
            </a:ln>
          </p:spPr>
          <p:txBody>
            <a:bodyPr wrap="none" lIns="25400" tIns="25400" rIns="25400" bIns="25400" anchor="ctr" anchorCtr="1">
              <a:normAutofit/>
            </a:bodyPr>
            <a:lstStyle/>
            <a:p>
              <a:pPr lvl="0" algn="ctr"/>
              <a:r>
                <a:rPr lang="zh-CN" altLang="en-US" sz="1200">
                  <a:solidFill>
                    <a:schemeClr val="tx1">
                      <a:lumMod val="50000"/>
                      <a:lumOff val="50000"/>
                    </a:schemeClr>
                  </a:solidFill>
                  <a:cs typeface="+mn-ea"/>
                  <a:sym typeface="+mn-lt"/>
                </a:rPr>
                <a:t>关键词</a:t>
              </a:r>
            </a:p>
          </p:txBody>
        </p:sp>
        <p:sp>
          <p:nvSpPr>
            <p:cNvPr id="19" name="Rectangle: Rounded Corners 28"/>
            <p:cNvSpPr/>
            <p:nvPr/>
          </p:nvSpPr>
          <p:spPr>
            <a:xfrm>
              <a:off x="6630554" y="1855929"/>
              <a:ext cx="3555884" cy="712046"/>
            </a:xfrm>
            <a:prstGeom prst="roundRect">
              <a:avLst>
                <a:gd name="adj" fmla="val 4459"/>
              </a:avLst>
            </a:prstGeom>
            <a:solidFill>
              <a:schemeClr val="accent3"/>
            </a:solidFill>
            <a:ln w="12700" cap="flat">
              <a:noFill/>
              <a:miter lim="400000"/>
            </a:ln>
            <a:effectLst/>
          </p:spPr>
          <p:txBody>
            <a:bodyPr wrap="none" lIns="25400" tIns="25400" rIns="25400" bIns="25400" anchor="ctr">
              <a:normAutofit/>
            </a:bodyPr>
            <a:lstStyle/>
            <a:p>
              <a:pPr lvl="0" algn="ctr"/>
              <a:r>
                <a:rPr lang="zh-CN" altLang="en-US" sz="2000">
                  <a:solidFill>
                    <a:schemeClr val="bg1"/>
                  </a:solidFill>
                  <a:cs typeface="+mn-ea"/>
                  <a:sym typeface="+mn-lt"/>
                </a:rPr>
                <a:t>标题文本预设</a:t>
              </a:r>
            </a:p>
          </p:txBody>
        </p:sp>
        <p:sp>
          <p:nvSpPr>
            <p:cNvPr id="20" name="Straight Connector 29"/>
            <p:cNvSpPr/>
            <p:nvPr/>
          </p:nvSpPr>
          <p:spPr>
            <a:xfrm>
              <a:off x="3021804" y="4305506"/>
              <a:ext cx="541059" cy="1"/>
            </a:xfrm>
            <a:prstGeom prst="line">
              <a:avLst/>
            </a:prstGeom>
            <a:ln w="3175">
              <a:solidFill>
                <a:srgbClr val="A6AAA9"/>
              </a:solidFill>
              <a:miter lim="400000"/>
              <a:tailEnd type="triangle"/>
            </a:ln>
          </p:spPr>
          <p:txBody>
            <a:bodyPr anchor="ctr"/>
            <a:lstStyle/>
            <a:p>
              <a:pPr algn="ctr"/>
              <a:endParaRPr>
                <a:cs typeface="+mn-ea"/>
                <a:sym typeface="+mn-lt"/>
              </a:endParaRPr>
            </a:p>
          </p:txBody>
        </p:sp>
        <p:sp>
          <p:nvSpPr>
            <p:cNvPr id="21" name="Straight Connector 30"/>
            <p:cNvSpPr/>
            <p:nvPr/>
          </p:nvSpPr>
          <p:spPr>
            <a:xfrm>
              <a:off x="4429740" y="4305506"/>
              <a:ext cx="541059" cy="1"/>
            </a:xfrm>
            <a:prstGeom prst="line">
              <a:avLst/>
            </a:prstGeom>
            <a:ln w="3175">
              <a:solidFill>
                <a:srgbClr val="A6AAA9"/>
              </a:solidFill>
              <a:miter lim="400000"/>
              <a:tailEnd type="triangle"/>
            </a:ln>
          </p:spPr>
          <p:txBody>
            <a:bodyPr anchor="ctr"/>
            <a:lstStyle/>
            <a:p>
              <a:pPr algn="ctr"/>
              <a:endParaRPr>
                <a:cs typeface="+mn-ea"/>
                <a:sym typeface="+mn-lt"/>
              </a:endParaRPr>
            </a:p>
          </p:txBody>
        </p:sp>
        <p:sp>
          <p:nvSpPr>
            <p:cNvPr id="22" name="Straight Connector 31"/>
            <p:cNvSpPr/>
            <p:nvPr/>
          </p:nvSpPr>
          <p:spPr>
            <a:xfrm>
              <a:off x="5824212" y="4305506"/>
              <a:ext cx="541059" cy="1"/>
            </a:xfrm>
            <a:prstGeom prst="line">
              <a:avLst/>
            </a:prstGeom>
            <a:ln w="3175">
              <a:solidFill>
                <a:srgbClr val="A6AAA9"/>
              </a:solidFill>
              <a:miter lim="400000"/>
              <a:tailEnd type="triangle"/>
            </a:ln>
          </p:spPr>
          <p:txBody>
            <a:bodyPr anchor="ctr"/>
            <a:lstStyle/>
            <a:p>
              <a:pPr algn="ctr"/>
              <a:endParaRPr>
                <a:cs typeface="+mn-ea"/>
                <a:sym typeface="+mn-lt"/>
              </a:endParaRPr>
            </a:p>
          </p:txBody>
        </p:sp>
        <p:sp>
          <p:nvSpPr>
            <p:cNvPr id="23" name="Straight Connector 32"/>
            <p:cNvSpPr/>
            <p:nvPr/>
          </p:nvSpPr>
          <p:spPr>
            <a:xfrm>
              <a:off x="7223868" y="4305506"/>
              <a:ext cx="541059" cy="1"/>
            </a:xfrm>
            <a:prstGeom prst="line">
              <a:avLst/>
            </a:prstGeom>
            <a:ln w="3175">
              <a:solidFill>
                <a:srgbClr val="A6AAA9"/>
              </a:solidFill>
              <a:miter lim="400000"/>
              <a:tailEnd type="triangle"/>
            </a:ln>
          </p:spPr>
          <p:txBody>
            <a:bodyPr anchor="ctr"/>
            <a:lstStyle/>
            <a:p>
              <a:pPr algn="ctr"/>
              <a:endParaRPr>
                <a:cs typeface="+mn-ea"/>
                <a:sym typeface="+mn-lt"/>
              </a:endParaRPr>
            </a:p>
          </p:txBody>
        </p:sp>
        <p:sp>
          <p:nvSpPr>
            <p:cNvPr id="24" name="Straight Connector 33"/>
            <p:cNvSpPr/>
            <p:nvPr/>
          </p:nvSpPr>
          <p:spPr>
            <a:xfrm>
              <a:off x="8607492" y="4305506"/>
              <a:ext cx="541059" cy="1"/>
            </a:xfrm>
            <a:prstGeom prst="line">
              <a:avLst/>
            </a:prstGeom>
            <a:ln w="3175">
              <a:solidFill>
                <a:srgbClr val="A6AAA9"/>
              </a:solidFill>
              <a:miter lim="400000"/>
              <a:tailEnd type="triangle"/>
            </a:ln>
          </p:spPr>
          <p:txBody>
            <a:bodyPr anchor="ctr"/>
            <a:lstStyle/>
            <a:p>
              <a:pPr algn="ctr"/>
              <a:endParaRPr>
                <a:cs typeface="+mn-ea"/>
                <a:sym typeface="+mn-lt"/>
              </a:endParaRPr>
            </a:p>
          </p:txBody>
        </p:sp>
        <p:sp>
          <p:nvSpPr>
            <p:cNvPr id="39" name="TextBox 2"/>
            <p:cNvSpPr txBox="1">
              <a:spLocks/>
            </p:cNvSpPr>
            <p:nvPr/>
          </p:nvSpPr>
          <p:spPr>
            <a:xfrm>
              <a:off x="7009458" y="2881536"/>
              <a:ext cx="2916314" cy="662367"/>
            </a:xfrm>
            <a:prstGeom prst="rect">
              <a:avLst/>
            </a:prstGeom>
            <a:noFill/>
            <a:ln w="12700" cap="flat">
              <a:noFill/>
              <a:miter lim="400000"/>
            </a:ln>
            <a:effectLst/>
          </p:spPr>
          <p:txBody>
            <a:bodyPr wrap="square" lIns="0" tIns="0" rIns="0" bIns="0" anchor="t">
              <a:noAutofit/>
            </a:bodyPr>
            <a:lstStyle/>
            <a:p>
              <a:pPr>
                <a:lnSpc>
                  <a:spcPct val="160000"/>
                </a:lnSpc>
              </a:pPr>
              <a:r>
                <a:rPr lang="en-US" altLang="zh-CN" sz="900" dirty="0">
                  <a:solidFill>
                    <a:schemeClr val="tx1">
                      <a:lumMod val="75000"/>
                      <a:lumOff val="25000"/>
                    </a:schemeClr>
                  </a:solidFill>
                  <a:cs typeface="+mn-ea"/>
                  <a:sym typeface="+mn-lt"/>
                </a:rPr>
                <a:t>The user can demonstrate on a projector or computer, or print the presentation and make it </a:t>
              </a:r>
              <a:r>
                <a:rPr lang="en-US" altLang="zh-CN" sz="900" dirty="0" err="1">
                  <a:solidFill>
                    <a:schemeClr val="tx1">
                      <a:lumMod val="75000"/>
                      <a:lumOff val="25000"/>
                    </a:schemeClr>
                  </a:solidFill>
                  <a:cs typeface="+mn-ea"/>
                  <a:sym typeface="+mn-lt"/>
                </a:rPr>
                <a:t>intoThe</a:t>
              </a:r>
              <a:r>
                <a:rPr lang="en-US" altLang="zh-CN" sz="900" dirty="0">
                  <a:solidFill>
                    <a:schemeClr val="tx1">
                      <a:lumMod val="75000"/>
                      <a:lumOff val="25000"/>
                    </a:schemeClr>
                  </a:solidFill>
                  <a:cs typeface="+mn-ea"/>
                  <a:sym typeface="+mn-lt"/>
                </a:rPr>
                <a:t> user </a:t>
              </a:r>
              <a:r>
                <a:rPr lang="en-US" altLang="zh-CN" sz="900" dirty="0" err="1">
                  <a:solidFill>
                    <a:schemeClr val="tx1">
                      <a:lumMod val="75000"/>
                      <a:lumOff val="25000"/>
                    </a:schemeClr>
                  </a:solidFill>
                  <a:cs typeface="+mn-ea"/>
                  <a:sym typeface="+mn-lt"/>
                </a:rPr>
                <a:t>candemonstrateThe</a:t>
              </a:r>
              <a:r>
                <a:rPr lang="en-US" altLang="zh-CN" sz="900" dirty="0">
                  <a:solidFill>
                    <a:schemeClr val="tx1">
                      <a:lumMod val="75000"/>
                      <a:lumOff val="25000"/>
                    </a:schemeClr>
                  </a:solidFill>
                  <a:cs typeface="+mn-ea"/>
                  <a:sym typeface="+mn-lt"/>
                </a:rPr>
                <a:t> user can demonstrate on a projector or computer, or print the presentation and make it </a:t>
              </a:r>
              <a:r>
                <a:rPr lang="en-US" altLang="zh-CN" sz="900" dirty="0" err="1">
                  <a:solidFill>
                    <a:schemeClr val="tx1">
                      <a:lumMod val="75000"/>
                      <a:lumOff val="25000"/>
                    </a:schemeClr>
                  </a:solidFill>
                  <a:cs typeface="+mn-ea"/>
                  <a:sym typeface="+mn-lt"/>
                </a:rPr>
                <a:t>intoThe</a:t>
              </a:r>
              <a:r>
                <a:rPr lang="en-US" altLang="zh-CN" sz="900" dirty="0">
                  <a:solidFill>
                    <a:schemeClr val="tx1">
                      <a:lumMod val="75000"/>
                      <a:lumOff val="25000"/>
                    </a:schemeClr>
                  </a:solidFill>
                  <a:cs typeface="+mn-ea"/>
                  <a:sym typeface="+mn-lt"/>
                </a:rPr>
                <a:t> user</a:t>
              </a:r>
            </a:p>
          </p:txBody>
        </p:sp>
      </p:grpSp>
      <p:grpSp>
        <p:nvGrpSpPr>
          <p:cNvPr id="37" name="组合 36"/>
          <p:cNvGrpSpPr/>
          <p:nvPr/>
        </p:nvGrpSpPr>
        <p:grpSpPr>
          <a:xfrm>
            <a:off x="858416" y="403598"/>
            <a:ext cx="7908457" cy="584775"/>
            <a:chOff x="-1772911" y="3402483"/>
            <a:chExt cx="7908457" cy="584775"/>
          </a:xfrm>
        </p:grpSpPr>
        <p:sp>
          <p:nvSpPr>
            <p:cNvPr id="38" name="文本框 37"/>
            <p:cNvSpPr txBox="1"/>
            <p:nvPr/>
          </p:nvSpPr>
          <p:spPr>
            <a:xfrm>
              <a:off x="-1772911" y="3402483"/>
              <a:ext cx="3586317" cy="584775"/>
            </a:xfrm>
            <a:prstGeom prst="rect">
              <a:avLst/>
            </a:prstGeom>
            <a:noFill/>
          </p:spPr>
          <p:txBody>
            <a:bodyPr wrap="square" rtlCol="0">
              <a:spAutoFit/>
              <a:scene3d>
                <a:camera prst="orthographicFront"/>
                <a:lightRig rig="threePt" dir="t"/>
              </a:scene3d>
              <a:sp3d contourW="12700"/>
            </a:bodyPr>
            <a:lstStyle/>
            <a:p>
              <a:r>
                <a:rPr lang="zh-CN" altLang="en-US" sz="3200" b="1" dirty="0" smtClean="0">
                  <a:solidFill>
                    <a:schemeClr val="tx1">
                      <a:lumMod val="75000"/>
                      <a:lumOff val="25000"/>
                    </a:schemeClr>
                  </a:solidFill>
                  <a:latin typeface="思源宋体 CN Heavy" panose="02020900000000000000" pitchFamily="18" charset="-122"/>
                  <a:ea typeface="思源宋体 CN Heavy" panose="02020900000000000000" pitchFamily="18" charset="-122"/>
                  <a:cs typeface="+mn-ea"/>
                  <a:sym typeface="+mn-lt"/>
                </a:rPr>
                <a:t>业务流程</a:t>
              </a:r>
              <a:endParaRPr lang="zh-CN" altLang="en-US" sz="3200" b="1" dirty="0">
                <a:solidFill>
                  <a:schemeClr val="tx1">
                    <a:lumMod val="75000"/>
                    <a:lumOff val="25000"/>
                  </a:schemeClr>
                </a:solidFill>
                <a:latin typeface="思源宋体 CN Heavy" panose="02020900000000000000" pitchFamily="18" charset="-122"/>
                <a:ea typeface="思源宋体 CN Heavy" panose="02020900000000000000" pitchFamily="18" charset="-122"/>
                <a:cs typeface="+mn-ea"/>
                <a:sym typeface="+mn-lt"/>
              </a:endParaRPr>
            </a:p>
          </p:txBody>
        </p:sp>
        <p:sp>
          <p:nvSpPr>
            <p:cNvPr id="40" name="文本框 39"/>
            <p:cNvSpPr txBox="1"/>
            <p:nvPr/>
          </p:nvSpPr>
          <p:spPr>
            <a:xfrm>
              <a:off x="1680468" y="3447474"/>
              <a:ext cx="4455078" cy="443198"/>
            </a:xfrm>
            <a:prstGeom prst="rect">
              <a:avLst/>
            </a:prstGeom>
            <a:noFill/>
          </p:spPr>
          <p:txBody>
            <a:bodyPr wrap="square" rtlCol="0">
              <a:spAutoFit/>
              <a:scene3d>
                <a:camera prst="orthographicFront"/>
                <a:lightRig rig="threePt" dir="t"/>
              </a:scene3d>
              <a:sp3d contourW="12700"/>
            </a:bodyPr>
            <a:lstStyle/>
            <a:p>
              <a:pPr>
                <a:lnSpc>
                  <a:spcPct val="114000"/>
                </a:lnSpc>
              </a:pPr>
              <a:r>
                <a:rPr lang="en-US" altLang="zh-CN" sz="1000" dirty="0">
                  <a:solidFill>
                    <a:schemeClr val="tx1">
                      <a:lumMod val="65000"/>
                      <a:lumOff val="35000"/>
                    </a:schemeClr>
                  </a:solidFill>
                  <a:cs typeface="+mn-ea"/>
                  <a:sym typeface="+mn-lt"/>
                </a:rPr>
                <a:t>The user can demonstrate on a projector or computer, or presentation and make it film to be used in a wider field</a:t>
              </a:r>
            </a:p>
          </p:txBody>
        </p:sp>
      </p:grpSp>
      <p:grpSp>
        <p:nvGrpSpPr>
          <p:cNvPr id="41" name="组合 40"/>
          <p:cNvGrpSpPr/>
          <p:nvPr/>
        </p:nvGrpSpPr>
        <p:grpSpPr>
          <a:xfrm rot="19343009">
            <a:off x="-774193" y="-1295526"/>
            <a:ext cx="2033578" cy="2033578"/>
            <a:chOff x="7670569" y="-4107846"/>
            <a:chExt cx="6939795" cy="6939795"/>
          </a:xfrm>
        </p:grpSpPr>
        <p:sp>
          <p:nvSpPr>
            <p:cNvPr id="42" name="圆: 空心 6">
              <a:extLst>
                <a:ext uri="{FF2B5EF4-FFF2-40B4-BE49-F238E27FC236}">
                  <a16:creationId xmlns="" xmlns:a16="http://schemas.microsoft.com/office/drawing/2014/main" id="{F18338BA-7FB4-4542-8779-D4FB968328BE}"/>
                </a:ext>
              </a:extLst>
            </p:cNvPr>
            <p:cNvSpPr/>
            <p:nvPr/>
          </p:nvSpPr>
          <p:spPr>
            <a:xfrm rot="20523313">
              <a:off x="7670569" y="-4107846"/>
              <a:ext cx="6939795" cy="6939795"/>
            </a:xfrm>
            <a:prstGeom prst="roundRect">
              <a:avLst/>
            </a:prstGeom>
            <a:solidFill>
              <a:srgbClr val="D02D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entury Gothic" panose="020B0502020202020204" pitchFamily="34" charset="0"/>
                <a:ea typeface="inpin culangti" panose="02000000000000000000" pitchFamily="2" charset="-122"/>
                <a:cs typeface="+mn-cs"/>
                <a:sym typeface="Century Gothic" panose="020B0502020202020204" pitchFamily="34" charset="0"/>
              </a:endParaRPr>
            </a:p>
          </p:txBody>
        </p:sp>
        <p:sp>
          <p:nvSpPr>
            <p:cNvPr id="43" name="圆: 空心 6">
              <a:extLst>
                <a:ext uri="{FF2B5EF4-FFF2-40B4-BE49-F238E27FC236}">
                  <a16:creationId xmlns="" xmlns:a16="http://schemas.microsoft.com/office/drawing/2014/main" id="{F18338BA-7FB4-4542-8779-D4FB968328BE}"/>
                </a:ext>
              </a:extLst>
            </p:cNvPr>
            <p:cNvSpPr/>
            <p:nvPr/>
          </p:nvSpPr>
          <p:spPr>
            <a:xfrm rot="20523313">
              <a:off x="8298103" y="-3480314"/>
              <a:ext cx="5684729" cy="568472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entury Gothic" panose="020B0502020202020204" pitchFamily="34" charset="0"/>
                <a:ea typeface="inpin culangti" panose="02000000000000000000" pitchFamily="2" charset="-122"/>
                <a:cs typeface="+mn-cs"/>
                <a:sym typeface="Century Gothic" panose="020B0502020202020204" pitchFamily="34" charset="0"/>
              </a:endParaRPr>
            </a:p>
          </p:txBody>
        </p:sp>
      </p:grpSp>
    </p:spTree>
    <p:extLst>
      <p:ext uri="{BB962C8B-B14F-4D97-AF65-F5344CB8AC3E}">
        <p14:creationId xmlns:p14="http://schemas.microsoft.com/office/powerpoint/2010/main" val="1874058640"/>
      </p:ext>
    </p:extLst>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PowerPoint 演示文稿"/>
  <p:tag name="ISPRING_FIRST_PUBLISH" val="1"/>
</p:tagLst>
</file>

<file path=ppt/tags/tag10.xml><?xml version="1.0" encoding="utf-8"?>
<p:tagLst xmlns:a="http://schemas.openxmlformats.org/drawingml/2006/main" xmlns:r="http://schemas.openxmlformats.org/officeDocument/2006/relationships" xmlns:p="http://schemas.openxmlformats.org/presentationml/2006/main">
  <p:tag name="PA" val="v3.0.1"/>
</p:tagLst>
</file>

<file path=ppt/tags/tag11.xml><?xml version="1.0" encoding="utf-8"?>
<p:tagLst xmlns:a="http://schemas.openxmlformats.org/drawingml/2006/main" xmlns:r="http://schemas.openxmlformats.org/officeDocument/2006/relationships" xmlns:p="http://schemas.openxmlformats.org/presentationml/2006/main">
  <p:tag name="PA" val="v3.0.1"/>
</p:tagLst>
</file>

<file path=ppt/tags/tag12.xml><?xml version="1.0" encoding="utf-8"?>
<p:tagLst xmlns:a="http://schemas.openxmlformats.org/drawingml/2006/main" xmlns:r="http://schemas.openxmlformats.org/officeDocument/2006/relationships" xmlns:p="http://schemas.openxmlformats.org/presentationml/2006/main">
  <p:tag name="PA" val="v3.0.1"/>
</p:tagLst>
</file>

<file path=ppt/tags/tag13.xml><?xml version="1.0" encoding="utf-8"?>
<p:tagLst xmlns:a="http://schemas.openxmlformats.org/drawingml/2006/main" xmlns:r="http://schemas.openxmlformats.org/officeDocument/2006/relationships" xmlns:p="http://schemas.openxmlformats.org/presentationml/2006/main">
  <p:tag name="PA" val="v3.0.1"/>
</p:tagLst>
</file>

<file path=ppt/tags/tag14.xml><?xml version="1.0" encoding="utf-8"?>
<p:tagLst xmlns:a="http://schemas.openxmlformats.org/drawingml/2006/main" xmlns:r="http://schemas.openxmlformats.org/officeDocument/2006/relationships" xmlns:p="http://schemas.openxmlformats.org/presentationml/2006/main">
  <p:tag name="PA" val="v3.0.1"/>
</p:tagLst>
</file>

<file path=ppt/tags/tag15.xml><?xml version="1.0" encoding="utf-8"?>
<p:tagLst xmlns:a="http://schemas.openxmlformats.org/drawingml/2006/main" xmlns:r="http://schemas.openxmlformats.org/officeDocument/2006/relationships" xmlns:p="http://schemas.openxmlformats.org/presentationml/2006/main">
  <p:tag name="PA" val="v3.0.1"/>
</p:tagLst>
</file>

<file path=ppt/tags/tag16.xml><?xml version="1.0" encoding="utf-8"?>
<p:tagLst xmlns:a="http://schemas.openxmlformats.org/drawingml/2006/main" xmlns:r="http://schemas.openxmlformats.org/officeDocument/2006/relationships" xmlns:p="http://schemas.openxmlformats.org/presentationml/2006/main">
  <p:tag name="PA" val="v3.2.0"/>
</p:tagLst>
</file>

<file path=ppt/tags/tag17.xml><?xml version="1.0" encoding="utf-8"?>
<p:tagLst xmlns:a="http://schemas.openxmlformats.org/drawingml/2006/main" xmlns:r="http://schemas.openxmlformats.org/officeDocument/2006/relationships" xmlns:p="http://schemas.openxmlformats.org/presentationml/2006/main">
  <p:tag name="PA" val="v3.2.0"/>
</p:tagLst>
</file>

<file path=ppt/tags/tag18.xml><?xml version="1.0" encoding="utf-8"?>
<p:tagLst xmlns:a="http://schemas.openxmlformats.org/drawingml/2006/main" xmlns:r="http://schemas.openxmlformats.org/officeDocument/2006/relationships" xmlns:p="http://schemas.openxmlformats.org/presentationml/2006/main">
  <p:tag name="PA" val="v3.2.0"/>
</p:tagLst>
</file>

<file path=ppt/tags/tag19.xml><?xml version="1.0" encoding="utf-8"?>
<p:tagLst xmlns:a="http://schemas.openxmlformats.org/drawingml/2006/main" xmlns:r="http://schemas.openxmlformats.org/officeDocument/2006/relationships" xmlns:p="http://schemas.openxmlformats.org/presentationml/2006/main">
  <p:tag name="PA" val="v3.2.0"/>
</p:tagLst>
</file>

<file path=ppt/tags/tag2.xml><?xml version="1.0" encoding="utf-8"?>
<p:tagLst xmlns:a="http://schemas.openxmlformats.org/drawingml/2006/main" xmlns:r="http://schemas.openxmlformats.org/officeDocument/2006/relationships" xmlns:p="http://schemas.openxmlformats.org/presentationml/2006/main">
  <p:tag name="MH_TYPE" val="#NeiR#"/>
  <p:tag name="MH_NUMBER" val="大于六"/>
  <p:tag name="MH_CATEGORY" val="#LiuChBZh#"/>
  <p:tag name="MH_LAYOUT" val="TitleSubTitleText"/>
  <p:tag name="MH" val="20180830230836"/>
  <p:tag name="MH_LIBRARY" val="GRAPHIC"/>
</p:tagLst>
</file>

<file path=ppt/tags/tag20.xml><?xml version="1.0" encoding="utf-8"?>
<p:tagLst xmlns:a="http://schemas.openxmlformats.org/drawingml/2006/main" xmlns:r="http://schemas.openxmlformats.org/officeDocument/2006/relationships" xmlns:p="http://schemas.openxmlformats.org/presentationml/2006/main">
  <p:tag name="PA" val="v3.2.0"/>
</p:tagLst>
</file>

<file path=ppt/tags/tag21.xml><?xml version="1.0" encoding="utf-8"?>
<p:tagLst xmlns:a="http://schemas.openxmlformats.org/drawingml/2006/main" xmlns:r="http://schemas.openxmlformats.org/officeDocument/2006/relationships" xmlns:p="http://schemas.openxmlformats.org/presentationml/2006/main">
  <p:tag name="PA" val="v3.2.0"/>
</p:tagLst>
</file>

<file path=ppt/tags/tag22.xml><?xml version="1.0" encoding="utf-8"?>
<p:tagLst xmlns:a="http://schemas.openxmlformats.org/drawingml/2006/main" xmlns:r="http://schemas.openxmlformats.org/officeDocument/2006/relationships" xmlns:p="http://schemas.openxmlformats.org/presentationml/2006/main">
  <p:tag name="PA" val="v3.2.0"/>
</p:tagLst>
</file>

<file path=ppt/tags/tag23.xml><?xml version="1.0" encoding="utf-8"?>
<p:tagLst xmlns:a="http://schemas.openxmlformats.org/drawingml/2006/main" xmlns:r="http://schemas.openxmlformats.org/officeDocument/2006/relationships" xmlns:p="http://schemas.openxmlformats.org/presentationml/2006/main">
  <p:tag name="PA" val="v3.2.0"/>
</p:tagLst>
</file>

<file path=ppt/tags/tag24.xml><?xml version="1.0" encoding="utf-8"?>
<p:tagLst xmlns:a="http://schemas.openxmlformats.org/drawingml/2006/main" xmlns:r="http://schemas.openxmlformats.org/officeDocument/2006/relationships" xmlns:p="http://schemas.openxmlformats.org/presentationml/2006/main">
  <p:tag name="PA" val="v3.2.0"/>
</p:tagLst>
</file>

<file path=ppt/tags/tag25.xml><?xml version="1.0" encoding="utf-8"?>
<p:tagLst xmlns:a="http://schemas.openxmlformats.org/drawingml/2006/main" xmlns:r="http://schemas.openxmlformats.org/officeDocument/2006/relationships" xmlns:p="http://schemas.openxmlformats.org/presentationml/2006/main">
  <p:tag name="PA" val="v3.2.0"/>
</p:tagLst>
</file>

<file path=ppt/tags/tag26.xml><?xml version="1.0" encoding="utf-8"?>
<p:tagLst xmlns:a="http://schemas.openxmlformats.org/drawingml/2006/main" xmlns:r="http://schemas.openxmlformats.org/officeDocument/2006/relationships" xmlns:p="http://schemas.openxmlformats.org/presentationml/2006/main">
  <p:tag name="PA" val="v3.2.0"/>
</p:tagLst>
</file>

<file path=ppt/tags/tag27.xml><?xml version="1.0" encoding="utf-8"?>
<p:tagLst xmlns:a="http://schemas.openxmlformats.org/drawingml/2006/main" xmlns:r="http://schemas.openxmlformats.org/officeDocument/2006/relationships" xmlns:p="http://schemas.openxmlformats.org/presentationml/2006/main">
  <p:tag name="PA" val="v3.2.0"/>
</p:tagLst>
</file>

<file path=ppt/tags/tag3.xml><?xml version="1.0" encoding="utf-8"?>
<p:tagLst xmlns:a="http://schemas.openxmlformats.org/drawingml/2006/main" xmlns:r="http://schemas.openxmlformats.org/officeDocument/2006/relationships" xmlns:p="http://schemas.openxmlformats.org/presentationml/2006/main">
  <p:tag name="MH" val="20180830230836"/>
  <p:tag name="MH_LIBRARY" val="GRAPHIC"/>
  <p:tag name="MH_TYPE" val="Other"/>
  <p:tag name="MH_ORDER" val="1"/>
</p:tagLst>
</file>

<file path=ppt/tags/tag4.xml><?xml version="1.0" encoding="utf-8"?>
<p:tagLst xmlns:a="http://schemas.openxmlformats.org/drawingml/2006/main" xmlns:r="http://schemas.openxmlformats.org/officeDocument/2006/relationships" xmlns:p="http://schemas.openxmlformats.org/presentationml/2006/main">
  <p:tag name="MH" val="20180830230836"/>
  <p:tag name="MH_LIBRARY" val="GRAPHIC"/>
  <p:tag name="MH_TYPE" val="Other"/>
  <p:tag name="MH_ORDER" val="2"/>
</p:tagLst>
</file>

<file path=ppt/tags/tag5.xml><?xml version="1.0" encoding="utf-8"?>
<p:tagLst xmlns:a="http://schemas.openxmlformats.org/drawingml/2006/main" xmlns:r="http://schemas.openxmlformats.org/officeDocument/2006/relationships" xmlns:p="http://schemas.openxmlformats.org/presentationml/2006/main">
  <p:tag name="MH" val="20180830230836"/>
  <p:tag name="MH_LIBRARY" val="GRAPHIC"/>
  <p:tag name="MH_TYPE" val="Other"/>
  <p:tag name="MH_ORDER" val="4"/>
</p:tagLst>
</file>

<file path=ppt/tags/tag6.xml><?xml version="1.0" encoding="utf-8"?>
<p:tagLst xmlns:a="http://schemas.openxmlformats.org/drawingml/2006/main" xmlns:r="http://schemas.openxmlformats.org/officeDocument/2006/relationships" xmlns:p="http://schemas.openxmlformats.org/presentationml/2006/main">
  <p:tag name="MH" val="20180830230836"/>
  <p:tag name="MH_LIBRARY" val="GRAPHIC"/>
  <p:tag name="MH_TYPE" val="Other"/>
  <p:tag name="MH_ORDER" val="6"/>
</p:tagLst>
</file>

<file path=ppt/tags/tag7.xml><?xml version="1.0" encoding="utf-8"?>
<p:tagLst xmlns:a="http://schemas.openxmlformats.org/drawingml/2006/main" xmlns:r="http://schemas.openxmlformats.org/officeDocument/2006/relationships" xmlns:p="http://schemas.openxmlformats.org/presentationml/2006/main">
  <p:tag name="MH" val="20180830230836"/>
  <p:tag name="MH_LIBRARY" val="GRAPHIC"/>
  <p:tag name="MH_TYPE" val="Other"/>
  <p:tag name="MH_ORDER" val="8"/>
</p:tagLst>
</file>

<file path=ppt/tags/tag8.xml><?xml version="1.0" encoding="utf-8"?>
<p:tagLst xmlns:a="http://schemas.openxmlformats.org/drawingml/2006/main" xmlns:r="http://schemas.openxmlformats.org/officeDocument/2006/relationships" xmlns:p="http://schemas.openxmlformats.org/presentationml/2006/main">
  <p:tag name="PA" val="v3.0.1"/>
</p:tagLst>
</file>

<file path=ppt/tags/tag9.xml><?xml version="1.0" encoding="utf-8"?>
<p:tagLst xmlns:a="http://schemas.openxmlformats.org/drawingml/2006/main" xmlns:r="http://schemas.openxmlformats.org/officeDocument/2006/relationships" xmlns:p="http://schemas.openxmlformats.org/presentationml/2006/main">
  <p:tag name="PA" val="v3.0.1"/>
</p:tagLst>
</file>

<file path=ppt/theme/theme1.xml><?xml version="1.0" encoding="utf-8"?>
<a:theme xmlns:a="http://schemas.openxmlformats.org/drawingml/2006/main" name="包图主题2">
  <a:themeElements>
    <a:clrScheme name="自定义 56">
      <a:dk1>
        <a:sysClr val="windowText" lastClr="000000"/>
      </a:dk1>
      <a:lt1>
        <a:sysClr val="window" lastClr="FFFFFF"/>
      </a:lt1>
      <a:dk2>
        <a:srgbClr val="1F497D"/>
      </a:dk2>
      <a:lt2>
        <a:srgbClr val="EEECE1"/>
      </a:lt2>
      <a:accent1>
        <a:srgbClr val="C00000"/>
      </a:accent1>
      <a:accent2>
        <a:srgbClr val="000000"/>
      </a:accent2>
      <a:accent3>
        <a:srgbClr val="C00000"/>
      </a:accent3>
      <a:accent4>
        <a:srgbClr val="000000"/>
      </a:accent4>
      <a:accent5>
        <a:srgbClr val="C00000"/>
      </a:accent5>
      <a:accent6>
        <a:srgbClr val="000000"/>
      </a:accent6>
      <a:hlink>
        <a:srgbClr val="C00000"/>
      </a:hlink>
      <a:folHlink>
        <a:srgbClr val="000000"/>
      </a:folHlink>
    </a:clrScheme>
    <a:fontScheme name="343rv553">
      <a:majorFont>
        <a:latin typeface="+mn-lt"/>
        <a:ea typeface="+mn-ea"/>
        <a:cs typeface=""/>
      </a:majorFont>
      <a:minorFont>
        <a:latin typeface="+mn-lt"/>
        <a:ea typeface="+mn-ea"/>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包图主题2" id="{50CFA792-C506-47E4-B272-6A6183483AB3}" vid="{CC1AE437-2F7F-4319-9F22-408F5F8C346F}"/>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包图主题2</Template>
  <TotalTime>2531</TotalTime>
  <Words>2667</Words>
  <Application>Microsoft Macintosh PowerPoint</Application>
  <PresentationFormat>宽屏</PresentationFormat>
  <Paragraphs>344</Paragraphs>
  <Slides>40</Slides>
  <Notes>35</Notes>
  <HiddenSlides>16</HiddenSlides>
  <MMClips>2</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40</vt:i4>
      </vt:variant>
    </vt:vector>
  </HeadingPairs>
  <TitlesOfParts>
    <vt:vector size="54" baseType="lpstr">
      <vt:lpstr>Calibri</vt:lpstr>
      <vt:lpstr>Century Gothic</vt:lpstr>
      <vt:lpstr>Gill Sans</vt:lpstr>
      <vt:lpstr>inpin culangti</vt:lpstr>
      <vt:lpstr>Microsoft YaHei</vt:lpstr>
      <vt:lpstr>-webkit-standard</vt:lpstr>
      <vt:lpstr>Wingdings</vt:lpstr>
      <vt:lpstr>等线</vt:lpstr>
      <vt:lpstr>思源黑体 CN Light</vt:lpstr>
      <vt:lpstr>思源宋体 CN Heavy</vt:lpstr>
      <vt:lpstr>宋体</vt:lpstr>
      <vt:lpstr>微软雅黑</vt:lpstr>
      <vt:lpstr>Arial</vt:lpstr>
      <vt:lpstr>包图主题2</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15.0028</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风云办公</dc:creator>
  <cp:lastModifiedBy>陈 衫凉</cp:lastModifiedBy>
  <cp:revision>244</cp:revision>
  <dcterms:created xsi:type="dcterms:W3CDTF">2017-08-18T03:02:00Z</dcterms:created>
  <dcterms:modified xsi:type="dcterms:W3CDTF">2019-10-25T05:28:31Z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2052-10.1.0.6748</vt:lpwstr>
  </property>
</Properties>
</file>